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61" r:id="rId3"/>
    <p:sldId id="270" r:id="rId4"/>
    <p:sldId id="257" r:id="rId5"/>
    <p:sldId id="289" r:id="rId6"/>
    <p:sldId id="314" r:id="rId7"/>
    <p:sldId id="315" r:id="rId8"/>
    <p:sldId id="316" r:id="rId9"/>
  </p:sldIdLst>
  <p:sldSz cx="9144000" cy="5143500" type="screen16x9"/>
  <p:notesSz cx="6858000" cy="9144000"/>
  <p:embeddedFontLst>
    <p:embeddedFont>
      <p:font typeface="Fira Sans" panose="020B0604020202020204" charset="0"/>
      <p:regular r:id="rId11"/>
      <p:bold r:id="rId12"/>
      <p:italic r:id="rId13"/>
      <p:boldItalic r:id="rId14"/>
    </p:embeddedFont>
    <p:embeddedFont>
      <p:font typeface="Arimo" panose="020B0604020202020204" charset="0"/>
      <p:regular r:id="rId15"/>
      <p:bold r:id="rId16"/>
      <p:italic r:id="rId17"/>
      <p:boldItalic r:id="rId18"/>
    </p:embeddedFont>
    <p:embeddedFont>
      <p:font typeface="BIZ UDMincho" panose="020B0604020202020204" charset="-128"/>
      <p:regular r:id="rId19"/>
    </p:embeddedFont>
    <p:embeddedFont>
      <p:font typeface="Bebas Neue" panose="020B0604020202020204" charset="0"/>
      <p:regular r:id="rId20"/>
    </p:embeddedFont>
    <p:embeddedFont>
      <p:font typeface="Garamond" panose="02020404030301010803" pitchFamily="18" charset="0"/>
      <p:regular r:id="rId21"/>
      <p:bold r:id="rId22"/>
      <p: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CEECA7BF-51CE-4CD7-B206-EBD55EE0149F}">
  <a:tblStyle styleId="{CEECA7BF-51CE-4CD7-B206-EBD55EE014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-756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459238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69" name="Google Shape;527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70" name="Google Shape;527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28" name="Google Shape;52828;g12b417f1c88_2_6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29" name="Google Shape;52829;g12b417f1c88_2_6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22" name="Google Shape;53022;g12c3b63f9ed_6_3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23" name="Google Shape;53023;g12c3b63f9ed_6_3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76" name="Google Shape;52776;g11e151b4c5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77" name="Google Shape;52777;g11e151b4c5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38" name="Google Shape;53638;g12b417f1c88_2_6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39" name="Google Shape;53639;g12b417f1c88_2_6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38" name="Google Shape;53638;g12b417f1c88_2_6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39" name="Google Shape;53639;g12b417f1c88_2_6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0014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38" name="Google Shape;53638;g12b417f1c88_2_6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39" name="Google Shape;53639;g12b417f1c88_2_6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3417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38" name="Google Shape;53638;g12b417f1c88_2_6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39" name="Google Shape;53639;g12b417f1c88_2_6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3417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709993" y="-1008054"/>
            <a:ext cx="10892102" cy="6950000"/>
            <a:chOff x="-709993" y="-1008054"/>
            <a:chExt cx="10892102" cy="6950000"/>
          </a:xfrm>
        </p:grpSpPr>
        <p:grpSp>
          <p:nvGrpSpPr>
            <p:cNvPr id="10" name="Google Shape;10;p2"/>
            <p:cNvGrpSpPr/>
            <p:nvPr/>
          </p:nvGrpSpPr>
          <p:grpSpPr>
            <a:xfrm rot="3934984">
              <a:off x="6475146" y="4068669"/>
              <a:ext cx="607466" cy="537656"/>
              <a:chOff x="5831497" y="4487549"/>
              <a:chExt cx="558271" cy="494115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rot="5692454">
              <a:off x="6054138" y="4020713"/>
              <a:ext cx="539132" cy="633938"/>
              <a:chOff x="6723226" y="256251"/>
              <a:chExt cx="348097" cy="409309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6772335" y="256251"/>
                <a:ext cx="298988" cy="409309"/>
              </a:xfrm>
              <a:custGeom>
                <a:avLst/>
                <a:gdLst/>
                <a:ahLst/>
                <a:cxnLst/>
                <a:rect l="l" t="t" r="r" b="b"/>
                <a:pathLst>
                  <a:path w="7312" h="10010" extrusionOk="0">
                    <a:moveTo>
                      <a:pt x="3815" y="5021"/>
                    </a:moveTo>
                    <a:cubicBezTo>
                      <a:pt x="4001" y="5021"/>
                      <a:pt x="4242" y="5489"/>
                      <a:pt x="4242" y="5489"/>
                    </a:cubicBezTo>
                    <a:lnTo>
                      <a:pt x="3075" y="5549"/>
                    </a:lnTo>
                    <a:lnTo>
                      <a:pt x="2840" y="5299"/>
                    </a:lnTo>
                    <a:cubicBezTo>
                      <a:pt x="2840" y="5299"/>
                      <a:pt x="3610" y="5054"/>
                      <a:pt x="3797" y="5023"/>
                    </a:cubicBezTo>
                    <a:cubicBezTo>
                      <a:pt x="3803" y="5022"/>
                      <a:pt x="3809" y="5021"/>
                      <a:pt x="3815" y="5021"/>
                    </a:cubicBezTo>
                    <a:close/>
                    <a:moveTo>
                      <a:pt x="6928" y="1"/>
                    </a:moveTo>
                    <a:cubicBezTo>
                      <a:pt x="4889" y="1747"/>
                      <a:pt x="2831" y="3481"/>
                      <a:pt x="905" y="5338"/>
                    </a:cubicBezTo>
                    <a:lnTo>
                      <a:pt x="969" y="5381"/>
                    </a:lnTo>
                    <a:lnTo>
                      <a:pt x="537" y="5695"/>
                    </a:lnTo>
                    <a:cubicBezTo>
                      <a:pt x="357" y="5872"/>
                      <a:pt x="178" y="6050"/>
                      <a:pt x="1" y="6231"/>
                    </a:cubicBezTo>
                    <a:cubicBezTo>
                      <a:pt x="584" y="6071"/>
                      <a:pt x="1133" y="5873"/>
                      <a:pt x="1455" y="5639"/>
                    </a:cubicBezTo>
                    <a:cubicBezTo>
                      <a:pt x="1604" y="5531"/>
                      <a:pt x="1726" y="5485"/>
                      <a:pt x="1826" y="5485"/>
                    </a:cubicBezTo>
                    <a:cubicBezTo>
                      <a:pt x="2357" y="5485"/>
                      <a:pt x="2274" y="6763"/>
                      <a:pt x="2274" y="6763"/>
                    </a:cubicBezTo>
                    <a:lnTo>
                      <a:pt x="205" y="8271"/>
                    </a:lnTo>
                    <a:lnTo>
                      <a:pt x="643" y="8515"/>
                    </a:lnTo>
                    <a:lnTo>
                      <a:pt x="1075" y="8200"/>
                    </a:lnTo>
                    <a:cubicBezTo>
                      <a:pt x="1132" y="8412"/>
                      <a:pt x="1182" y="8627"/>
                      <a:pt x="1228" y="8841"/>
                    </a:cubicBezTo>
                    <a:lnTo>
                      <a:pt x="1593" y="9045"/>
                    </a:lnTo>
                    <a:cubicBezTo>
                      <a:pt x="1520" y="8697"/>
                      <a:pt x="1435" y="8352"/>
                      <a:pt x="1338" y="8008"/>
                    </a:cubicBezTo>
                    <a:lnTo>
                      <a:pt x="2623" y="7073"/>
                    </a:lnTo>
                    <a:lnTo>
                      <a:pt x="2986" y="7282"/>
                    </a:lnTo>
                    <a:lnTo>
                      <a:pt x="3500" y="7317"/>
                    </a:lnTo>
                    <a:cubicBezTo>
                      <a:pt x="3138" y="7916"/>
                      <a:pt x="2779" y="8515"/>
                      <a:pt x="2422" y="9118"/>
                    </a:cubicBezTo>
                    <a:lnTo>
                      <a:pt x="1711" y="9111"/>
                    </a:lnTo>
                    <a:lnTo>
                      <a:pt x="3322" y="10010"/>
                    </a:lnTo>
                    <a:lnTo>
                      <a:pt x="4057" y="9090"/>
                    </a:lnTo>
                    <a:lnTo>
                      <a:pt x="3645" y="8846"/>
                    </a:lnTo>
                    <a:lnTo>
                      <a:pt x="5247" y="6620"/>
                    </a:lnTo>
                    <a:cubicBezTo>
                      <a:pt x="5436" y="6713"/>
                      <a:pt x="5625" y="6801"/>
                      <a:pt x="5817" y="6887"/>
                    </a:cubicBezTo>
                    <a:lnTo>
                      <a:pt x="7311" y="5016"/>
                    </a:lnTo>
                    <a:lnTo>
                      <a:pt x="7155" y="2967"/>
                    </a:lnTo>
                    <a:lnTo>
                      <a:pt x="5167" y="5346"/>
                    </a:lnTo>
                    <a:lnTo>
                      <a:pt x="3273" y="3869"/>
                    </a:lnTo>
                    <a:lnTo>
                      <a:pt x="5406" y="2314"/>
                    </a:lnTo>
                    <a:lnTo>
                      <a:pt x="7099" y="2243"/>
                    </a:lnTo>
                    <a:lnTo>
                      <a:pt x="69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723226" y="480492"/>
                <a:ext cx="145528" cy="114001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2788" extrusionOk="0">
                    <a:moveTo>
                      <a:pt x="3027" y="1"/>
                    </a:moveTo>
                    <a:cubicBezTo>
                      <a:pt x="2927" y="1"/>
                      <a:pt x="2805" y="46"/>
                      <a:pt x="2656" y="155"/>
                    </a:cubicBezTo>
                    <a:cubicBezTo>
                      <a:pt x="2334" y="389"/>
                      <a:pt x="1785" y="587"/>
                      <a:pt x="1202" y="747"/>
                    </a:cubicBezTo>
                    <a:cubicBezTo>
                      <a:pt x="793" y="1158"/>
                      <a:pt x="393" y="1576"/>
                      <a:pt x="1" y="2003"/>
                    </a:cubicBezTo>
                    <a:lnTo>
                      <a:pt x="1406" y="2787"/>
                    </a:lnTo>
                    <a:lnTo>
                      <a:pt x="3475" y="1278"/>
                    </a:lnTo>
                    <a:cubicBezTo>
                      <a:pt x="3475" y="1278"/>
                      <a:pt x="3558" y="1"/>
                      <a:pt x="3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906127" y="347927"/>
                <a:ext cx="158776" cy="126963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105" extrusionOk="0">
                    <a:moveTo>
                      <a:pt x="3827" y="0"/>
                    </a:moveTo>
                    <a:lnTo>
                      <a:pt x="2134" y="72"/>
                    </a:lnTo>
                    <a:lnTo>
                      <a:pt x="1" y="1627"/>
                    </a:lnTo>
                    <a:lnTo>
                      <a:pt x="1895" y="3104"/>
                    </a:lnTo>
                    <a:lnTo>
                      <a:pt x="3883" y="725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6794293" y="474481"/>
                <a:ext cx="17705" cy="146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8" extrusionOk="0">
                    <a:moveTo>
                      <a:pt x="368" y="0"/>
                    </a:moveTo>
                    <a:cubicBezTo>
                      <a:pt x="246" y="120"/>
                      <a:pt x="123" y="238"/>
                      <a:pt x="0" y="358"/>
                    </a:cubicBezTo>
                    <a:lnTo>
                      <a:pt x="432" y="4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6888422" y="461560"/>
                <a:ext cx="57410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529" extrusionOk="0">
                    <a:moveTo>
                      <a:pt x="976" y="0"/>
                    </a:moveTo>
                    <a:cubicBezTo>
                      <a:pt x="970" y="0"/>
                      <a:pt x="964" y="1"/>
                      <a:pt x="958" y="2"/>
                    </a:cubicBezTo>
                    <a:cubicBezTo>
                      <a:pt x="771" y="33"/>
                      <a:pt x="1" y="278"/>
                      <a:pt x="1" y="278"/>
                    </a:cubicBezTo>
                    <a:lnTo>
                      <a:pt x="236" y="528"/>
                    </a:lnTo>
                    <a:lnTo>
                      <a:pt x="1403" y="468"/>
                    </a:lnTo>
                    <a:cubicBezTo>
                      <a:pt x="1403" y="468"/>
                      <a:pt x="1162" y="0"/>
                      <a:pt x="9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6798586" y="591549"/>
                <a:ext cx="23962" cy="2625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642" extrusionOk="0">
                    <a:moveTo>
                      <a:pt x="433" y="0"/>
                    </a:moveTo>
                    <a:lnTo>
                      <a:pt x="1" y="315"/>
                    </a:lnTo>
                    <a:lnTo>
                      <a:pt x="586" y="641"/>
                    </a:lnTo>
                    <a:cubicBezTo>
                      <a:pt x="539" y="427"/>
                      <a:pt x="490" y="212"/>
                      <a:pt x="4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6827046" y="545426"/>
                <a:ext cx="88445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2047" extrusionOk="0">
                    <a:moveTo>
                      <a:pt x="1285" y="1"/>
                    </a:moveTo>
                    <a:lnTo>
                      <a:pt x="0" y="936"/>
                    </a:lnTo>
                    <a:cubicBezTo>
                      <a:pt x="97" y="1280"/>
                      <a:pt x="182" y="1625"/>
                      <a:pt x="255" y="1973"/>
                    </a:cubicBezTo>
                    <a:lnTo>
                      <a:pt x="373" y="2039"/>
                    </a:lnTo>
                    <a:lnTo>
                      <a:pt x="1084" y="2046"/>
                    </a:lnTo>
                    <a:cubicBezTo>
                      <a:pt x="1440" y="1444"/>
                      <a:pt x="1800" y="844"/>
                      <a:pt x="2162" y="245"/>
                    </a:cubicBezTo>
                    <a:lnTo>
                      <a:pt x="1648" y="21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6921338" y="526943"/>
                <a:ext cx="88854" cy="101039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471" extrusionOk="0">
                    <a:moveTo>
                      <a:pt x="1603" y="0"/>
                    </a:moveTo>
                    <a:lnTo>
                      <a:pt x="1" y="2226"/>
                    </a:lnTo>
                    <a:lnTo>
                      <a:pt x="413" y="2470"/>
                    </a:lnTo>
                    <a:lnTo>
                      <a:pt x="2173" y="267"/>
                    </a:lnTo>
                    <a:cubicBezTo>
                      <a:pt x="1981" y="181"/>
                      <a:pt x="1792" y="93"/>
                      <a:pt x="1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" name="Google Shape;31;p2"/>
            <p:cNvGrpSpPr/>
            <p:nvPr/>
          </p:nvGrpSpPr>
          <p:grpSpPr>
            <a:xfrm rot="3050883">
              <a:off x="7285192" y="1929910"/>
              <a:ext cx="979839" cy="1326188"/>
              <a:chOff x="4584270" y="3531091"/>
              <a:chExt cx="979806" cy="1326144"/>
            </a:xfrm>
          </p:grpSpPr>
          <p:sp>
            <p:nvSpPr>
              <p:cNvPr id="32" name="Google Shape;32;p2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 rot="4055957">
              <a:off x="-195088" y="-560236"/>
              <a:ext cx="1608214" cy="2190452"/>
              <a:chOff x="361519" y="619886"/>
              <a:chExt cx="1310933" cy="1785544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2"/>
            <p:cNvGrpSpPr/>
            <p:nvPr/>
          </p:nvGrpSpPr>
          <p:grpSpPr>
            <a:xfrm>
              <a:off x="-481848" y="2905169"/>
              <a:ext cx="1844495" cy="1978541"/>
              <a:chOff x="2000881" y="1728210"/>
              <a:chExt cx="1184951" cy="1271066"/>
            </a:xfrm>
          </p:grpSpPr>
          <p:sp>
            <p:nvSpPr>
              <p:cNvPr id="96" name="Google Shape;96;p2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2"/>
            <p:cNvGrpSpPr/>
            <p:nvPr/>
          </p:nvGrpSpPr>
          <p:grpSpPr>
            <a:xfrm>
              <a:off x="6261429" y="-593982"/>
              <a:ext cx="1844495" cy="1978541"/>
              <a:chOff x="2000881" y="1728210"/>
              <a:chExt cx="1184951" cy="1271066"/>
            </a:xfrm>
          </p:grpSpPr>
          <p:sp>
            <p:nvSpPr>
              <p:cNvPr id="160" name="Google Shape;160;p2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2"/>
            <p:cNvGrpSpPr/>
            <p:nvPr/>
          </p:nvGrpSpPr>
          <p:grpSpPr>
            <a:xfrm>
              <a:off x="833632" y="3311357"/>
              <a:ext cx="1369811" cy="2630589"/>
              <a:chOff x="3140035" y="522691"/>
              <a:chExt cx="938548" cy="1802390"/>
            </a:xfrm>
          </p:grpSpPr>
          <p:sp>
            <p:nvSpPr>
              <p:cNvPr id="224" name="Google Shape;224;p2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" name="Google Shape;274;p2"/>
            <p:cNvGrpSpPr/>
            <p:nvPr/>
          </p:nvGrpSpPr>
          <p:grpSpPr>
            <a:xfrm>
              <a:off x="7615982" y="-162819"/>
              <a:ext cx="1369811" cy="2630589"/>
              <a:chOff x="3140035" y="522691"/>
              <a:chExt cx="938548" cy="1802390"/>
            </a:xfrm>
          </p:grpSpPr>
          <p:sp>
            <p:nvSpPr>
              <p:cNvPr id="275" name="Google Shape;275;p2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" name="Google Shape;325;p2"/>
            <p:cNvGrpSpPr/>
            <p:nvPr/>
          </p:nvGrpSpPr>
          <p:grpSpPr>
            <a:xfrm>
              <a:off x="3188867" y="-1008054"/>
              <a:ext cx="1943935" cy="2143274"/>
              <a:chOff x="4251589" y="418503"/>
              <a:chExt cx="1494529" cy="1647785"/>
            </a:xfrm>
          </p:grpSpPr>
          <p:sp>
            <p:nvSpPr>
              <p:cNvPr id="326" name="Google Shape;326;p2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9" name="Google Shape;469;p2"/>
            <p:cNvGrpSpPr/>
            <p:nvPr/>
          </p:nvGrpSpPr>
          <p:grpSpPr>
            <a:xfrm rot="-1769974">
              <a:off x="79488" y="160073"/>
              <a:ext cx="2250649" cy="2421645"/>
              <a:chOff x="364749" y="2741464"/>
              <a:chExt cx="1730301" cy="1861763"/>
            </a:xfrm>
          </p:grpSpPr>
          <p:sp>
            <p:nvSpPr>
              <p:cNvPr id="470" name="Google Shape;470;p2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" name="Google Shape;567;p2"/>
            <p:cNvGrpSpPr/>
            <p:nvPr/>
          </p:nvGrpSpPr>
          <p:grpSpPr>
            <a:xfrm>
              <a:off x="-709990" y="1479943"/>
              <a:ext cx="1033343" cy="1629607"/>
              <a:chOff x="3514220" y="2747434"/>
              <a:chExt cx="794452" cy="1252870"/>
            </a:xfrm>
          </p:grpSpPr>
          <p:sp>
            <p:nvSpPr>
              <p:cNvPr id="568" name="Google Shape;568;p2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5" name="Google Shape;615;p2"/>
            <p:cNvGrpSpPr/>
            <p:nvPr/>
          </p:nvGrpSpPr>
          <p:grpSpPr>
            <a:xfrm>
              <a:off x="1928606" y="-129619"/>
              <a:ext cx="1132489" cy="986144"/>
              <a:chOff x="4336231" y="2302919"/>
              <a:chExt cx="1132489" cy="986144"/>
            </a:xfrm>
          </p:grpSpPr>
          <p:sp>
            <p:nvSpPr>
              <p:cNvPr id="616" name="Google Shape;616;p2"/>
              <p:cNvSpPr/>
              <p:nvPr/>
            </p:nvSpPr>
            <p:spPr>
              <a:xfrm>
                <a:off x="4336231" y="2302919"/>
                <a:ext cx="1132489" cy="986144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4117" extrusionOk="0">
                    <a:moveTo>
                      <a:pt x="27478" y="6446"/>
                    </a:moveTo>
                    <a:lnTo>
                      <a:pt x="27478" y="6446"/>
                    </a:lnTo>
                    <a:lnTo>
                      <a:pt x="27478" y="6446"/>
                    </a:lnTo>
                    <a:close/>
                    <a:moveTo>
                      <a:pt x="12691" y="1573"/>
                    </a:moveTo>
                    <a:cubicBezTo>
                      <a:pt x="13746" y="2177"/>
                      <a:pt x="16488" y="3767"/>
                      <a:pt x="17128" y="4330"/>
                    </a:cubicBezTo>
                    <a:lnTo>
                      <a:pt x="15051" y="9425"/>
                    </a:lnTo>
                    <a:lnTo>
                      <a:pt x="10802" y="8797"/>
                    </a:lnTo>
                    <a:lnTo>
                      <a:pt x="12184" y="1795"/>
                    </a:lnTo>
                    <a:lnTo>
                      <a:pt x="12691" y="1573"/>
                    </a:lnTo>
                    <a:close/>
                    <a:moveTo>
                      <a:pt x="7261" y="3882"/>
                    </a:moveTo>
                    <a:lnTo>
                      <a:pt x="6943" y="4504"/>
                    </a:lnTo>
                    <a:lnTo>
                      <a:pt x="6849" y="9880"/>
                    </a:lnTo>
                    <a:lnTo>
                      <a:pt x="4458" y="8980"/>
                    </a:lnTo>
                    <a:lnTo>
                      <a:pt x="3622" y="5325"/>
                    </a:lnTo>
                    <a:lnTo>
                      <a:pt x="2980" y="4507"/>
                    </a:lnTo>
                    <a:lnTo>
                      <a:pt x="7261" y="3882"/>
                    </a:lnTo>
                    <a:close/>
                    <a:moveTo>
                      <a:pt x="24199" y="12043"/>
                    </a:moveTo>
                    <a:lnTo>
                      <a:pt x="23920" y="12420"/>
                    </a:lnTo>
                    <a:lnTo>
                      <a:pt x="22634" y="13027"/>
                    </a:lnTo>
                    <a:lnTo>
                      <a:pt x="23343" y="12043"/>
                    </a:lnTo>
                    <a:close/>
                    <a:moveTo>
                      <a:pt x="13559" y="10714"/>
                    </a:moveTo>
                    <a:lnTo>
                      <a:pt x="14608" y="11756"/>
                    </a:lnTo>
                    <a:lnTo>
                      <a:pt x="13317" y="13079"/>
                    </a:lnTo>
                    <a:lnTo>
                      <a:pt x="11915" y="11965"/>
                    </a:lnTo>
                    <a:lnTo>
                      <a:pt x="13559" y="10714"/>
                    </a:lnTo>
                    <a:close/>
                    <a:moveTo>
                      <a:pt x="6795" y="10945"/>
                    </a:moveTo>
                    <a:lnTo>
                      <a:pt x="7514" y="11837"/>
                    </a:lnTo>
                    <a:lnTo>
                      <a:pt x="9292" y="11634"/>
                    </a:lnTo>
                    <a:lnTo>
                      <a:pt x="9654" y="11492"/>
                    </a:lnTo>
                    <a:cubicBezTo>
                      <a:pt x="9865" y="11831"/>
                      <a:pt x="10086" y="12164"/>
                      <a:pt x="10293" y="12506"/>
                    </a:cubicBezTo>
                    <a:lnTo>
                      <a:pt x="9181" y="12926"/>
                    </a:lnTo>
                    <a:lnTo>
                      <a:pt x="9773" y="13327"/>
                    </a:lnTo>
                    <a:cubicBezTo>
                      <a:pt x="8875" y="13762"/>
                      <a:pt x="7974" y="14190"/>
                      <a:pt x="7071" y="14612"/>
                    </a:cubicBezTo>
                    <a:lnTo>
                      <a:pt x="6638" y="14281"/>
                    </a:lnTo>
                    <a:lnTo>
                      <a:pt x="6327" y="14310"/>
                    </a:lnTo>
                    <a:lnTo>
                      <a:pt x="5746" y="13452"/>
                    </a:lnTo>
                    <a:lnTo>
                      <a:pt x="6795" y="10945"/>
                    </a:lnTo>
                    <a:close/>
                    <a:moveTo>
                      <a:pt x="17748" y="14863"/>
                    </a:moveTo>
                    <a:lnTo>
                      <a:pt x="17951" y="14972"/>
                    </a:lnTo>
                    <a:lnTo>
                      <a:pt x="18238" y="16068"/>
                    </a:lnTo>
                    <a:lnTo>
                      <a:pt x="18238" y="16068"/>
                    </a:lnTo>
                    <a:cubicBezTo>
                      <a:pt x="18236" y="16066"/>
                      <a:pt x="17547" y="15664"/>
                      <a:pt x="17307" y="15595"/>
                    </a:cubicBezTo>
                    <a:cubicBezTo>
                      <a:pt x="17066" y="15527"/>
                      <a:pt x="17748" y="14863"/>
                      <a:pt x="17748" y="14863"/>
                    </a:cubicBezTo>
                    <a:close/>
                    <a:moveTo>
                      <a:pt x="7103" y="15457"/>
                    </a:moveTo>
                    <a:lnTo>
                      <a:pt x="7753" y="15772"/>
                    </a:lnTo>
                    <a:lnTo>
                      <a:pt x="7660" y="16280"/>
                    </a:lnTo>
                    <a:lnTo>
                      <a:pt x="7103" y="15457"/>
                    </a:lnTo>
                    <a:close/>
                    <a:moveTo>
                      <a:pt x="19500" y="13890"/>
                    </a:moveTo>
                    <a:lnTo>
                      <a:pt x="21117" y="14951"/>
                    </a:lnTo>
                    <a:cubicBezTo>
                      <a:pt x="21117" y="14951"/>
                      <a:pt x="19434" y="16346"/>
                      <a:pt x="19183" y="16346"/>
                    </a:cubicBezTo>
                    <a:cubicBezTo>
                      <a:pt x="19180" y="16346"/>
                      <a:pt x="19177" y="16346"/>
                      <a:pt x="19174" y="16346"/>
                    </a:cubicBezTo>
                    <a:cubicBezTo>
                      <a:pt x="18955" y="16312"/>
                      <a:pt x="18461" y="15027"/>
                      <a:pt x="18461" y="15027"/>
                    </a:cubicBezTo>
                    <a:lnTo>
                      <a:pt x="19500" y="13890"/>
                    </a:lnTo>
                    <a:close/>
                    <a:moveTo>
                      <a:pt x="18996" y="10928"/>
                    </a:moveTo>
                    <a:lnTo>
                      <a:pt x="18608" y="12845"/>
                    </a:lnTo>
                    <a:lnTo>
                      <a:pt x="17271" y="14805"/>
                    </a:lnTo>
                    <a:lnTo>
                      <a:pt x="14492" y="16355"/>
                    </a:lnTo>
                    <a:lnTo>
                      <a:pt x="12015" y="14092"/>
                    </a:lnTo>
                    <a:lnTo>
                      <a:pt x="18996" y="10928"/>
                    </a:lnTo>
                    <a:close/>
                    <a:moveTo>
                      <a:pt x="15276" y="16314"/>
                    </a:moveTo>
                    <a:lnTo>
                      <a:pt x="15508" y="16903"/>
                    </a:lnTo>
                    <a:lnTo>
                      <a:pt x="14934" y="17289"/>
                    </a:lnTo>
                    <a:cubicBezTo>
                      <a:pt x="14934" y="17289"/>
                      <a:pt x="14783" y="16673"/>
                      <a:pt x="14834" y="16557"/>
                    </a:cubicBezTo>
                    <a:cubicBezTo>
                      <a:pt x="14884" y="16442"/>
                      <a:pt x="15276" y="16314"/>
                      <a:pt x="15276" y="16314"/>
                    </a:cubicBezTo>
                    <a:close/>
                    <a:moveTo>
                      <a:pt x="17055" y="15744"/>
                    </a:moveTo>
                    <a:lnTo>
                      <a:pt x="18089" y="16439"/>
                    </a:lnTo>
                    <a:lnTo>
                      <a:pt x="17954" y="17317"/>
                    </a:lnTo>
                    <a:lnTo>
                      <a:pt x="16599" y="17247"/>
                    </a:lnTo>
                    <a:lnTo>
                      <a:pt x="16009" y="16707"/>
                    </a:lnTo>
                    <a:lnTo>
                      <a:pt x="17055" y="15744"/>
                    </a:lnTo>
                    <a:close/>
                    <a:moveTo>
                      <a:pt x="11584" y="16512"/>
                    </a:moveTo>
                    <a:cubicBezTo>
                      <a:pt x="11589" y="16512"/>
                      <a:pt x="11593" y="16512"/>
                      <a:pt x="11597" y="16513"/>
                    </a:cubicBezTo>
                    <a:cubicBezTo>
                      <a:pt x="11779" y="16541"/>
                      <a:pt x="14834" y="17719"/>
                      <a:pt x="14834" y="17719"/>
                    </a:cubicBezTo>
                    <a:lnTo>
                      <a:pt x="15018" y="19890"/>
                    </a:lnTo>
                    <a:cubicBezTo>
                      <a:pt x="15018" y="19890"/>
                      <a:pt x="14218" y="20493"/>
                      <a:pt x="13960" y="20592"/>
                    </a:cubicBezTo>
                    <a:cubicBezTo>
                      <a:pt x="13950" y="20596"/>
                      <a:pt x="13935" y="20598"/>
                      <a:pt x="13915" y="20598"/>
                    </a:cubicBezTo>
                    <a:cubicBezTo>
                      <a:pt x="13446" y="20598"/>
                      <a:pt x="10380" y="19488"/>
                      <a:pt x="10380" y="19488"/>
                    </a:cubicBezTo>
                    <a:lnTo>
                      <a:pt x="10198" y="17404"/>
                    </a:lnTo>
                    <a:cubicBezTo>
                      <a:pt x="10198" y="17404"/>
                      <a:pt x="11335" y="16512"/>
                      <a:pt x="11584" y="16512"/>
                    </a:cubicBezTo>
                    <a:close/>
                    <a:moveTo>
                      <a:pt x="15617" y="17684"/>
                    </a:moveTo>
                    <a:cubicBezTo>
                      <a:pt x="15617" y="17684"/>
                      <a:pt x="16933" y="17886"/>
                      <a:pt x="17111" y="17965"/>
                    </a:cubicBezTo>
                    <a:cubicBezTo>
                      <a:pt x="17290" y="18044"/>
                      <a:pt x="17056" y="18665"/>
                      <a:pt x="17056" y="18665"/>
                    </a:cubicBezTo>
                    <a:lnTo>
                      <a:pt x="16998" y="19143"/>
                    </a:lnTo>
                    <a:lnTo>
                      <a:pt x="17783" y="19329"/>
                    </a:lnTo>
                    <a:lnTo>
                      <a:pt x="18372" y="20786"/>
                    </a:lnTo>
                    <a:cubicBezTo>
                      <a:pt x="18372" y="20786"/>
                      <a:pt x="17571" y="21388"/>
                      <a:pt x="17317" y="21574"/>
                    </a:cubicBezTo>
                    <a:cubicBezTo>
                      <a:pt x="17289" y="21595"/>
                      <a:pt x="17260" y="21604"/>
                      <a:pt x="17232" y="21604"/>
                    </a:cubicBezTo>
                    <a:cubicBezTo>
                      <a:pt x="17011" y="21604"/>
                      <a:pt x="16813" y="21030"/>
                      <a:pt x="16813" y="21030"/>
                    </a:cubicBezTo>
                    <a:cubicBezTo>
                      <a:pt x="16813" y="21030"/>
                      <a:pt x="16301" y="20311"/>
                      <a:pt x="16116" y="20059"/>
                    </a:cubicBezTo>
                    <a:cubicBezTo>
                      <a:pt x="15930" y="19805"/>
                      <a:pt x="15358" y="19700"/>
                      <a:pt x="15358" y="19700"/>
                    </a:cubicBezTo>
                    <a:lnTo>
                      <a:pt x="15617" y="17684"/>
                    </a:lnTo>
                    <a:close/>
                    <a:moveTo>
                      <a:pt x="12583" y="21427"/>
                    </a:moveTo>
                    <a:lnTo>
                      <a:pt x="14069" y="22785"/>
                    </a:lnTo>
                    <a:lnTo>
                      <a:pt x="12727" y="23769"/>
                    </a:lnTo>
                    <a:lnTo>
                      <a:pt x="11225" y="21547"/>
                    </a:lnTo>
                    <a:lnTo>
                      <a:pt x="12583" y="21427"/>
                    </a:lnTo>
                    <a:close/>
                    <a:moveTo>
                      <a:pt x="16488" y="0"/>
                    </a:moveTo>
                    <a:lnTo>
                      <a:pt x="7561" y="3418"/>
                    </a:lnTo>
                    <a:lnTo>
                      <a:pt x="1" y="4154"/>
                    </a:lnTo>
                    <a:lnTo>
                      <a:pt x="12167" y="24116"/>
                    </a:lnTo>
                    <a:lnTo>
                      <a:pt x="25063" y="20384"/>
                    </a:lnTo>
                    <a:lnTo>
                      <a:pt x="25737" y="16493"/>
                    </a:lnTo>
                    <a:lnTo>
                      <a:pt x="24063" y="13625"/>
                    </a:lnTo>
                    <a:lnTo>
                      <a:pt x="26767" y="10550"/>
                    </a:lnTo>
                    <a:lnTo>
                      <a:pt x="27104" y="8605"/>
                    </a:lnTo>
                    <a:lnTo>
                      <a:pt x="22266" y="11174"/>
                    </a:lnTo>
                    <a:lnTo>
                      <a:pt x="19115" y="9442"/>
                    </a:lnTo>
                    <a:lnTo>
                      <a:pt x="18294" y="3139"/>
                    </a:lnTo>
                    <a:lnTo>
                      <a:pt x="24730" y="4382"/>
                    </a:lnTo>
                    <a:lnTo>
                      <a:pt x="27484" y="6392"/>
                    </a:lnTo>
                    <a:lnTo>
                      <a:pt x="27478" y="6446"/>
                    </a:lnTo>
                    <a:lnTo>
                      <a:pt x="27695" y="5190"/>
                    </a:lnTo>
                    <a:lnTo>
                      <a:pt x="164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"/>
              <p:cNvSpPr/>
              <p:nvPr/>
            </p:nvSpPr>
            <p:spPr>
              <a:xfrm>
                <a:off x="5084232" y="2431272"/>
                <a:ext cx="375820" cy="328551"/>
              </a:xfrm>
              <a:custGeom>
                <a:avLst/>
                <a:gdLst/>
                <a:ahLst/>
                <a:cxnLst/>
                <a:rect l="l" t="t" r="r" b="b"/>
                <a:pathLst>
                  <a:path w="9191" h="8035" extrusionOk="0">
                    <a:moveTo>
                      <a:pt x="0" y="0"/>
                    </a:moveTo>
                    <a:lnTo>
                      <a:pt x="822" y="6303"/>
                    </a:lnTo>
                    <a:lnTo>
                      <a:pt x="3973" y="8035"/>
                    </a:lnTo>
                    <a:lnTo>
                      <a:pt x="8811" y="5466"/>
                    </a:lnTo>
                    <a:lnTo>
                      <a:pt x="8923" y="5407"/>
                    </a:lnTo>
                    <a:lnTo>
                      <a:pt x="9185" y="3307"/>
                    </a:lnTo>
                    <a:lnTo>
                      <a:pt x="9191" y="3253"/>
                    </a:lnTo>
                    <a:lnTo>
                      <a:pt x="6437" y="12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"/>
              <p:cNvSpPr/>
              <p:nvPr/>
            </p:nvSpPr>
            <p:spPr>
              <a:xfrm>
                <a:off x="4777925" y="2367198"/>
                <a:ext cx="258670" cy="32110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7853" extrusionOk="0">
                    <a:moveTo>
                      <a:pt x="1889" y="1"/>
                    </a:moveTo>
                    <a:lnTo>
                      <a:pt x="1382" y="223"/>
                    </a:lnTo>
                    <a:lnTo>
                      <a:pt x="0" y="7225"/>
                    </a:lnTo>
                    <a:lnTo>
                      <a:pt x="4249" y="7853"/>
                    </a:lnTo>
                    <a:lnTo>
                      <a:pt x="6326" y="2758"/>
                    </a:lnTo>
                    <a:cubicBezTo>
                      <a:pt x="5686" y="2195"/>
                      <a:pt x="2944" y="605"/>
                      <a:pt x="18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"/>
              <p:cNvSpPr/>
              <p:nvPr/>
            </p:nvSpPr>
            <p:spPr>
              <a:xfrm>
                <a:off x="5320167" y="2729688"/>
                <a:ext cx="115882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6674" extrusionOk="0">
                    <a:moveTo>
                      <a:pt x="2802" y="1"/>
                    </a:moveTo>
                    <a:lnTo>
                      <a:pt x="2704" y="113"/>
                    </a:lnTo>
                    <a:lnTo>
                      <a:pt x="0" y="3188"/>
                    </a:lnTo>
                    <a:lnTo>
                      <a:pt x="1674" y="6056"/>
                    </a:lnTo>
                    <a:lnTo>
                      <a:pt x="2029" y="6665"/>
                    </a:lnTo>
                    <a:cubicBezTo>
                      <a:pt x="2029" y="6665"/>
                      <a:pt x="2050" y="6668"/>
                      <a:pt x="2085" y="6674"/>
                    </a:cubicBezTo>
                    <a:lnTo>
                      <a:pt x="2833" y="674"/>
                    </a:lnTo>
                    <a:cubicBezTo>
                      <a:pt x="2809" y="261"/>
                      <a:pt x="2802" y="1"/>
                      <a:pt x="28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"/>
              <p:cNvSpPr/>
              <p:nvPr/>
            </p:nvSpPr>
            <p:spPr>
              <a:xfrm>
                <a:off x="5261736" y="2795357"/>
                <a:ext cx="64034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985" extrusionOk="0">
                    <a:moveTo>
                      <a:pt x="709" y="0"/>
                    </a:moveTo>
                    <a:lnTo>
                      <a:pt x="0" y="984"/>
                    </a:lnTo>
                    <a:lnTo>
                      <a:pt x="1286" y="377"/>
                    </a:lnTo>
                    <a:lnTo>
                      <a:pt x="156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"/>
              <p:cNvSpPr/>
              <p:nvPr/>
            </p:nvSpPr>
            <p:spPr>
              <a:xfrm>
                <a:off x="4795181" y="3179028"/>
                <a:ext cx="116373" cy="95846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2344" extrusionOk="0">
                    <a:moveTo>
                      <a:pt x="1359" y="1"/>
                    </a:moveTo>
                    <a:lnTo>
                      <a:pt x="1" y="121"/>
                    </a:lnTo>
                    <a:lnTo>
                      <a:pt x="1503" y="2343"/>
                    </a:lnTo>
                    <a:lnTo>
                      <a:pt x="2845" y="1359"/>
                    </a:lnTo>
                    <a:lnTo>
                      <a:pt x="13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"/>
              <p:cNvSpPr/>
              <p:nvPr/>
            </p:nvSpPr>
            <p:spPr>
              <a:xfrm>
                <a:off x="4827525" y="2749765"/>
                <a:ext cx="285494" cy="221951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5428" extrusionOk="0">
                    <a:moveTo>
                      <a:pt x="6981" y="0"/>
                    </a:moveTo>
                    <a:lnTo>
                      <a:pt x="0" y="3164"/>
                    </a:lnTo>
                    <a:lnTo>
                      <a:pt x="2477" y="5427"/>
                    </a:lnTo>
                    <a:lnTo>
                      <a:pt x="5256" y="3877"/>
                    </a:lnTo>
                    <a:lnTo>
                      <a:pt x="6593" y="1917"/>
                    </a:ln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"/>
              <p:cNvSpPr/>
              <p:nvPr/>
            </p:nvSpPr>
            <p:spPr>
              <a:xfrm>
                <a:off x="5091102" y="2870881"/>
                <a:ext cx="108645" cy="100467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457" extrusionOk="0">
                    <a:moveTo>
                      <a:pt x="1039" y="0"/>
                    </a:moveTo>
                    <a:lnTo>
                      <a:pt x="0" y="1137"/>
                    </a:lnTo>
                    <a:cubicBezTo>
                      <a:pt x="0" y="1137"/>
                      <a:pt x="494" y="2422"/>
                      <a:pt x="713" y="2456"/>
                    </a:cubicBezTo>
                    <a:cubicBezTo>
                      <a:pt x="716" y="2456"/>
                      <a:pt x="719" y="2456"/>
                      <a:pt x="722" y="2456"/>
                    </a:cubicBezTo>
                    <a:cubicBezTo>
                      <a:pt x="973" y="2456"/>
                      <a:pt x="2656" y="1061"/>
                      <a:pt x="2656" y="1061"/>
                    </a:cubicBezTo>
                    <a:lnTo>
                      <a:pt x="10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"/>
              <p:cNvSpPr/>
              <p:nvPr/>
            </p:nvSpPr>
            <p:spPr>
              <a:xfrm>
                <a:off x="4990798" y="2946691"/>
                <a:ext cx="8513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1573" extrusionOk="0">
                    <a:moveTo>
                      <a:pt x="1047" y="0"/>
                    </a:moveTo>
                    <a:lnTo>
                      <a:pt x="1" y="963"/>
                    </a:lnTo>
                    <a:lnTo>
                      <a:pt x="591" y="1503"/>
                    </a:lnTo>
                    <a:lnTo>
                      <a:pt x="1946" y="1573"/>
                    </a:lnTo>
                    <a:lnTo>
                      <a:pt x="2081" y="695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"/>
              <p:cNvSpPr/>
              <p:nvPr/>
            </p:nvSpPr>
            <p:spPr>
              <a:xfrm>
                <a:off x="4823436" y="2740973"/>
                <a:ext cx="110158" cy="96787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367" extrusionOk="0">
                    <a:moveTo>
                      <a:pt x="1644" y="1"/>
                    </a:moveTo>
                    <a:lnTo>
                      <a:pt x="0" y="1252"/>
                    </a:lnTo>
                    <a:lnTo>
                      <a:pt x="1402" y="2366"/>
                    </a:lnTo>
                    <a:lnTo>
                      <a:pt x="2693" y="1044"/>
                    </a:lnTo>
                    <a:lnTo>
                      <a:pt x="16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"/>
              <p:cNvSpPr/>
              <p:nvPr/>
            </p:nvSpPr>
            <p:spPr>
              <a:xfrm>
                <a:off x="4753228" y="2978053"/>
                <a:ext cx="197131" cy="167117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4087" extrusionOk="0">
                    <a:moveTo>
                      <a:pt x="1386" y="1"/>
                    </a:moveTo>
                    <a:cubicBezTo>
                      <a:pt x="1137" y="1"/>
                      <a:pt x="0" y="893"/>
                      <a:pt x="0" y="893"/>
                    </a:cubicBezTo>
                    <a:lnTo>
                      <a:pt x="182" y="2977"/>
                    </a:lnTo>
                    <a:cubicBezTo>
                      <a:pt x="182" y="2977"/>
                      <a:pt x="3248" y="4087"/>
                      <a:pt x="3717" y="4087"/>
                    </a:cubicBezTo>
                    <a:cubicBezTo>
                      <a:pt x="3737" y="4087"/>
                      <a:pt x="3752" y="4085"/>
                      <a:pt x="3762" y="4081"/>
                    </a:cubicBezTo>
                    <a:cubicBezTo>
                      <a:pt x="4020" y="3982"/>
                      <a:pt x="4820" y="3379"/>
                      <a:pt x="4820" y="3379"/>
                    </a:cubicBezTo>
                    <a:lnTo>
                      <a:pt x="4636" y="1208"/>
                    </a:lnTo>
                    <a:cubicBezTo>
                      <a:pt x="4636" y="1208"/>
                      <a:pt x="1581" y="30"/>
                      <a:pt x="1399" y="2"/>
                    </a:cubicBezTo>
                    <a:cubicBezTo>
                      <a:pt x="1395" y="1"/>
                      <a:pt x="1391" y="1"/>
                      <a:pt x="13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"/>
              <p:cNvSpPr/>
              <p:nvPr/>
            </p:nvSpPr>
            <p:spPr>
              <a:xfrm>
                <a:off x="4964220" y="3025976"/>
                <a:ext cx="123242" cy="160371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3922" extrusionOk="0">
                    <a:moveTo>
                      <a:pt x="258" y="1"/>
                    </a:moveTo>
                    <a:lnTo>
                      <a:pt x="0" y="2017"/>
                    </a:lnTo>
                    <a:cubicBezTo>
                      <a:pt x="0" y="2017"/>
                      <a:pt x="572" y="2122"/>
                      <a:pt x="758" y="2375"/>
                    </a:cubicBezTo>
                    <a:cubicBezTo>
                      <a:pt x="943" y="2628"/>
                      <a:pt x="1455" y="3347"/>
                      <a:pt x="1455" y="3347"/>
                    </a:cubicBezTo>
                    <a:cubicBezTo>
                      <a:pt x="1455" y="3347"/>
                      <a:pt x="1653" y="3921"/>
                      <a:pt x="1874" y="3921"/>
                    </a:cubicBezTo>
                    <a:cubicBezTo>
                      <a:pt x="1902" y="3921"/>
                      <a:pt x="1931" y="3912"/>
                      <a:pt x="1959" y="3891"/>
                    </a:cubicBezTo>
                    <a:cubicBezTo>
                      <a:pt x="2213" y="3704"/>
                      <a:pt x="3014" y="3102"/>
                      <a:pt x="3014" y="3102"/>
                    </a:cubicBezTo>
                    <a:lnTo>
                      <a:pt x="2425" y="1646"/>
                    </a:lnTo>
                    <a:lnTo>
                      <a:pt x="1640" y="1460"/>
                    </a:lnTo>
                    <a:lnTo>
                      <a:pt x="1698" y="982"/>
                    </a:lnTo>
                    <a:cubicBezTo>
                      <a:pt x="1698" y="982"/>
                      <a:pt x="1932" y="361"/>
                      <a:pt x="1753" y="282"/>
                    </a:cubicBezTo>
                    <a:cubicBezTo>
                      <a:pt x="1575" y="203"/>
                      <a:pt x="258" y="1"/>
                      <a:pt x="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"/>
              <p:cNvSpPr/>
              <p:nvPr/>
            </p:nvSpPr>
            <p:spPr>
              <a:xfrm>
                <a:off x="5034019" y="2910626"/>
                <a:ext cx="4800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6" extrusionOk="0">
                    <a:moveTo>
                      <a:pt x="684" y="1"/>
                    </a:moveTo>
                    <a:cubicBezTo>
                      <a:pt x="684" y="1"/>
                      <a:pt x="1" y="665"/>
                      <a:pt x="242" y="733"/>
                    </a:cubicBezTo>
                    <a:cubicBezTo>
                      <a:pt x="482" y="802"/>
                      <a:pt x="1174" y="1206"/>
                      <a:pt x="1174" y="1206"/>
                    </a:cubicBezTo>
                    <a:lnTo>
                      <a:pt x="886" y="110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"/>
              <p:cNvSpPr/>
              <p:nvPr/>
            </p:nvSpPr>
            <p:spPr>
              <a:xfrm>
                <a:off x="4940749" y="2969998"/>
                <a:ext cx="29604" cy="3986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975" extrusionOk="0">
                    <a:moveTo>
                      <a:pt x="492" y="1"/>
                    </a:moveTo>
                    <a:cubicBezTo>
                      <a:pt x="492" y="1"/>
                      <a:pt x="101" y="128"/>
                      <a:pt x="51" y="243"/>
                    </a:cubicBezTo>
                    <a:cubicBezTo>
                      <a:pt x="0" y="359"/>
                      <a:pt x="150" y="975"/>
                      <a:pt x="150" y="975"/>
                    </a:cubicBezTo>
                    <a:lnTo>
                      <a:pt x="724" y="589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"/>
              <p:cNvSpPr/>
              <p:nvPr/>
            </p:nvSpPr>
            <p:spPr>
              <a:xfrm>
                <a:off x="4458083" y="2461654"/>
                <a:ext cx="175091" cy="245299"/>
              </a:xfrm>
              <a:custGeom>
                <a:avLst/>
                <a:gdLst/>
                <a:ahLst/>
                <a:cxnLst/>
                <a:rect l="l" t="t" r="r" b="b"/>
                <a:pathLst>
                  <a:path w="4282" h="5999" extrusionOk="0">
                    <a:moveTo>
                      <a:pt x="4281" y="0"/>
                    </a:moveTo>
                    <a:lnTo>
                      <a:pt x="0" y="625"/>
                    </a:lnTo>
                    <a:lnTo>
                      <a:pt x="642" y="1443"/>
                    </a:lnTo>
                    <a:lnTo>
                      <a:pt x="1478" y="5098"/>
                    </a:lnTo>
                    <a:lnTo>
                      <a:pt x="3869" y="5998"/>
                    </a:lnTo>
                    <a:lnTo>
                      <a:pt x="3963" y="622"/>
                    </a:lnTo>
                    <a:lnTo>
                      <a:pt x="42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"/>
              <p:cNvSpPr/>
              <p:nvPr/>
            </p:nvSpPr>
            <p:spPr>
              <a:xfrm>
                <a:off x="4626632" y="2934914"/>
                <a:ext cx="26619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24" extrusionOk="0">
                    <a:moveTo>
                      <a:pt x="1" y="1"/>
                    </a:moveTo>
                    <a:lnTo>
                      <a:pt x="558" y="824"/>
                    </a:lnTo>
                    <a:lnTo>
                      <a:pt x="651" y="31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"/>
              <p:cNvSpPr/>
              <p:nvPr/>
            </p:nvSpPr>
            <p:spPr>
              <a:xfrm>
                <a:off x="4571185" y="2750419"/>
                <a:ext cx="185968" cy="150025"/>
              </a:xfrm>
              <a:custGeom>
                <a:avLst/>
                <a:gdLst/>
                <a:ahLst/>
                <a:cxnLst/>
                <a:rect l="l" t="t" r="r" b="b"/>
                <a:pathLst>
                  <a:path w="4548" h="3669" extrusionOk="0">
                    <a:moveTo>
                      <a:pt x="1049" y="1"/>
                    </a:moveTo>
                    <a:lnTo>
                      <a:pt x="0" y="2508"/>
                    </a:lnTo>
                    <a:lnTo>
                      <a:pt x="581" y="3366"/>
                    </a:lnTo>
                    <a:lnTo>
                      <a:pt x="892" y="3337"/>
                    </a:lnTo>
                    <a:lnTo>
                      <a:pt x="1325" y="3668"/>
                    </a:lnTo>
                    <a:cubicBezTo>
                      <a:pt x="2228" y="3246"/>
                      <a:pt x="3129" y="2818"/>
                      <a:pt x="4027" y="2383"/>
                    </a:cubicBezTo>
                    <a:lnTo>
                      <a:pt x="3435" y="1982"/>
                    </a:lnTo>
                    <a:lnTo>
                      <a:pt x="4547" y="1562"/>
                    </a:lnTo>
                    <a:cubicBezTo>
                      <a:pt x="4340" y="1221"/>
                      <a:pt x="4119" y="887"/>
                      <a:pt x="3908" y="548"/>
                    </a:cubicBezTo>
                    <a:lnTo>
                      <a:pt x="3546" y="690"/>
                    </a:lnTo>
                    <a:lnTo>
                      <a:pt x="1768" y="893"/>
                    </a:lnTo>
                    <a:lnTo>
                      <a:pt x="10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3" name="Google Shape;633;p2"/>
            <p:cNvGrpSpPr/>
            <p:nvPr/>
          </p:nvGrpSpPr>
          <p:grpSpPr>
            <a:xfrm rot="3050883">
              <a:off x="5648954" y="-462240"/>
              <a:ext cx="979839" cy="1326188"/>
              <a:chOff x="4584270" y="3531091"/>
              <a:chExt cx="979806" cy="1326144"/>
            </a:xfrm>
          </p:grpSpPr>
          <p:sp>
            <p:nvSpPr>
              <p:cNvPr id="634" name="Google Shape;634;p2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2" name="Google Shape;672;p2"/>
            <p:cNvGrpSpPr/>
            <p:nvPr/>
          </p:nvGrpSpPr>
          <p:grpSpPr>
            <a:xfrm rot="-2700000">
              <a:off x="8804847" y="4222986"/>
              <a:ext cx="607453" cy="537644"/>
              <a:chOff x="5831497" y="4487549"/>
              <a:chExt cx="558271" cy="494115"/>
            </a:xfrm>
          </p:grpSpPr>
          <p:sp>
            <p:nvSpPr>
              <p:cNvPr id="673" name="Google Shape;673;p2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4" name="Google Shape;684;p2"/>
            <p:cNvGrpSpPr/>
            <p:nvPr/>
          </p:nvGrpSpPr>
          <p:grpSpPr>
            <a:xfrm rot="10800000">
              <a:off x="8614964" y="3234105"/>
              <a:ext cx="954056" cy="494123"/>
              <a:chOff x="6586490" y="2206704"/>
              <a:chExt cx="440999" cy="228412"/>
            </a:xfrm>
          </p:grpSpPr>
          <p:sp>
            <p:nvSpPr>
              <p:cNvPr id="685" name="Google Shape;685;p2"/>
              <p:cNvSpPr/>
              <p:nvPr/>
            </p:nvSpPr>
            <p:spPr>
              <a:xfrm>
                <a:off x="6592909" y="2217745"/>
                <a:ext cx="434579" cy="217371"/>
              </a:xfrm>
              <a:custGeom>
                <a:avLst/>
                <a:gdLst/>
                <a:ahLst/>
                <a:cxnLst/>
                <a:rect l="l" t="t" r="r" b="b"/>
                <a:pathLst>
                  <a:path w="10628" h="5316" extrusionOk="0">
                    <a:moveTo>
                      <a:pt x="3944" y="1803"/>
                    </a:moveTo>
                    <a:cubicBezTo>
                      <a:pt x="3944" y="1803"/>
                      <a:pt x="4584" y="2295"/>
                      <a:pt x="4717" y="2432"/>
                    </a:cubicBezTo>
                    <a:cubicBezTo>
                      <a:pt x="4850" y="2569"/>
                      <a:pt x="4587" y="3063"/>
                      <a:pt x="4587" y="3063"/>
                    </a:cubicBezTo>
                    <a:lnTo>
                      <a:pt x="3872" y="2139"/>
                    </a:lnTo>
                    <a:lnTo>
                      <a:pt x="3944" y="1803"/>
                    </a:lnTo>
                    <a:close/>
                    <a:moveTo>
                      <a:pt x="1561" y="0"/>
                    </a:moveTo>
                    <a:lnTo>
                      <a:pt x="1561" y="0"/>
                    </a:lnTo>
                    <a:cubicBezTo>
                      <a:pt x="2024" y="389"/>
                      <a:pt x="2501" y="728"/>
                      <a:pt x="2876" y="858"/>
                    </a:cubicBezTo>
                    <a:cubicBezTo>
                      <a:pt x="3970" y="1238"/>
                      <a:pt x="2419" y="2172"/>
                      <a:pt x="2419" y="2172"/>
                    </a:cubicBezTo>
                    <a:lnTo>
                      <a:pt x="0" y="1332"/>
                    </a:lnTo>
                    <a:lnTo>
                      <a:pt x="49" y="1831"/>
                    </a:lnTo>
                    <a:lnTo>
                      <a:pt x="555" y="2007"/>
                    </a:lnTo>
                    <a:cubicBezTo>
                      <a:pt x="413" y="2174"/>
                      <a:pt x="264" y="2337"/>
                      <a:pt x="115" y="2497"/>
                    </a:cubicBezTo>
                    <a:lnTo>
                      <a:pt x="155" y="2914"/>
                    </a:lnTo>
                    <a:cubicBezTo>
                      <a:pt x="399" y="2654"/>
                      <a:pt x="635" y="2388"/>
                      <a:pt x="862" y="2113"/>
                    </a:cubicBezTo>
                    <a:lnTo>
                      <a:pt x="2363" y="2636"/>
                    </a:lnTo>
                    <a:lnTo>
                      <a:pt x="2399" y="3053"/>
                    </a:lnTo>
                    <a:lnTo>
                      <a:pt x="2662" y="3496"/>
                    </a:lnTo>
                    <a:cubicBezTo>
                      <a:pt x="1964" y="3538"/>
                      <a:pt x="1266" y="3586"/>
                      <a:pt x="568" y="3636"/>
                    </a:cubicBezTo>
                    <a:lnTo>
                      <a:pt x="168" y="3048"/>
                    </a:lnTo>
                    <a:lnTo>
                      <a:pt x="168" y="3048"/>
                    </a:lnTo>
                    <a:lnTo>
                      <a:pt x="349" y="4884"/>
                    </a:lnTo>
                    <a:lnTo>
                      <a:pt x="1523" y="4964"/>
                    </a:lnTo>
                    <a:lnTo>
                      <a:pt x="1489" y="4485"/>
                    </a:lnTo>
                    <a:lnTo>
                      <a:pt x="1489" y="4485"/>
                    </a:lnTo>
                    <a:lnTo>
                      <a:pt x="4231" y="4534"/>
                    </a:lnTo>
                    <a:cubicBezTo>
                      <a:pt x="4262" y="4741"/>
                      <a:pt x="4298" y="4947"/>
                      <a:pt x="4336" y="5153"/>
                    </a:cubicBezTo>
                    <a:lnTo>
                      <a:pt x="6726" y="5315"/>
                    </a:lnTo>
                    <a:lnTo>
                      <a:pt x="8319" y="4019"/>
                    </a:lnTo>
                    <a:lnTo>
                      <a:pt x="5232" y="3741"/>
                    </a:lnTo>
                    <a:lnTo>
                      <a:pt x="5367" y="1342"/>
                    </a:lnTo>
                    <a:lnTo>
                      <a:pt x="7860" y="2209"/>
                    </a:lnTo>
                    <a:lnTo>
                      <a:pt x="8884" y="3560"/>
                    </a:lnTo>
                    <a:lnTo>
                      <a:pt x="10628" y="2141"/>
                    </a:lnTo>
                    <a:cubicBezTo>
                      <a:pt x="8032" y="1462"/>
                      <a:pt x="5434" y="759"/>
                      <a:pt x="2810" y="235"/>
                    </a:cubicBezTo>
                    <a:lnTo>
                      <a:pt x="2810" y="235"/>
                    </a:lnTo>
                    <a:lnTo>
                      <a:pt x="2811" y="312"/>
                    </a:lnTo>
                    <a:lnTo>
                      <a:pt x="2307" y="137"/>
                    </a:lnTo>
                    <a:cubicBezTo>
                      <a:pt x="2058" y="90"/>
                      <a:pt x="1809" y="45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"/>
              <p:cNvSpPr/>
              <p:nvPr/>
            </p:nvSpPr>
            <p:spPr>
              <a:xfrm>
                <a:off x="6586490" y="2206704"/>
                <a:ext cx="168794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442" extrusionOk="0">
                    <a:moveTo>
                      <a:pt x="1" y="0"/>
                    </a:moveTo>
                    <a:lnTo>
                      <a:pt x="157" y="1601"/>
                    </a:lnTo>
                    <a:lnTo>
                      <a:pt x="2576" y="2442"/>
                    </a:lnTo>
                    <a:cubicBezTo>
                      <a:pt x="2576" y="2442"/>
                      <a:pt x="4127" y="1508"/>
                      <a:pt x="3033" y="1128"/>
                    </a:cubicBezTo>
                    <a:cubicBezTo>
                      <a:pt x="2658" y="997"/>
                      <a:pt x="2181" y="659"/>
                      <a:pt x="1718" y="270"/>
                    </a:cubicBezTo>
                    <a:cubicBezTo>
                      <a:pt x="1147" y="170"/>
                      <a:pt x="575" y="7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"/>
              <p:cNvSpPr/>
              <p:nvPr/>
            </p:nvSpPr>
            <p:spPr>
              <a:xfrm>
                <a:off x="6806805" y="2272619"/>
                <a:ext cx="149371" cy="109463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2677" extrusionOk="0">
                    <a:moveTo>
                      <a:pt x="136" y="0"/>
                    </a:moveTo>
                    <a:lnTo>
                      <a:pt x="1" y="2399"/>
                    </a:lnTo>
                    <a:lnTo>
                      <a:pt x="3089" y="2677"/>
                    </a:lnTo>
                    <a:lnTo>
                      <a:pt x="3653" y="2218"/>
                    </a:lnTo>
                    <a:lnTo>
                      <a:pt x="2629" y="867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"/>
              <p:cNvSpPr/>
              <p:nvPr/>
            </p:nvSpPr>
            <p:spPr>
              <a:xfrm>
                <a:off x="6687202" y="2223306"/>
                <a:ext cx="20649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76" extrusionOk="0">
                    <a:moveTo>
                      <a:pt x="1" y="0"/>
                    </a:moveTo>
                    <a:lnTo>
                      <a:pt x="505" y="176"/>
                    </a:lnTo>
                    <a:lnTo>
                      <a:pt x="505" y="176"/>
                    </a:lnTo>
                    <a:lnTo>
                      <a:pt x="504" y="99"/>
                    </a:lnTo>
                    <a:cubicBezTo>
                      <a:pt x="336" y="65"/>
                      <a:pt x="168" y="3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"/>
              <p:cNvSpPr/>
              <p:nvPr/>
            </p:nvSpPr>
            <p:spPr>
              <a:xfrm>
                <a:off x="6751236" y="2291428"/>
                <a:ext cx="40031" cy="5160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2" extrusionOk="0">
                    <a:moveTo>
                      <a:pt x="72" y="1"/>
                    </a:moveTo>
                    <a:lnTo>
                      <a:pt x="0" y="337"/>
                    </a:lnTo>
                    <a:lnTo>
                      <a:pt x="715" y="1261"/>
                    </a:lnTo>
                    <a:cubicBezTo>
                      <a:pt x="715" y="1261"/>
                      <a:pt x="978" y="767"/>
                      <a:pt x="845" y="630"/>
                    </a:cubicBezTo>
                    <a:cubicBezTo>
                      <a:pt x="712" y="493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"/>
              <p:cNvSpPr/>
              <p:nvPr/>
            </p:nvSpPr>
            <p:spPr>
              <a:xfrm>
                <a:off x="6594872" y="2292573"/>
                <a:ext cx="20731" cy="2731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668" extrusionOk="0">
                    <a:moveTo>
                      <a:pt x="1" y="1"/>
                    </a:moveTo>
                    <a:lnTo>
                      <a:pt x="67" y="667"/>
                    </a:lnTo>
                    <a:cubicBezTo>
                      <a:pt x="216" y="507"/>
                      <a:pt x="365" y="344"/>
                      <a:pt x="507" y="17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"/>
              <p:cNvSpPr/>
              <p:nvPr/>
            </p:nvSpPr>
            <p:spPr>
              <a:xfrm>
                <a:off x="6599288" y="2304145"/>
                <a:ext cx="102511" cy="62316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524" extrusionOk="0">
                    <a:moveTo>
                      <a:pt x="706" y="0"/>
                    </a:moveTo>
                    <a:cubicBezTo>
                      <a:pt x="479" y="275"/>
                      <a:pt x="244" y="541"/>
                      <a:pt x="0" y="801"/>
                    </a:cubicBezTo>
                    <a:lnTo>
                      <a:pt x="12" y="935"/>
                    </a:lnTo>
                    <a:lnTo>
                      <a:pt x="412" y="1523"/>
                    </a:lnTo>
                    <a:cubicBezTo>
                      <a:pt x="1110" y="1473"/>
                      <a:pt x="1809" y="1425"/>
                      <a:pt x="2506" y="1382"/>
                    </a:cubicBezTo>
                    <a:lnTo>
                      <a:pt x="2243" y="940"/>
                    </a:lnTo>
                    <a:lnTo>
                      <a:pt x="2207" y="523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"/>
              <p:cNvSpPr/>
              <p:nvPr/>
            </p:nvSpPr>
            <p:spPr>
              <a:xfrm>
                <a:off x="6653754" y="2401136"/>
                <a:ext cx="116455" cy="2735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669" extrusionOk="0">
                    <a:moveTo>
                      <a:pt x="1" y="0"/>
                    </a:moveTo>
                    <a:lnTo>
                      <a:pt x="35" y="479"/>
                    </a:lnTo>
                    <a:lnTo>
                      <a:pt x="2848" y="668"/>
                    </a:lnTo>
                    <a:cubicBezTo>
                      <a:pt x="2810" y="462"/>
                      <a:pt x="2774" y="256"/>
                      <a:pt x="2743" y="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3" name="Google Shape;693;p2"/>
            <p:cNvGrpSpPr/>
            <p:nvPr/>
          </p:nvGrpSpPr>
          <p:grpSpPr>
            <a:xfrm rot="8100000">
              <a:off x="5132961" y="-42733"/>
              <a:ext cx="617569" cy="726168"/>
              <a:chOff x="6723226" y="256251"/>
              <a:chExt cx="348097" cy="409309"/>
            </a:xfrm>
          </p:grpSpPr>
          <p:sp>
            <p:nvSpPr>
              <p:cNvPr id="694" name="Google Shape;694;p2"/>
              <p:cNvSpPr/>
              <p:nvPr/>
            </p:nvSpPr>
            <p:spPr>
              <a:xfrm>
                <a:off x="6772335" y="256251"/>
                <a:ext cx="298988" cy="409309"/>
              </a:xfrm>
              <a:custGeom>
                <a:avLst/>
                <a:gdLst/>
                <a:ahLst/>
                <a:cxnLst/>
                <a:rect l="l" t="t" r="r" b="b"/>
                <a:pathLst>
                  <a:path w="7312" h="10010" extrusionOk="0">
                    <a:moveTo>
                      <a:pt x="3815" y="5021"/>
                    </a:moveTo>
                    <a:cubicBezTo>
                      <a:pt x="4001" y="5021"/>
                      <a:pt x="4242" y="5489"/>
                      <a:pt x="4242" y="5489"/>
                    </a:cubicBezTo>
                    <a:lnTo>
                      <a:pt x="3075" y="5549"/>
                    </a:lnTo>
                    <a:lnTo>
                      <a:pt x="2840" y="5299"/>
                    </a:lnTo>
                    <a:cubicBezTo>
                      <a:pt x="2840" y="5299"/>
                      <a:pt x="3610" y="5054"/>
                      <a:pt x="3797" y="5023"/>
                    </a:cubicBezTo>
                    <a:cubicBezTo>
                      <a:pt x="3803" y="5022"/>
                      <a:pt x="3809" y="5021"/>
                      <a:pt x="3815" y="5021"/>
                    </a:cubicBezTo>
                    <a:close/>
                    <a:moveTo>
                      <a:pt x="6928" y="1"/>
                    </a:moveTo>
                    <a:cubicBezTo>
                      <a:pt x="4889" y="1747"/>
                      <a:pt x="2831" y="3481"/>
                      <a:pt x="905" y="5338"/>
                    </a:cubicBezTo>
                    <a:lnTo>
                      <a:pt x="969" y="5381"/>
                    </a:lnTo>
                    <a:lnTo>
                      <a:pt x="537" y="5695"/>
                    </a:lnTo>
                    <a:cubicBezTo>
                      <a:pt x="357" y="5872"/>
                      <a:pt x="178" y="6050"/>
                      <a:pt x="1" y="6231"/>
                    </a:cubicBezTo>
                    <a:cubicBezTo>
                      <a:pt x="584" y="6071"/>
                      <a:pt x="1133" y="5873"/>
                      <a:pt x="1455" y="5639"/>
                    </a:cubicBezTo>
                    <a:cubicBezTo>
                      <a:pt x="1604" y="5531"/>
                      <a:pt x="1726" y="5485"/>
                      <a:pt x="1826" y="5485"/>
                    </a:cubicBezTo>
                    <a:cubicBezTo>
                      <a:pt x="2357" y="5485"/>
                      <a:pt x="2274" y="6763"/>
                      <a:pt x="2274" y="6763"/>
                    </a:cubicBezTo>
                    <a:lnTo>
                      <a:pt x="205" y="8271"/>
                    </a:lnTo>
                    <a:lnTo>
                      <a:pt x="643" y="8515"/>
                    </a:lnTo>
                    <a:lnTo>
                      <a:pt x="1075" y="8200"/>
                    </a:lnTo>
                    <a:cubicBezTo>
                      <a:pt x="1132" y="8412"/>
                      <a:pt x="1182" y="8627"/>
                      <a:pt x="1228" y="8841"/>
                    </a:cubicBezTo>
                    <a:lnTo>
                      <a:pt x="1593" y="9045"/>
                    </a:lnTo>
                    <a:cubicBezTo>
                      <a:pt x="1520" y="8697"/>
                      <a:pt x="1435" y="8352"/>
                      <a:pt x="1338" y="8008"/>
                    </a:cubicBezTo>
                    <a:lnTo>
                      <a:pt x="2623" y="7073"/>
                    </a:lnTo>
                    <a:lnTo>
                      <a:pt x="2986" y="7282"/>
                    </a:lnTo>
                    <a:lnTo>
                      <a:pt x="3500" y="7317"/>
                    </a:lnTo>
                    <a:cubicBezTo>
                      <a:pt x="3138" y="7916"/>
                      <a:pt x="2779" y="8515"/>
                      <a:pt x="2422" y="9118"/>
                    </a:cubicBezTo>
                    <a:lnTo>
                      <a:pt x="1711" y="9111"/>
                    </a:lnTo>
                    <a:lnTo>
                      <a:pt x="3322" y="10010"/>
                    </a:lnTo>
                    <a:lnTo>
                      <a:pt x="4057" y="9090"/>
                    </a:lnTo>
                    <a:lnTo>
                      <a:pt x="3645" y="8846"/>
                    </a:lnTo>
                    <a:lnTo>
                      <a:pt x="5247" y="6620"/>
                    </a:lnTo>
                    <a:cubicBezTo>
                      <a:pt x="5436" y="6713"/>
                      <a:pt x="5625" y="6801"/>
                      <a:pt x="5817" y="6887"/>
                    </a:cubicBezTo>
                    <a:lnTo>
                      <a:pt x="7311" y="5016"/>
                    </a:lnTo>
                    <a:lnTo>
                      <a:pt x="7155" y="2967"/>
                    </a:lnTo>
                    <a:lnTo>
                      <a:pt x="5167" y="5346"/>
                    </a:lnTo>
                    <a:lnTo>
                      <a:pt x="3273" y="3869"/>
                    </a:lnTo>
                    <a:lnTo>
                      <a:pt x="5406" y="2314"/>
                    </a:lnTo>
                    <a:lnTo>
                      <a:pt x="7099" y="2243"/>
                    </a:lnTo>
                    <a:lnTo>
                      <a:pt x="69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"/>
              <p:cNvSpPr/>
              <p:nvPr/>
            </p:nvSpPr>
            <p:spPr>
              <a:xfrm>
                <a:off x="6723226" y="480492"/>
                <a:ext cx="145528" cy="114001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2788" extrusionOk="0">
                    <a:moveTo>
                      <a:pt x="3027" y="1"/>
                    </a:moveTo>
                    <a:cubicBezTo>
                      <a:pt x="2927" y="1"/>
                      <a:pt x="2805" y="46"/>
                      <a:pt x="2656" y="155"/>
                    </a:cubicBezTo>
                    <a:cubicBezTo>
                      <a:pt x="2334" y="389"/>
                      <a:pt x="1785" y="587"/>
                      <a:pt x="1202" y="747"/>
                    </a:cubicBezTo>
                    <a:cubicBezTo>
                      <a:pt x="793" y="1158"/>
                      <a:pt x="393" y="1576"/>
                      <a:pt x="1" y="2003"/>
                    </a:cubicBezTo>
                    <a:lnTo>
                      <a:pt x="1406" y="2787"/>
                    </a:lnTo>
                    <a:lnTo>
                      <a:pt x="3475" y="1278"/>
                    </a:lnTo>
                    <a:cubicBezTo>
                      <a:pt x="3475" y="1278"/>
                      <a:pt x="3558" y="1"/>
                      <a:pt x="3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"/>
              <p:cNvSpPr/>
              <p:nvPr/>
            </p:nvSpPr>
            <p:spPr>
              <a:xfrm>
                <a:off x="6906127" y="347927"/>
                <a:ext cx="158776" cy="126963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105" extrusionOk="0">
                    <a:moveTo>
                      <a:pt x="3827" y="0"/>
                    </a:moveTo>
                    <a:lnTo>
                      <a:pt x="2134" y="72"/>
                    </a:lnTo>
                    <a:lnTo>
                      <a:pt x="1" y="1627"/>
                    </a:lnTo>
                    <a:lnTo>
                      <a:pt x="1895" y="3104"/>
                    </a:lnTo>
                    <a:lnTo>
                      <a:pt x="3883" y="725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"/>
              <p:cNvSpPr/>
              <p:nvPr/>
            </p:nvSpPr>
            <p:spPr>
              <a:xfrm>
                <a:off x="6794293" y="474481"/>
                <a:ext cx="17705" cy="146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8" extrusionOk="0">
                    <a:moveTo>
                      <a:pt x="368" y="0"/>
                    </a:moveTo>
                    <a:cubicBezTo>
                      <a:pt x="246" y="120"/>
                      <a:pt x="123" y="238"/>
                      <a:pt x="0" y="358"/>
                    </a:cubicBezTo>
                    <a:lnTo>
                      <a:pt x="432" y="4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"/>
              <p:cNvSpPr/>
              <p:nvPr/>
            </p:nvSpPr>
            <p:spPr>
              <a:xfrm>
                <a:off x="6888422" y="461560"/>
                <a:ext cx="57410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529" extrusionOk="0">
                    <a:moveTo>
                      <a:pt x="976" y="0"/>
                    </a:moveTo>
                    <a:cubicBezTo>
                      <a:pt x="970" y="0"/>
                      <a:pt x="964" y="1"/>
                      <a:pt x="958" y="2"/>
                    </a:cubicBezTo>
                    <a:cubicBezTo>
                      <a:pt x="771" y="33"/>
                      <a:pt x="1" y="278"/>
                      <a:pt x="1" y="278"/>
                    </a:cubicBezTo>
                    <a:lnTo>
                      <a:pt x="236" y="528"/>
                    </a:lnTo>
                    <a:lnTo>
                      <a:pt x="1403" y="468"/>
                    </a:lnTo>
                    <a:cubicBezTo>
                      <a:pt x="1403" y="468"/>
                      <a:pt x="1162" y="0"/>
                      <a:pt x="9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"/>
              <p:cNvSpPr/>
              <p:nvPr/>
            </p:nvSpPr>
            <p:spPr>
              <a:xfrm>
                <a:off x="6798586" y="591549"/>
                <a:ext cx="23962" cy="2625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642" extrusionOk="0">
                    <a:moveTo>
                      <a:pt x="433" y="0"/>
                    </a:moveTo>
                    <a:lnTo>
                      <a:pt x="1" y="315"/>
                    </a:lnTo>
                    <a:lnTo>
                      <a:pt x="586" y="641"/>
                    </a:lnTo>
                    <a:cubicBezTo>
                      <a:pt x="539" y="427"/>
                      <a:pt x="490" y="212"/>
                      <a:pt x="4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"/>
              <p:cNvSpPr/>
              <p:nvPr/>
            </p:nvSpPr>
            <p:spPr>
              <a:xfrm>
                <a:off x="6827046" y="545426"/>
                <a:ext cx="88445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2047" extrusionOk="0">
                    <a:moveTo>
                      <a:pt x="1285" y="1"/>
                    </a:moveTo>
                    <a:lnTo>
                      <a:pt x="0" y="936"/>
                    </a:lnTo>
                    <a:cubicBezTo>
                      <a:pt x="97" y="1280"/>
                      <a:pt x="182" y="1625"/>
                      <a:pt x="255" y="1973"/>
                    </a:cubicBezTo>
                    <a:lnTo>
                      <a:pt x="373" y="2039"/>
                    </a:lnTo>
                    <a:lnTo>
                      <a:pt x="1084" y="2046"/>
                    </a:lnTo>
                    <a:cubicBezTo>
                      <a:pt x="1440" y="1444"/>
                      <a:pt x="1800" y="844"/>
                      <a:pt x="2162" y="245"/>
                    </a:cubicBezTo>
                    <a:lnTo>
                      <a:pt x="1648" y="21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"/>
              <p:cNvSpPr/>
              <p:nvPr/>
            </p:nvSpPr>
            <p:spPr>
              <a:xfrm>
                <a:off x="6921338" y="526943"/>
                <a:ext cx="88854" cy="101039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471" extrusionOk="0">
                    <a:moveTo>
                      <a:pt x="1603" y="0"/>
                    </a:moveTo>
                    <a:lnTo>
                      <a:pt x="1" y="2226"/>
                    </a:lnTo>
                    <a:lnTo>
                      <a:pt x="413" y="2470"/>
                    </a:lnTo>
                    <a:lnTo>
                      <a:pt x="2173" y="267"/>
                    </a:lnTo>
                    <a:cubicBezTo>
                      <a:pt x="1981" y="181"/>
                      <a:pt x="1792" y="93"/>
                      <a:pt x="1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2" name="Google Shape;702;p2"/>
            <p:cNvGrpSpPr/>
            <p:nvPr/>
          </p:nvGrpSpPr>
          <p:grpSpPr>
            <a:xfrm rot="1860380">
              <a:off x="272519" y="4751317"/>
              <a:ext cx="826408" cy="733811"/>
              <a:chOff x="5727882" y="3643170"/>
              <a:chExt cx="688628" cy="611469"/>
            </a:xfrm>
          </p:grpSpPr>
          <p:sp>
            <p:nvSpPr>
              <p:cNvPr id="703" name="Google Shape;703;p2"/>
              <p:cNvSpPr/>
              <p:nvPr/>
            </p:nvSpPr>
            <p:spPr>
              <a:xfrm>
                <a:off x="5727882" y="3643170"/>
                <a:ext cx="688628" cy="611469"/>
              </a:xfrm>
              <a:custGeom>
                <a:avLst/>
                <a:gdLst/>
                <a:ahLst/>
                <a:cxnLst/>
                <a:rect l="l" t="t" r="r" b="b"/>
                <a:pathLst>
                  <a:path w="16841" h="14954" extrusionOk="0">
                    <a:moveTo>
                      <a:pt x="4979" y="7169"/>
                    </a:moveTo>
                    <a:lnTo>
                      <a:pt x="5467" y="7457"/>
                    </a:lnTo>
                    <a:lnTo>
                      <a:pt x="4753" y="7797"/>
                    </a:lnTo>
                    <a:lnTo>
                      <a:pt x="4132" y="7767"/>
                    </a:lnTo>
                    <a:lnTo>
                      <a:pt x="4979" y="7169"/>
                    </a:lnTo>
                    <a:close/>
                    <a:moveTo>
                      <a:pt x="7005" y="6838"/>
                    </a:moveTo>
                    <a:cubicBezTo>
                      <a:pt x="7005" y="6838"/>
                      <a:pt x="8104" y="7638"/>
                      <a:pt x="8277" y="7723"/>
                    </a:cubicBezTo>
                    <a:cubicBezTo>
                      <a:pt x="8449" y="7808"/>
                      <a:pt x="7532" y="8119"/>
                      <a:pt x="7532" y="8119"/>
                    </a:cubicBezTo>
                    <a:lnTo>
                      <a:pt x="7813" y="10298"/>
                    </a:lnTo>
                    <a:lnTo>
                      <a:pt x="5671" y="10052"/>
                    </a:lnTo>
                    <a:lnTo>
                      <a:pt x="5095" y="8134"/>
                    </a:lnTo>
                    <a:lnTo>
                      <a:pt x="5775" y="7757"/>
                    </a:lnTo>
                    <a:lnTo>
                      <a:pt x="7005" y="6838"/>
                    </a:lnTo>
                    <a:close/>
                    <a:moveTo>
                      <a:pt x="2410" y="10385"/>
                    </a:moveTo>
                    <a:lnTo>
                      <a:pt x="4429" y="10553"/>
                    </a:lnTo>
                    <a:lnTo>
                      <a:pt x="4006" y="10899"/>
                    </a:lnTo>
                    <a:lnTo>
                      <a:pt x="3636" y="10762"/>
                    </a:lnTo>
                    <a:lnTo>
                      <a:pt x="2632" y="11283"/>
                    </a:lnTo>
                    <a:lnTo>
                      <a:pt x="1950" y="10991"/>
                    </a:lnTo>
                    <a:cubicBezTo>
                      <a:pt x="1950" y="10991"/>
                      <a:pt x="2333" y="10532"/>
                      <a:pt x="2410" y="10385"/>
                    </a:cubicBezTo>
                    <a:close/>
                    <a:moveTo>
                      <a:pt x="8723" y="9919"/>
                    </a:moveTo>
                    <a:cubicBezTo>
                      <a:pt x="8896" y="9919"/>
                      <a:pt x="9938" y="11096"/>
                      <a:pt x="9938" y="11096"/>
                    </a:cubicBezTo>
                    <a:lnTo>
                      <a:pt x="9771" y="11524"/>
                    </a:lnTo>
                    <a:lnTo>
                      <a:pt x="8709" y="12222"/>
                    </a:lnTo>
                    <a:lnTo>
                      <a:pt x="7718" y="11423"/>
                    </a:lnTo>
                    <a:lnTo>
                      <a:pt x="8375" y="10985"/>
                    </a:lnTo>
                    <a:cubicBezTo>
                      <a:pt x="8375" y="10985"/>
                      <a:pt x="8600" y="10025"/>
                      <a:pt x="8706" y="9924"/>
                    </a:cubicBezTo>
                    <a:cubicBezTo>
                      <a:pt x="8710" y="9921"/>
                      <a:pt x="8716" y="9919"/>
                      <a:pt x="8723" y="9919"/>
                    </a:cubicBezTo>
                    <a:close/>
                    <a:moveTo>
                      <a:pt x="5005" y="11659"/>
                    </a:moveTo>
                    <a:lnTo>
                      <a:pt x="5711" y="11755"/>
                    </a:lnTo>
                    <a:lnTo>
                      <a:pt x="5377" y="12405"/>
                    </a:lnTo>
                    <a:cubicBezTo>
                      <a:pt x="5377" y="12405"/>
                      <a:pt x="4272" y="13081"/>
                      <a:pt x="4124" y="13262"/>
                    </a:cubicBezTo>
                    <a:cubicBezTo>
                      <a:pt x="4116" y="13273"/>
                      <a:pt x="4108" y="13278"/>
                      <a:pt x="4100" y="13278"/>
                    </a:cubicBezTo>
                    <a:cubicBezTo>
                      <a:pt x="3973" y="13278"/>
                      <a:pt x="3939" y="11946"/>
                      <a:pt x="3939" y="11946"/>
                    </a:cubicBezTo>
                    <a:lnTo>
                      <a:pt x="5005" y="11659"/>
                    </a:lnTo>
                    <a:close/>
                    <a:moveTo>
                      <a:pt x="5451" y="0"/>
                    </a:moveTo>
                    <a:lnTo>
                      <a:pt x="4575" y="1837"/>
                    </a:lnTo>
                    <a:lnTo>
                      <a:pt x="5803" y="2094"/>
                    </a:lnTo>
                    <a:lnTo>
                      <a:pt x="6872" y="4013"/>
                    </a:lnTo>
                    <a:lnTo>
                      <a:pt x="5845" y="6004"/>
                    </a:lnTo>
                    <a:lnTo>
                      <a:pt x="3870" y="6413"/>
                    </a:lnTo>
                    <a:lnTo>
                      <a:pt x="2936" y="5268"/>
                    </a:lnTo>
                    <a:lnTo>
                      <a:pt x="2552" y="6074"/>
                    </a:lnTo>
                    <a:cubicBezTo>
                      <a:pt x="2967" y="6526"/>
                      <a:pt x="3325" y="6904"/>
                      <a:pt x="3385" y="6934"/>
                    </a:cubicBezTo>
                    <a:cubicBezTo>
                      <a:pt x="3541" y="7011"/>
                      <a:pt x="2884" y="7241"/>
                      <a:pt x="2884" y="7241"/>
                    </a:cubicBezTo>
                    <a:lnTo>
                      <a:pt x="2249" y="6708"/>
                    </a:lnTo>
                    <a:lnTo>
                      <a:pt x="0" y="11421"/>
                    </a:lnTo>
                    <a:lnTo>
                      <a:pt x="2021" y="14954"/>
                    </a:lnTo>
                    <a:cubicBezTo>
                      <a:pt x="2132" y="14928"/>
                      <a:pt x="2243" y="14905"/>
                      <a:pt x="2345" y="14889"/>
                    </a:cubicBezTo>
                    <a:cubicBezTo>
                      <a:pt x="2719" y="14826"/>
                      <a:pt x="3094" y="14753"/>
                      <a:pt x="3468" y="14673"/>
                    </a:cubicBezTo>
                    <a:lnTo>
                      <a:pt x="3099" y="14616"/>
                    </a:lnTo>
                    <a:cubicBezTo>
                      <a:pt x="3099" y="14616"/>
                      <a:pt x="5759" y="12879"/>
                      <a:pt x="6329" y="11772"/>
                    </a:cubicBezTo>
                    <a:cubicBezTo>
                      <a:pt x="6463" y="11513"/>
                      <a:pt x="6611" y="11413"/>
                      <a:pt x="6760" y="11413"/>
                    </a:cubicBezTo>
                    <a:cubicBezTo>
                      <a:pt x="7245" y="11413"/>
                      <a:pt x="7733" y="12469"/>
                      <a:pt x="7733" y="12469"/>
                    </a:cubicBezTo>
                    <a:lnTo>
                      <a:pt x="7101" y="13696"/>
                    </a:lnTo>
                    <a:cubicBezTo>
                      <a:pt x="7332" y="13624"/>
                      <a:pt x="7562" y="13550"/>
                      <a:pt x="7793" y="13475"/>
                    </a:cubicBezTo>
                    <a:lnTo>
                      <a:pt x="8244" y="12602"/>
                    </a:lnTo>
                    <a:lnTo>
                      <a:pt x="8713" y="12632"/>
                    </a:lnTo>
                    <a:lnTo>
                      <a:pt x="9243" y="12420"/>
                    </a:lnTo>
                    <a:lnTo>
                      <a:pt x="9243" y="12420"/>
                    </a:lnTo>
                    <a:cubicBezTo>
                      <a:pt x="9231" y="12614"/>
                      <a:pt x="9221" y="12807"/>
                      <a:pt x="9210" y="13001"/>
                    </a:cubicBezTo>
                    <a:cubicBezTo>
                      <a:pt x="9379" y="12943"/>
                      <a:pt x="9548" y="12884"/>
                      <a:pt x="9717" y="12825"/>
                    </a:cubicBezTo>
                    <a:cubicBezTo>
                      <a:pt x="9730" y="12622"/>
                      <a:pt x="9741" y="12420"/>
                      <a:pt x="9753" y="12217"/>
                    </a:cubicBezTo>
                    <a:lnTo>
                      <a:pt x="10140" y="12064"/>
                    </a:lnTo>
                    <a:lnTo>
                      <a:pt x="10537" y="11190"/>
                    </a:lnTo>
                    <a:lnTo>
                      <a:pt x="11395" y="12239"/>
                    </a:lnTo>
                    <a:cubicBezTo>
                      <a:pt x="11586" y="12172"/>
                      <a:pt x="11777" y="12105"/>
                      <a:pt x="11969" y="12039"/>
                    </a:cubicBezTo>
                    <a:lnTo>
                      <a:pt x="8273" y="8571"/>
                    </a:lnTo>
                    <a:lnTo>
                      <a:pt x="10579" y="6380"/>
                    </a:lnTo>
                    <a:lnTo>
                      <a:pt x="13388" y="7774"/>
                    </a:lnTo>
                    <a:lnTo>
                      <a:pt x="15040" y="9703"/>
                    </a:lnTo>
                    <a:lnTo>
                      <a:pt x="12235" y="11946"/>
                    </a:lnTo>
                    <a:cubicBezTo>
                      <a:pt x="13762" y="11416"/>
                      <a:pt x="15297" y="10901"/>
                      <a:pt x="16840" y="10477"/>
                    </a:cubicBezTo>
                    <a:cubicBezTo>
                      <a:pt x="14267" y="8187"/>
                      <a:pt x="11668" y="5907"/>
                      <a:pt x="9143" y="3560"/>
                    </a:cubicBezTo>
                    <a:lnTo>
                      <a:pt x="8281" y="4135"/>
                    </a:lnTo>
                    <a:lnTo>
                      <a:pt x="7866" y="2358"/>
                    </a:lnTo>
                    <a:cubicBezTo>
                      <a:pt x="7050" y="1582"/>
                      <a:pt x="6244" y="797"/>
                      <a:pt x="54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"/>
              <p:cNvSpPr/>
              <p:nvPr/>
            </p:nvSpPr>
            <p:spPr>
              <a:xfrm>
                <a:off x="6049522" y="3739589"/>
                <a:ext cx="52257" cy="7266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77" extrusionOk="0">
                    <a:moveTo>
                      <a:pt x="0" y="0"/>
                    </a:moveTo>
                    <a:lnTo>
                      <a:pt x="415" y="1777"/>
                    </a:lnTo>
                    <a:lnTo>
                      <a:pt x="1277" y="1202"/>
                    </a:lnTo>
                    <a:cubicBezTo>
                      <a:pt x="850" y="803"/>
                      <a:pt x="424" y="40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"/>
              <p:cNvSpPr/>
              <p:nvPr/>
            </p:nvSpPr>
            <p:spPr>
              <a:xfrm>
                <a:off x="5854600" y="4109848"/>
                <a:ext cx="189525" cy="133342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3261" extrusionOk="0">
                    <a:moveTo>
                      <a:pt x="3661" y="0"/>
                    </a:moveTo>
                    <a:cubicBezTo>
                      <a:pt x="3512" y="0"/>
                      <a:pt x="3364" y="100"/>
                      <a:pt x="3230" y="359"/>
                    </a:cubicBezTo>
                    <a:cubicBezTo>
                      <a:pt x="2660" y="1466"/>
                      <a:pt x="0" y="3203"/>
                      <a:pt x="0" y="3203"/>
                    </a:cubicBezTo>
                    <a:lnTo>
                      <a:pt x="369" y="3260"/>
                    </a:lnTo>
                    <a:cubicBezTo>
                      <a:pt x="1575" y="3004"/>
                      <a:pt x="2786" y="2666"/>
                      <a:pt x="4002" y="2283"/>
                    </a:cubicBezTo>
                    <a:lnTo>
                      <a:pt x="4634" y="1056"/>
                    </a:lnTo>
                    <a:cubicBezTo>
                      <a:pt x="4634" y="1056"/>
                      <a:pt x="4146" y="0"/>
                      <a:pt x="36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"/>
              <p:cNvSpPr/>
              <p:nvPr/>
            </p:nvSpPr>
            <p:spPr>
              <a:xfrm>
                <a:off x="6066165" y="3904048"/>
                <a:ext cx="276703" cy="231397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5659" extrusionOk="0">
                    <a:moveTo>
                      <a:pt x="2306" y="0"/>
                    </a:moveTo>
                    <a:lnTo>
                      <a:pt x="0" y="2190"/>
                    </a:lnTo>
                    <a:lnTo>
                      <a:pt x="3696" y="5658"/>
                    </a:lnTo>
                    <a:cubicBezTo>
                      <a:pt x="3785" y="5627"/>
                      <a:pt x="3873" y="5596"/>
                      <a:pt x="3962" y="5565"/>
                    </a:cubicBezTo>
                    <a:lnTo>
                      <a:pt x="6766" y="3323"/>
                    </a:lnTo>
                    <a:lnTo>
                      <a:pt x="5116" y="1394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"/>
              <p:cNvSpPr/>
              <p:nvPr/>
            </p:nvSpPr>
            <p:spPr>
              <a:xfrm>
                <a:off x="5847935" y="3718244"/>
                <a:ext cx="160943" cy="187194"/>
              </a:xfrm>
              <a:custGeom>
                <a:avLst/>
                <a:gdLst/>
                <a:ahLst/>
                <a:cxnLst/>
                <a:rect l="l" t="t" r="r" b="b"/>
                <a:pathLst>
                  <a:path w="3936" h="4578" extrusionOk="0">
                    <a:moveTo>
                      <a:pt x="1639" y="1"/>
                    </a:moveTo>
                    <a:lnTo>
                      <a:pt x="0" y="3432"/>
                    </a:lnTo>
                    <a:lnTo>
                      <a:pt x="934" y="4577"/>
                    </a:lnTo>
                    <a:lnTo>
                      <a:pt x="2909" y="4168"/>
                    </a:lnTo>
                    <a:lnTo>
                      <a:pt x="3936" y="2177"/>
                    </a:lnTo>
                    <a:lnTo>
                      <a:pt x="2867" y="258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"/>
              <p:cNvSpPr/>
              <p:nvPr/>
            </p:nvSpPr>
            <p:spPr>
              <a:xfrm>
                <a:off x="5936216" y="3922735"/>
                <a:ext cx="137145" cy="141520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3461" extrusionOk="0">
                    <a:moveTo>
                      <a:pt x="1910" y="1"/>
                    </a:moveTo>
                    <a:lnTo>
                      <a:pt x="680" y="920"/>
                    </a:lnTo>
                    <a:lnTo>
                      <a:pt x="0" y="1297"/>
                    </a:lnTo>
                    <a:lnTo>
                      <a:pt x="576" y="3215"/>
                    </a:lnTo>
                    <a:lnTo>
                      <a:pt x="2718" y="3461"/>
                    </a:lnTo>
                    <a:lnTo>
                      <a:pt x="2437" y="1282"/>
                    </a:lnTo>
                    <a:cubicBezTo>
                      <a:pt x="2437" y="1282"/>
                      <a:pt x="3354" y="971"/>
                      <a:pt x="3182" y="886"/>
                    </a:cubicBezTo>
                    <a:cubicBezTo>
                      <a:pt x="3009" y="801"/>
                      <a:pt x="1910" y="1"/>
                      <a:pt x="19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"/>
              <p:cNvSpPr/>
              <p:nvPr/>
            </p:nvSpPr>
            <p:spPr>
              <a:xfrm>
                <a:off x="6043430" y="4048717"/>
                <a:ext cx="90817" cy="942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2304" extrusionOk="0">
                    <a:moveTo>
                      <a:pt x="1006" y="1"/>
                    </a:moveTo>
                    <a:cubicBezTo>
                      <a:pt x="999" y="1"/>
                      <a:pt x="993" y="3"/>
                      <a:pt x="989" y="6"/>
                    </a:cubicBezTo>
                    <a:cubicBezTo>
                      <a:pt x="883" y="107"/>
                      <a:pt x="658" y="1067"/>
                      <a:pt x="658" y="1067"/>
                    </a:cubicBezTo>
                    <a:lnTo>
                      <a:pt x="1" y="1506"/>
                    </a:lnTo>
                    <a:lnTo>
                      <a:pt x="992" y="2304"/>
                    </a:lnTo>
                    <a:lnTo>
                      <a:pt x="2054" y="1606"/>
                    </a:lnTo>
                    <a:lnTo>
                      <a:pt x="2221" y="1178"/>
                    </a:lnTo>
                    <a:cubicBezTo>
                      <a:pt x="2221" y="1178"/>
                      <a:pt x="1179" y="1"/>
                      <a:pt x="10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"/>
              <p:cNvSpPr/>
              <p:nvPr/>
            </p:nvSpPr>
            <p:spPr>
              <a:xfrm>
                <a:off x="5888906" y="4119907"/>
                <a:ext cx="72539" cy="66201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619" extrusionOk="0">
                    <a:moveTo>
                      <a:pt x="1067" y="1"/>
                    </a:moveTo>
                    <a:lnTo>
                      <a:pt x="1" y="288"/>
                    </a:lnTo>
                    <a:cubicBezTo>
                      <a:pt x="1" y="288"/>
                      <a:pt x="35" y="1619"/>
                      <a:pt x="162" y="1619"/>
                    </a:cubicBezTo>
                    <a:cubicBezTo>
                      <a:pt x="170" y="1619"/>
                      <a:pt x="178" y="1614"/>
                      <a:pt x="186" y="1603"/>
                    </a:cubicBezTo>
                    <a:cubicBezTo>
                      <a:pt x="334" y="1422"/>
                      <a:pt x="1439" y="746"/>
                      <a:pt x="1439" y="746"/>
                    </a:cubicBezTo>
                    <a:lnTo>
                      <a:pt x="1773" y="96"/>
                    </a:lnTo>
                    <a:lnTo>
                      <a:pt x="10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"/>
              <p:cNvSpPr/>
              <p:nvPr/>
            </p:nvSpPr>
            <p:spPr>
              <a:xfrm>
                <a:off x="6046537" y="4151024"/>
                <a:ext cx="5933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055" extrusionOk="0">
                    <a:moveTo>
                      <a:pt x="1450" y="0"/>
                    </a:moveTo>
                    <a:lnTo>
                      <a:pt x="922" y="212"/>
                    </a:lnTo>
                    <a:lnTo>
                      <a:pt x="451" y="182"/>
                    </a:lnTo>
                    <a:lnTo>
                      <a:pt x="0" y="1055"/>
                    </a:lnTo>
                    <a:cubicBezTo>
                      <a:pt x="471" y="901"/>
                      <a:pt x="944" y="742"/>
                      <a:pt x="1417" y="581"/>
                    </a:cubicBezTo>
                    <a:cubicBezTo>
                      <a:pt x="1428" y="387"/>
                      <a:pt x="1438" y="194"/>
                      <a:pt x="1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"/>
              <p:cNvSpPr/>
              <p:nvPr/>
            </p:nvSpPr>
            <p:spPr>
              <a:xfrm>
                <a:off x="6125210" y="4100688"/>
                <a:ext cx="68613" cy="66937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637" extrusionOk="0">
                    <a:moveTo>
                      <a:pt x="821" y="1"/>
                    </a:moveTo>
                    <a:lnTo>
                      <a:pt x="424" y="875"/>
                    </a:lnTo>
                    <a:lnTo>
                      <a:pt x="37" y="1028"/>
                    </a:lnTo>
                    <a:cubicBezTo>
                      <a:pt x="24" y="1231"/>
                      <a:pt x="13" y="1433"/>
                      <a:pt x="0" y="1636"/>
                    </a:cubicBezTo>
                    <a:cubicBezTo>
                      <a:pt x="558" y="1444"/>
                      <a:pt x="1117" y="1247"/>
                      <a:pt x="1678" y="1050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"/>
              <p:cNvSpPr/>
              <p:nvPr/>
            </p:nvSpPr>
            <p:spPr>
              <a:xfrm>
                <a:off x="5807576" y="4067813"/>
                <a:ext cx="101448" cy="36719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898" extrusionOk="0">
                    <a:moveTo>
                      <a:pt x="461" y="0"/>
                    </a:moveTo>
                    <a:cubicBezTo>
                      <a:pt x="384" y="147"/>
                      <a:pt x="1" y="606"/>
                      <a:pt x="1" y="606"/>
                    </a:cubicBezTo>
                    <a:lnTo>
                      <a:pt x="683" y="898"/>
                    </a:lnTo>
                    <a:lnTo>
                      <a:pt x="1687" y="377"/>
                    </a:lnTo>
                    <a:lnTo>
                      <a:pt x="2057" y="514"/>
                    </a:lnTo>
                    <a:lnTo>
                      <a:pt x="2480" y="169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"/>
              <p:cNvSpPr/>
              <p:nvPr/>
            </p:nvSpPr>
            <p:spPr>
              <a:xfrm>
                <a:off x="5896798" y="3936270"/>
                <a:ext cx="54670" cy="25761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630" extrusionOk="0">
                    <a:moveTo>
                      <a:pt x="848" y="1"/>
                    </a:moveTo>
                    <a:lnTo>
                      <a:pt x="1" y="598"/>
                    </a:lnTo>
                    <a:lnTo>
                      <a:pt x="622" y="629"/>
                    </a:lnTo>
                    <a:lnTo>
                      <a:pt x="1336" y="289"/>
                    </a:lnTo>
                    <a:lnTo>
                      <a:pt x="8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"/>
              <p:cNvSpPr/>
              <p:nvPr/>
            </p:nvSpPr>
            <p:spPr>
              <a:xfrm>
                <a:off x="5819843" y="3891536"/>
                <a:ext cx="52871" cy="4771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67" extrusionOk="0">
                    <a:moveTo>
                      <a:pt x="303" y="0"/>
                    </a:moveTo>
                    <a:lnTo>
                      <a:pt x="1" y="635"/>
                    </a:lnTo>
                    <a:lnTo>
                      <a:pt x="635" y="1167"/>
                    </a:lnTo>
                    <a:cubicBezTo>
                      <a:pt x="635" y="1167"/>
                      <a:pt x="1292" y="937"/>
                      <a:pt x="1136" y="860"/>
                    </a:cubicBezTo>
                    <a:cubicBezTo>
                      <a:pt x="1076" y="830"/>
                      <a:pt x="718" y="452"/>
                      <a:pt x="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6" name="Google Shape;716;p2"/>
            <p:cNvGrpSpPr/>
            <p:nvPr/>
          </p:nvGrpSpPr>
          <p:grpSpPr>
            <a:xfrm rot="1198076">
              <a:off x="3108771" y="4093735"/>
              <a:ext cx="1217193" cy="986611"/>
              <a:chOff x="7565315" y="2563143"/>
              <a:chExt cx="1217173" cy="986594"/>
            </a:xfrm>
          </p:grpSpPr>
          <p:sp>
            <p:nvSpPr>
              <p:cNvPr id="717" name="Google Shape;717;p2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4" name="Google Shape;744;p2"/>
            <p:cNvGrpSpPr/>
            <p:nvPr/>
          </p:nvGrpSpPr>
          <p:grpSpPr>
            <a:xfrm rot="4486420">
              <a:off x="7013997" y="4474736"/>
              <a:ext cx="1369808" cy="960596"/>
              <a:chOff x="7379674" y="374832"/>
              <a:chExt cx="1032595" cy="724121"/>
            </a:xfrm>
          </p:grpSpPr>
          <p:sp>
            <p:nvSpPr>
              <p:cNvPr id="745" name="Google Shape;745;p2"/>
              <p:cNvSpPr/>
              <p:nvPr/>
            </p:nvSpPr>
            <p:spPr>
              <a:xfrm>
                <a:off x="7379674" y="381497"/>
                <a:ext cx="1032595" cy="684294"/>
              </a:xfrm>
              <a:custGeom>
                <a:avLst/>
                <a:gdLst/>
                <a:ahLst/>
                <a:cxnLst/>
                <a:rect l="l" t="t" r="r" b="b"/>
                <a:pathLst>
                  <a:path w="25253" h="16735" extrusionOk="0">
                    <a:moveTo>
                      <a:pt x="4534" y="2490"/>
                    </a:moveTo>
                    <a:lnTo>
                      <a:pt x="5216" y="2823"/>
                    </a:lnTo>
                    <a:lnTo>
                      <a:pt x="5020" y="3628"/>
                    </a:lnTo>
                    <a:cubicBezTo>
                      <a:pt x="5020" y="3628"/>
                      <a:pt x="4389" y="3205"/>
                      <a:pt x="4341" y="3063"/>
                    </a:cubicBezTo>
                    <a:cubicBezTo>
                      <a:pt x="4292" y="2919"/>
                      <a:pt x="4534" y="2490"/>
                      <a:pt x="4534" y="2490"/>
                    </a:cubicBezTo>
                    <a:close/>
                    <a:moveTo>
                      <a:pt x="7523" y="2461"/>
                    </a:moveTo>
                    <a:cubicBezTo>
                      <a:pt x="7740" y="2461"/>
                      <a:pt x="8008" y="3130"/>
                      <a:pt x="8008" y="3130"/>
                    </a:cubicBezTo>
                    <a:lnTo>
                      <a:pt x="8343" y="3598"/>
                    </a:lnTo>
                    <a:lnTo>
                      <a:pt x="9188" y="3130"/>
                    </a:lnTo>
                    <a:lnTo>
                      <a:pt x="10886" y="3941"/>
                    </a:lnTo>
                    <a:cubicBezTo>
                      <a:pt x="10886" y="3941"/>
                      <a:pt x="10664" y="5122"/>
                      <a:pt x="10591" y="5490"/>
                    </a:cubicBezTo>
                    <a:cubicBezTo>
                      <a:pt x="10569" y="5598"/>
                      <a:pt x="10483" y="5636"/>
                      <a:pt x="10373" y="5636"/>
                    </a:cubicBezTo>
                    <a:cubicBezTo>
                      <a:pt x="10110" y="5636"/>
                      <a:pt x="9706" y="5416"/>
                      <a:pt x="9706" y="5416"/>
                    </a:cubicBezTo>
                    <a:cubicBezTo>
                      <a:pt x="9706" y="5416"/>
                      <a:pt x="8672" y="5196"/>
                      <a:pt x="8303" y="5122"/>
                    </a:cubicBezTo>
                    <a:cubicBezTo>
                      <a:pt x="8270" y="5115"/>
                      <a:pt x="8234" y="5112"/>
                      <a:pt x="8197" y="5112"/>
                    </a:cubicBezTo>
                    <a:cubicBezTo>
                      <a:pt x="7832" y="5112"/>
                      <a:pt x="7345" y="5417"/>
                      <a:pt x="7345" y="5417"/>
                    </a:cubicBezTo>
                    <a:lnTo>
                      <a:pt x="5942" y="3425"/>
                    </a:lnTo>
                    <a:cubicBezTo>
                      <a:pt x="5942" y="3425"/>
                      <a:pt x="7271" y="2539"/>
                      <a:pt x="7491" y="2466"/>
                    </a:cubicBezTo>
                    <a:cubicBezTo>
                      <a:pt x="7502" y="2462"/>
                      <a:pt x="7512" y="2461"/>
                      <a:pt x="7523" y="2461"/>
                    </a:cubicBezTo>
                    <a:close/>
                    <a:moveTo>
                      <a:pt x="8820" y="6154"/>
                    </a:moveTo>
                    <a:lnTo>
                      <a:pt x="10591" y="6523"/>
                    </a:lnTo>
                    <a:lnTo>
                      <a:pt x="10739" y="7925"/>
                    </a:lnTo>
                    <a:lnTo>
                      <a:pt x="9927" y="8368"/>
                    </a:lnTo>
                    <a:lnTo>
                      <a:pt x="8378" y="7999"/>
                    </a:lnTo>
                    <a:lnTo>
                      <a:pt x="8526" y="7039"/>
                    </a:lnTo>
                    <a:lnTo>
                      <a:pt x="8820" y="6154"/>
                    </a:lnTo>
                    <a:close/>
                    <a:moveTo>
                      <a:pt x="15670" y="7037"/>
                    </a:moveTo>
                    <a:cubicBezTo>
                      <a:pt x="15674" y="7037"/>
                      <a:pt x="15678" y="7037"/>
                      <a:pt x="15682" y="7038"/>
                    </a:cubicBezTo>
                    <a:cubicBezTo>
                      <a:pt x="15903" y="7112"/>
                      <a:pt x="16494" y="7333"/>
                      <a:pt x="16716" y="7554"/>
                    </a:cubicBezTo>
                    <a:cubicBezTo>
                      <a:pt x="16937" y="7775"/>
                      <a:pt x="17379" y="8144"/>
                      <a:pt x="17158" y="8440"/>
                    </a:cubicBezTo>
                    <a:cubicBezTo>
                      <a:pt x="16937" y="8735"/>
                      <a:pt x="15830" y="9916"/>
                      <a:pt x="15830" y="9916"/>
                    </a:cubicBezTo>
                    <a:cubicBezTo>
                      <a:pt x="15830" y="9916"/>
                      <a:pt x="15445" y="10815"/>
                      <a:pt x="15214" y="10815"/>
                    </a:cubicBezTo>
                    <a:cubicBezTo>
                      <a:pt x="15197" y="10815"/>
                      <a:pt x="15181" y="10811"/>
                      <a:pt x="15167" y="10801"/>
                    </a:cubicBezTo>
                    <a:cubicBezTo>
                      <a:pt x="14945" y="10654"/>
                      <a:pt x="13912" y="9326"/>
                      <a:pt x="13912" y="9326"/>
                    </a:cubicBezTo>
                    <a:cubicBezTo>
                      <a:pt x="14420" y="9180"/>
                      <a:pt x="15428" y="7037"/>
                      <a:pt x="15670" y="7037"/>
                    </a:cubicBezTo>
                    <a:close/>
                    <a:moveTo>
                      <a:pt x="4926" y="1"/>
                    </a:moveTo>
                    <a:lnTo>
                      <a:pt x="3874" y="3159"/>
                    </a:lnTo>
                    <a:lnTo>
                      <a:pt x="669" y="3160"/>
                    </a:lnTo>
                    <a:lnTo>
                      <a:pt x="1" y="3740"/>
                    </a:lnTo>
                    <a:lnTo>
                      <a:pt x="2419" y="5224"/>
                    </a:lnTo>
                    <a:cubicBezTo>
                      <a:pt x="3557" y="4762"/>
                      <a:pt x="5278" y="4089"/>
                      <a:pt x="5278" y="4089"/>
                    </a:cubicBezTo>
                    <a:lnTo>
                      <a:pt x="7197" y="5859"/>
                    </a:lnTo>
                    <a:cubicBezTo>
                      <a:pt x="7197" y="5859"/>
                      <a:pt x="6976" y="7041"/>
                      <a:pt x="6828" y="7335"/>
                    </a:cubicBezTo>
                    <a:cubicBezTo>
                      <a:pt x="6800" y="7394"/>
                      <a:pt x="6623" y="7504"/>
                      <a:pt x="6361" y="7642"/>
                    </a:cubicBezTo>
                    <a:lnTo>
                      <a:pt x="9457" y="9543"/>
                    </a:lnTo>
                    <a:lnTo>
                      <a:pt x="9780" y="9327"/>
                    </a:lnTo>
                    <a:lnTo>
                      <a:pt x="11699" y="8441"/>
                    </a:lnTo>
                    <a:lnTo>
                      <a:pt x="11698" y="5785"/>
                    </a:lnTo>
                    <a:lnTo>
                      <a:pt x="11698" y="4826"/>
                    </a:lnTo>
                    <a:cubicBezTo>
                      <a:pt x="11698" y="4826"/>
                      <a:pt x="12952" y="5342"/>
                      <a:pt x="13247" y="5490"/>
                    </a:cubicBezTo>
                    <a:cubicBezTo>
                      <a:pt x="13542" y="5637"/>
                      <a:pt x="15239" y="5490"/>
                      <a:pt x="14797" y="6522"/>
                    </a:cubicBezTo>
                    <a:cubicBezTo>
                      <a:pt x="14355" y="7555"/>
                      <a:pt x="13248" y="9252"/>
                      <a:pt x="13248" y="9252"/>
                    </a:cubicBezTo>
                    <a:lnTo>
                      <a:pt x="12584" y="10655"/>
                    </a:lnTo>
                    <a:lnTo>
                      <a:pt x="12628" y="11488"/>
                    </a:lnTo>
                    <a:lnTo>
                      <a:pt x="13350" y="11932"/>
                    </a:lnTo>
                    <a:lnTo>
                      <a:pt x="13350" y="11932"/>
                    </a:lnTo>
                    <a:lnTo>
                      <a:pt x="12880" y="10655"/>
                    </a:lnTo>
                    <a:lnTo>
                      <a:pt x="13912" y="9990"/>
                    </a:lnTo>
                    <a:lnTo>
                      <a:pt x="14650" y="11466"/>
                    </a:lnTo>
                    <a:lnTo>
                      <a:pt x="13485" y="12014"/>
                    </a:lnTo>
                    <a:lnTo>
                      <a:pt x="14696" y="12757"/>
                    </a:lnTo>
                    <a:cubicBezTo>
                      <a:pt x="16430" y="11680"/>
                      <a:pt x="19090" y="10068"/>
                      <a:pt x="19989" y="9741"/>
                    </a:cubicBezTo>
                    <a:lnTo>
                      <a:pt x="24572" y="16249"/>
                    </a:lnTo>
                    <a:lnTo>
                      <a:pt x="24216" y="16735"/>
                    </a:lnTo>
                    <a:lnTo>
                      <a:pt x="24216" y="16735"/>
                    </a:lnTo>
                    <a:lnTo>
                      <a:pt x="25253" y="16247"/>
                    </a:lnTo>
                    <a:lnTo>
                      <a:pt x="22013" y="6536"/>
                    </a:lnTo>
                    <a:lnTo>
                      <a:pt x="20731" y="6045"/>
                    </a:lnTo>
                    <a:lnTo>
                      <a:pt x="20478" y="7258"/>
                    </a:lnTo>
                    <a:lnTo>
                      <a:pt x="19962" y="8513"/>
                    </a:lnTo>
                    <a:lnTo>
                      <a:pt x="17748" y="7702"/>
                    </a:lnTo>
                    <a:lnTo>
                      <a:pt x="17010" y="6301"/>
                    </a:lnTo>
                    <a:lnTo>
                      <a:pt x="18966" y="5370"/>
                    </a:lnTo>
                    <a:lnTo>
                      <a:pt x="49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"/>
              <p:cNvSpPr/>
              <p:nvPr/>
            </p:nvSpPr>
            <p:spPr>
              <a:xfrm>
                <a:off x="7980553" y="779766"/>
                <a:ext cx="403871" cy="319187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7806" extrusionOk="0">
                    <a:moveTo>
                      <a:pt x="5294" y="1"/>
                    </a:moveTo>
                    <a:cubicBezTo>
                      <a:pt x="4395" y="328"/>
                      <a:pt x="1735" y="1940"/>
                      <a:pt x="1" y="3017"/>
                    </a:cubicBezTo>
                    <a:lnTo>
                      <a:pt x="7803" y="7805"/>
                    </a:lnTo>
                    <a:lnTo>
                      <a:pt x="9521" y="6995"/>
                    </a:lnTo>
                    <a:lnTo>
                      <a:pt x="9877" y="6509"/>
                    </a:lnTo>
                    <a:lnTo>
                      <a:pt x="52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"/>
              <p:cNvSpPr/>
              <p:nvPr/>
            </p:nvSpPr>
            <p:spPr>
              <a:xfrm>
                <a:off x="7406989" y="374832"/>
                <a:ext cx="174110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3324" extrusionOk="0">
                    <a:moveTo>
                      <a:pt x="3831" y="1"/>
                    </a:moveTo>
                    <a:lnTo>
                      <a:pt x="1" y="3323"/>
                    </a:lnTo>
                    <a:lnTo>
                      <a:pt x="3206" y="3322"/>
                    </a:lnTo>
                    <a:lnTo>
                      <a:pt x="4258" y="164"/>
                    </a:lnTo>
                    <a:lnTo>
                      <a:pt x="38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"/>
              <p:cNvSpPr/>
              <p:nvPr/>
            </p:nvSpPr>
            <p:spPr>
              <a:xfrm>
                <a:off x="8075213" y="601036"/>
                <a:ext cx="152152" cy="128599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145" extrusionOk="0">
                    <a:moveTo>
                      <a:pt x="1956" y="1"/>
                    </a:moveTo>
                    <a:lnTo>
                      <a:pt x="0" y="932"/>
                    </a:lnTo>
                    <a:lnTo>
                      <a:pt x="738" y="2333"/>
                    </a:lnTo>
                    <a:lnTo>
                      <a:pt x="2952" y="3144"/>
                    </a:lnTo>
                    <a:lnTo>
                      <a:pt x="3468" y="1889"/>
                    </a:lnTo>
                    <a:lnTo>
                      <a:pt x="3721" y="676"/>
                    </a:lnTo>
                    <a:lnTo>
                      <a:pt x="1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"/>
              <p:cNvSpPr/>
              <p:nvPr/>
            </p:nvSpPr>
            <p:spPr>
              <a:xfrm>
                <a:off x="7478546" y="548656"/>
                <a:ext cx="195454" cy="145364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3555" extrusionOk="0">
                    <a:moveTo>
                      <a:pt x="2860" y="1"/>
                    </a:moveTo>
                    <a:cubicBezTo>
                      <a:pt x="2860" y="1"/>
                      <a:pt x="1139" y="674"/>
                      <a:pt x="1" y="1136"/>
                    </a:cubicBezTo>
                    <a:lnTo>
                      <a:pt x="3943" y="3554"/>
                    </a:lnTo>
                    <a:cubicBezTo>
                      <a:pt x="4205" y="3415"/>
                      <a:pt x="4382" y="3306"/>
                      <a:pt x="4410" y="3247"/>
                    </a:cubicBezTo>
                    <a:cubicBezTo>
                      <a:pt x="4558" y="2953"/>
                      <a:pt x="4779" y="1771"/>
                      <a:pt x="4779" y="1771"/>
                    </a:cubicBezTo>
                    <a:lnTo>
                      <a:pt x="28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"/>
              <p:cNvSpPr/>
              <p:nvPr/>
            </p:nvSpPr>
            <p:spPr>
              <a:xfrm>
                <a:off x="7679970" y="482087"/>
                <a:ext cx="144832" cy="129908"/>
              </a:xfrm>
              <a:custGeom>
                <a:avLst/>
                <a:gdLst/>
                <a:ahLst/>
                <a:cxnLst/>
                <a:rect l="l" t="t" r="r" b="b"/>
                <a:pathLst>
                  <a:path w="3542" h="3177" extrusionOk="0">
                    <a:moveTo>
                      <a:pt x="179" y="1"/>
                    </a:moveTo>
                    <a:cubicBezTo>
                      <a:pt x="168" y="1"/>
                      <a:pt x="158" y="2"/>
                      <a:pt x="147" y="6"/>
                    </a:cubicBezTo>
                    <a:lnTo>
                      <a:pt x="1" y="2957"/>
                    </a:lnTo>
                    <a:cubicBezTo>
                      <a:pt x="1" y="2957"/>
                      <a:pt x="489" y="2652"/>
                      <a:pt x="854" y="2652"/>
                    </a:cubicBezTo>
                    <a:cubicBezTo>
                      <a:pt x="891" y="2652"/>
                      <a:pt x="926" y="2655"/>
                      <a:pt x="959" y="2662"/>
                    </a:cubicBezTo>
                    <a:cubicBezTo>
                      <a:pt x="1328" y="2736"/>
                      <a:pt x="2362" y="2956"/>
                      <a:pt x="2362" y="2956"/>
                    </a:cubicBezTo>
                    <a:cubicBezTo>
                      <a:pt x="2362" y="2956"/>
                      <a:pt x="2766" y="3176"/>
                      <a:pt x="3029" y="3176"/>
                    </a:cubicBezTo>
                    <a:cubicBezTo>
                      <a:pt x="3139" y="3176"/>
                      <a:pt x="3225" y="3138"/>
                      <a:pt x="3247" y="3030"/>
                    </a:cubicBezTo>
                    <a:cubicBezTo>
                      <a:pt x="3320" y="2661"/>
                      <a:pt x="3542" y="1481"/>
                      <a:pt x="3542" y="1481"/>
                    </a:cubicBezTo>
                    <a:lnTo>
                      <a:pt x="1844" y="670"/>
                    </a:lnTo>
                    <a:lnTo>
                      <a:pt x="999" y="1138"/>
                    </a:lnTo>
                    <a:lnTo>
                      <a:pt x="664" y="670"/>
                    </a:lnTo>
                    <a:cubicBezTo>
                      <a:pt x="664" y="670"/>
                      <a:pt x="396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"/>
              <p:cNvSpPr/>
              <p:nvPr/>
            </p:nvSpPr>
            <p:spPr>
              <a:xfrm>
                <a:off x="7622642" y="482291"/>
                <a:ext cx="63379" cy="120748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2953" extrusionOk="0">
                    <a:moveTo>
                      <a:pt x="1549" y="1"/>
                    </a:moveTo>
                    <a:cubicBezTo>
                      <a:pt x="1329" y="74"/>
                      <a:pt x="0" y="960"/>
                      <a:pt x="0" y="960"/>
                    </a:cubicBezTo>
                    <a:lnTo>
                      <a:pt x="1403" y="2952"/>
                    </a:ln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"/>
              <p:cNvSpPr/>
              <p:nvPr/>
            </p:nvSpPr>
            <p:spPr>
              <a:xfrm>
                <a:off x="7722250" y="633135"/>
                <a:ext cx="96582" cy="90530"/>
              </a:xfrm>
              <a:custGeom>
                <a:avLst/>
                <a:gdLst/>
                <a:ahLst/>
                <a:cxnLst/>
                <a:rect l="l" t="t" r="r" b="b"/>
                <a:pathLst>
                  <a:path w="2362" h="2214" extrusionOk="0">
                    <a:moveTo>
                      <a:pt x="442" y="0"/>
                    </a:moveTo>
                    <a:lnTo>
                      <a:pt x="148" y="885"/>
                    </a:lnTo>
                    <a:lnTo>
                      <a:pt x="0" y="1845"/>
                    </a:lnTo>
                    <a:lnTo>
                      <a:pt x="1549" y="2214"/>
                    </a:lnTo>
                    <a:lnTo>
                      <a:pt x="2361" y="1771"/>
                    </a:lnTo>
                    <a:lnTo>
                      <a:pt x="2213" y="369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"/>
              <p:cNvSpPr/>
              <p:nvPr/>
            </p:nvSpPr>
            <p:spPr>
              <a:xfrm>
                <a:off x="7766371" y="578792"/>
                <a:ext cx="236426" cy="272491"/>
              </a:xfrm>
              <a:custGeom>
                <a:avLst/>
                <a:gdLst/>
                <a:ahLst/>
                <a:cxnLst/>
                <a:rect l="l" t="t" r="r" b="b"/>
                <a:pathLst>
                  <a:path w="5782" h="6664" extrusionOk="0">
                    <a:moveTo>
                      <a:pt x="2241" y="1"/>
                    </a:moveTo>
                    <a:lnTo>
                      <a:pt x="2241" y="960"/>
                    </a:lnTo>
                    <a:lnTo>
                      <a:pt x="2242" y="3616"/>
                    </a:lnTo>
                    <a:lnTo>
                      <a:pt x="323" y="4501"/>
                    </a:lnTo>
                    <a:lnTo>
                      <a:pt x="0" y="4717"/>
                    </a:lnTo>
                    <a:lnTo>
                      <a:pt x="3171" y="6663"/>
                    </a:lnTo>
                    <a:lnTo>
                      <a:pt x="3127" y="5830"/>
                    </a:lnTo>
                    <a:lnTo>
                      <a:pt x="3791" y="4427"/>
                    </a:lnTo>
                    <a:cubicBezTo>
                      <a:pt x="3791" y="4427"/>
                      <a:pt x="4898" y="2730"/>
                      <a:pt x="5340" y="1697"/>
                    </a:cubicBezTo>
                    <a:cubicBezTo>
                      <a:pt x="5782" y="663"/>
                      <a:pt x="4085" y="812"/>
                      <a:pt x="3790" y="665"/>
                    </a:cubicBezTo>
                    <a:cubicBezTo>
                      <a:pt x="3495" y="517"/>
                      <a:pt x="2241" y="1"/>
                      <a:pt x="22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"/>
              <p:cNvSpPr/>
              <p:nvPr/>
            </p:nvSpPr>
            <p:spPr>
              <a:xfrm>
                <a:off x="7948495" y="669200"/>
                <a:ext cx="141847" cy="154564"/>
              </a:xfrm>
              <a:custGeom>
                <a:avLst/>
                <a:gdLst/>
                <a:ahLst/>
                <a:cxnLst/>
                <a:rect l="l" t="t" r="r" b="b"/>
                <a:pathLst>
                  <a:path w="3469" h="3780" extrusionOk="0">
                    <a:moveTo>
                      <a:pt x="1759" y="1"/>
                    </a:moveTo>
                    <a:cubicBezTo>
                      <a:pt x="1516" y="1"/>
                      <a:pt x="509" y="2144"/>
                      <a:pt x="0" y="2290"/>
                    </a:cubicBezTo>
                    <a:cubicBezTo>
                      <a:pt x="0" y="2290"/>
                      <a:pt x="1034" y="3618"/>
                      <a:pt x="1256" y="3765"/>
                    </a:cubicBezTo>
                    <a:cubicBezTo>
                      <a:pt x="1270" y="3775"/>
                      <a:pt x="1286" y="3780"/>
                      <a:pt x="1303" y="3780"/>
                    </a:cubicBezTo>
                    <a:cubicBezTo>
                      <a:pt x="1534" y="3780"/>
                      <a:pt x="1919" y="2880"/>
                      <a:pt x="1919" y="2880"/>
                    </a:cubicBezTo>
                    <a:cubicBezTo>
                      <a:pt x="1919" y="2880"/>
                      <a:pt x="3025" y="1699"/>
                      <a:pt x="3247" y="1404"/>
                    </a:cubicBezTo>
                    <a:cubicBezTo>
                      <a:pt x="3468" y="1108"/>
                      <a:pt x="3026" y="739"/>
                      <a:pt x="2805" y="519"/>
                    </a:cubicBezTo>
                    <a:cubicBezTo>
                      <a:pt x="2583" y="297"/>
                      <a:pt x="1992" y="76"/>
                      <a:pt x="1771" y="2"/>
                    </a:cubicBezTo>
                    <a:cubicBezTo>
                      <a:pt x="1767" y="1"/>
                      <a:pt x="1763" y="1"/>
                      <a:pt x="1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"/>
              <p:cNvSpPr/>
              <p:nvPr/>
            </p:nvSpPr>
            <p:spPr>
              <a:xfrm>
                <a:off x="7906296" y="789948"/>
                <a:ext cx="72457" cy="82802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2025" extrusionOk="0">
                    <a:moveTo>
                      <a:pt x="1033" y="1"/>
                    </a:moveTo>
                    <a:lnTo>
                      <a:pt x="1" y="666"/>
                    </a:lnTo>
                    <a:lnTo>
                      <a:pt x="471" y="1943"/>
                    </a:lnTo>
                    <a:lnTo>
                      <a:pt x="606" y="2025"/>
                    </a:lnTo>
                    <a:lnTo>
                      <a:pt x="1771" y="1477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"/>
              <p:cNvSpPr/>
              <p:nvPr/>
            </p:nvSpPr>
            <p:spPr>
              <a:xfrm>
                <a:off x="7555174" y="483273"/>
                <a:ext cx="37782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924" h="1140" extrusionOk="0">
                    <a:moveTo>
                      <a:pt x="242" y="1"/>
                    </a:moveTo>
                    <a:cubicBezTo>
                      <a:pt x="242" y="1"/>
                      <a:pt x="0" y="430"/>
                      <a:pt x="49" y="574"/>
                    </a:cubicBezTo>
                    <a:cubicBezTo>
                      <a:pt x="97" y="716"/>
                      <a:pt x="728" y="1139"/>
                      <a:pt x="728" y="1139"/>
                    </a:cubicBezTo>
                    <a:lnTo>
                      <a:pt x="924" y="334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7" name="Google Shape;757;p2"/>
            <p:cNvGrpSpPr/>
            <p:nvPr/>
          </p:nvGrpSpPr>
          <p:grpSpPr>
            <a:xfrm>
              <a:off x="4237345" y="4327002"/>
              <a:ext cx="777815" cy="1192432"/>
              <a:chOff x="6284394" y="2620102"/>
              <a:chExt cx="604927" cy="927385"/>
            </a:xfrm>
          </p:grpSpPr>
          <p:sp>
            <p:nvSpPr>
              <p:cNvPr id="758" name="Google Shape;758;p2"/>
              <p:cNvSpPr/>
              <p:nvPr/>
            </p:nvSpPr>
            <p:spPr>
              <a:xfrm>
                <a:off x="6284394" y="2620102"/>
                <a:ext cx="599447" cy="927385"/>
              </a:xfrm>
              <a:custGeom>
                <a:avLst/>
                <a:gdLst/>
                <a:ahLst/>
                <a:cxnLst/>
                <a:rect l="l" t="t" r="r" b="b"/>
                <a:pathLst>
                  <a:path w="14660" h="22680" extrusionOk="0">
                    <a:moveTo>
                      <a:pt x="10815" y="5717"/>
                    </a:moveTo>
                    <a:lnTo>
                      <a:pt x="11674" y="8827"/>
                    </a:lnTo>
                    <a:lnTo>
                      <a:pt x="7737" y="10348"/>
                    </a:lnTo>
                    <a:lnTo>
                      <a:pt x="6811" y="7833"/>
                    </a:lnTo>
                    <a:lnTo>
                      <a:pt x="8797" y="6245"/>
                    </a:lnTo>
                    <a:lnTo>
                      <a:pt x="10815" y="5717"/>
                    </a:lnTo>
                    <a:close/>
                    <a:moveTo>
                      <a:pt x="10217" y="10027"/>
                    </a:moveTo>
                    <a:lnTo>
                      <a:pt x="10490" y="10306"/>
                    </a:lnTo>
                    <a:lnTo>
                      <a:pt x="10677" y="11351"/>
                    </a:lnTo>
                    <a:lnTo>
                      <a:pt x="9742" y="11800"/>
                    </a:lnTo>
                    <a:lnTo>
                      <a:pt x="9621" y="11150"/>
                    </a:lnTo>
                    <a:cubicBezTo>
                      <a:pt x="9621" y="11150"/>
                      <a:pt x="8958" y="10634"/>
                      <a:pt x="8916" y="10518"/>
                    </a:cubicBezTo>
                    <a:cubicBezTo>
                      <a:pt x="8874" y="10403"/>
                      <a:pt x="10217" y="10027"/>
                      <a:pt x="10217" y="10027"/>
                    </a:cubicBezTo>
                    <a:close/>
                    <a:moveTo>
                      <a:pt x="7107" y="10030"/>
                    </a:moveTo>
                    <a:cubicBezTo>
                      <a:pt x="7203" y="10030"/>
                      <a:pt x="7149" y="10737"/>
                      <a:pt x="7149" y="10737"/>
                    </a:cubicBezTo>
                    <a:lnTo>
                      <a:pt x="8910" y="11320"/>
                    </a:lnTo>
                    <a:lnTo>
                      <a:pt x="8023" y="12827"/>
                    </a:lnTo>
                    <a:lnTo>
                      <a:pt x="6364" y="12559"/>
                    </a:lnTo>
                    <a:lnTo>
                      <a:pt x="6297" y="11915"/>
                    </a:lnTo>
                    <a:lnTo>
                      <a:pt x="5994" y="10663"/>
                    </a:lnTo>
                    <a:cubicBezTo>
                      <a:pt x="5994" y="10663"/>
                      <a:pt x="6966" y="10135"/>
                      <a:pt x="7088" y="10038"/>
                    </a:cubicBezTo>
                    <a:cubicBezTo>
                      <a:pt x="7095" y="10032"/>
                      <a:pt x="7101" y="10030"/>
                      <a:pt x="7107" y="10030"/>
                    </a:cubicBezTo>
                    <a:close/>
                    <a:moveTo>
                      <a:pt x="5967" y="12035"/>
                    </a:moveTo>
                    <a:lnTo>
                      <a:pt x="5994" y="12692"/>
                    </a:lnTo>
                    <a:lnTo>
                      <a:pt x="5768" y="13143"/>
                    </a:lnTo>
                    <a:lnTo>
                      <a:pt x="5586" y="12294"/>
                    </a:lnTo>
                    <a:lnTo>
                      <a:pt x="5967" y="12035"/>
                    </a:lnTo>
                    <a:close/>
                    <a:moveTo>
                      <a:pt x="4907" y="13387"/>
                    </a:moveTo>
                    <a:cubicBezTo>
                      <a:pt x="4991" y="13387"/>
                      <a:pt x="4958" y="13882"/>
                      <a:pt x="4958" y="13882"/>
                    </a:cubicBezTo>
                    <a:lnTo>
                      <a:pt x="2603" y="14952"/>
                    </a:lnTo>
                    <a:lnTo>
                      <a:pt x="2233" y="14206"/>
                    </a:lnTo>
                    <a:cubicBezTo>
                      <a:pt x="2233" y="14206"/>
                      <a:pt x="4775" y="13485"/>
                      <a:pt x="4886" y="13396"/>
                    </a:cubicBezTo>
                    <a:cubicBezTo>
                      <a:pt x="4893" y="13390"/>
                      <a:pt x="4900" y="13387"/>
                      <a:pt x="4907" y="13387"/>
                    </a:cubicBezTo>
                    <a:close/>
                    <a:moveTo>
                      <a:pt x="8432" y="13590"/>
                    </a:moveTo>
                    <a:lnTo>
                      <a:pt x="8199" y="18387"/>
                    </a:lnTo>
                    <a:cubicBezTo>
                      <a:pt x="8199" y="18387"/>
                      <a:pt x="5452" y="17328"/>
                      <a:pt x="4891" y="16964"/>
                    </a:cubicBezTo>
                    <a:lnTo>
                      <a:pt x="2807" y="15376"/>
                    </a:lnTo>
                    <a:lnTo>
                      <a:pt x="4593" y="14218"/>
                    </a:lnTo>
                    <a:lnTo>
                      <a:pt x="4891" y="16964"/>
                    </a:lnTo>
                    <a:lnTo>
                      <a:pt x="5718" y="13590"/>
                    </a:lnTo>
                    <a:close/>
                    <a:moveTo>
                      <a:pt x="5702" y="0"/>
                    </a:moveTo>
                    <a:lnTo>
                      <a:pt x="5666" y="385"/>
                    </a:lnTo>
                    <a:cubicBezTo>
                      <a:pt x="5666" y="385"/>
                      <a:pt x="5577" y="354"/>
                      <a:pt x="5427" y="302"/>
                    </a:cubicBezTo>
                    <a:lnTo>
                      <a:pt x="4453" y="4476"/>
                    </a:lnTo>
                    <a:lnTo>
                      <a:pt x="4218" y="5561"/>
                    </a:lnTo>
                    <a:lnTo>
                      <a:pt x="5753" y="3797"/>
                    </a:lnTo>
                    <a:lnTo>
                      <a:pt x="6250" y="2044"/>
                    </a:lnTo>
                    <a:lnTo>
                      <a:pt x="8169" y="2408"/>
                    </a:lnTo>
                    <a:lnTo>
                      <a:pt x="10121" y="2475"/>
                    </a:lnTo>
                    <a:lnTo>
                      <a:pt x="10782" y="4658"/>
                    </a:lnTo>
                    <a:lnTo>
                      <a:pt x="7407" y="5187"/>
                    </a:lnTo>
                    <a:lnTo>
                      <a:pt x="4628" y="7138"/>
                    </a:lnTo>
                    <a:lnTo>
                      <a:pt x="4206" y="5613"/>
                    </a:lnTo>
                    <a:lnTo>
                      <a:pt x="3258" y="10000"/>
                    </a:lnTo>
                    <a:lnTo>
                      <a:pt x="4164" y="9950"/>
                    </a:lnTo>
                    <a:lnTo>
                      <a:pt x="5355" y="11439"/>
                    </a:lnTo>
                    <a:lnTo>
                      <a:pt x="5024" y="13060"/>
                    </a:lnTo>
                    <a:lnTo>
                      <a:pt x="689" y="14085"/>
                    </a:lnTo>
                    <a:lnTo>
                      <a:pt x="689" y="14085"/>
                    </a:lnTo>
                    <a:lnTo>
                      <a:pt x="713" y="13880"/>
                    </a:lnTo>
                    <a:lnTo>
                      <a:pt x="1" y="14614"/>
                    </a:lnTo>
                    <a:lnTo>
                      <a:pt x="324" y="16636"/>
                    </a:lnTo>
                    <a:lnTo>
                      <a:pt x="5343" y="19220"/>
                    </a:lnTo>
                    <a:lnTo>
                      <a:pt x="6414" y="22680"/>
                    </a:lnTo>
                    <a:lnTo>
                      <a:pt x="8657" y="17600"/>
                    </a:lnTo>
                    <a:cubicBezTo>
                      <a:pt x="8662" y="17425"/>
                      <a:pt x="8650" y="17286"/>
                      <a:pt x="8611" y="17236"/>
                    </a:cubicBezTo>
                    <a:cubicBezTo>
                      <a:pt x="8596" y="17218"/>
                      <a:pt x="8593" y="17210"/>
                      <a:pt x="8600" y="17210"/>
                    </a:cubicBezTo>
                    <a:cubicBezTo>
                      <a:pt x="8615" y="17210"/>
                      <a:pt x="8683" y="17256"/>
                      <a:pt x="8778" y="17327"/>
                    </a:cubicBezTo>
                    <a:lnTo>
                      <a:pt x="9007" y="16810"/>
                    </a:lnTo>
                    <a:cubicBezTo>
                      <a:pt x="8861" y="16607"/>
                      <a:pt x="8723" y="16408"/>
                      <a:pt x="8684" y="16331"/>
                    </a:cubicBezTo>
                    <a:cubicBezTo>
                      <a:pt x="8592" y="16155"/>
                      <a:pt x="9255" y="15427"/>
                      <a:pt x="9255" y="15427"/>
                    </a:cubicBezTo>
                    <a:cubicBezTo>
                      <a:pt x="9255" y="15427"/>
                      <a:pt x="9342" y="15574"/>
                      <a:pt x="9464" y="15773"/>
                    </a:cubicBezTo>
                    <a:lnTo>
                      <a:pt x="9745" y="15138"/>
                    </a:lnTo>
                    <a:cubicBezTo>
                      <a:pt x="9428" y="15038"/>
                      <a:pt x="8909" y="14806"/>
                      <a:pt x="8909" y="14806"/>
                    </a:cubicBezTo>
                    <a:lnTo>
                      <a:pt x="9037" y="13908"/>
                    </a:lnTo>
                    <a:lnTo>
                      <a:pt x="9341" y="13416"/>
                    </a:lnTo>
                    <a:lnTo>
                      <a:pt x="9729" y="13901"/>
                    </a:lnTo>
                    <a:cubicBezTo>
                      <a:pt x="9729" y="13901"/>
                      <a:pt x="9809" y="14439"/>
                      <a:pt x="9888" y="14816"/>
                    </a:cubicBezTo>
                    <a:lnTo>
                      <a:pt x="10146" y="14232"/>
                    </a:lnTo>
                    <a:cubicBezTo>
                      <a:pt x="9978" y="13719"/>
                      <a:pt x="9779" y="13240"/>
                      <a:pt x="9556" y="12962"/>
                    </a:cubicBezTo>
                    <a:cubicBezTo>
                      <a:pt x="8943" y="12196"/>
                      <a:pt x="10317" y="12168"/>
                      <a:pt x="10523" y="12168"/>
                    </a:cubicBezTo>
                    <a:cubicBezTo>
                      <a:pt x="10539" y="12168"/>
                      <a:pt x="10548" y="12168"/>
                      <a:pt x="10548" y="12168"/>
                    </a:cubicBezTo>
                    <a:lnTo>
                      <a:pt x="10876" y="12577"/>
                    </a:lnTo>
                    <a:lnTo>
                      <a:pt x="11066" y="12147"/>
                    </a:lnTo>
                    <a:lnTo>
                      <a:pt x="10817" y="11837"/>
                    </a:lnTo>
                    <a:lnTo>
                      <a:pt x="10994" y="11497"/>
                    </a:lnTo>
                    <a:lnTo>
                      <a:pt x="11005" y="11026"/>
                    </a:lnTo>
                    <a:cubicBezTo>
                      <a:pt x="11154" y="11108"/>
                      <a:pt x="11305" y="11187"/>
                      <a:pt x="11454" y="11268"/>
                    </a:cubicBezTo>
                    <a:lnTo>
                      <a:pt x="13911" y="5705"/>
                    </a:lnTo>
                    <a:lnTo>
                      <a:pt x="13130" y="5922"/>
                    </a:lnTo>
                    <a:lnTo>
                      <a:pt x="13130" y="5922"/>
                    </a:lnTo>
                    <a:lnTo>
                      <a:pt x="13561" y="4763"/>
                    </a:lnTo>
                    <a:lnTo>
                      <a:pt x="14586" y="3672"/>
                    </a:lnTo>
                    <a:lnTo>
                      <a:pt x="14659" y="3645"/>
                    </a:lnTo>
                    <a:lnTo>
                      <a:pt x="14391" y="3516"/>
                    </a:lnTo>
                    <a:cubicBezTo>
                      <a:pt x="14336" y="3560"/>
                      <a:pt x="14295" y="3590"/>
                      <a:pt x="14295" y="3590"/>
                    </a:cubicBezTo>
                    <a:lnTo>
                      <a:pt x="14178" y="3501"/>
                    </a:lnTo>
                    <a:lnTo>
                      <a:pt x="14169" y="3410"/>
                    </a:lnTo>
                    <a:lnTo>
                      <a:pt x="13826" y="3245"/>
                    </a:lnTo>
                    <a:lnTo>
                      <a:pt x="13826" y="3245"/>
                    </a:lnTo>
                    <a:cubicBezTo>
                      <a:pt x="13850" y="3346"/>
                      <a:pt x="13866" y="3418"/>
                      <a:pt x="13866" y="3418"/>
                    </a:cubicBezTo>
                    <a:lnTo>
                      <a:pt x="13106" y="4025"/>
                    </a:lnTo>
                    <a:lnTo>
                      <a:pt x="12201" y="3204"/>
                    </a:lnTo>
                    <a:cubicBezTo>
                      <a:pt x="12201" y="3204"/>
                      <a:pt x="12558" y="2992"/>
                      <a:pt x="12906" y="2804"/>
                    </a:cubicBezTo>
                    <a:lnTo>
                      <a:pt x="12429" y="2576"/>
                    </a:lnTo>
                    <a:lnTo>
                      <a:pt x="11685" y="3368"/>
                    </a:lnTo>
                    <a:lnTo>
                      <a:pt x="10604" y="2639"/>
                    </a:lnTo>
                    <a:cubicBezTo>
                      <a:pt x="10604" y="2639"/>
                      <a:pt x="11017" y="2328"/>
                      <a:pt x="11365" y="2065"/>
                    </a:cubicBezTo>
                    <a:lnTo>
                      <a:pt x="7492" y="208"/>
                    </a:lnTo>
                    <a:lnTo>
                      <a:pt x="570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"/>
              <p:cNvSpPr/>
              <p:nvPr/>
            </p:nvSpPr>
            <p:spPr>
              <a:xfrm>
                <a:off x="6484347" y="3175797"/>
                <a:ext cx="144791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3541" h="4798" extrusionOk="0">
                    <a:moveTo>
                      <a:pt x="828" y="0"/>
                    </a:moveTo>
                    <a:lnTo>
                      <a:pt x="1" y="3374"/>
                    </a:lnTo>
                    <a:cubicBezTo>
                      <a:pt x="562" y="3738"/>
                      <a:pt x="3309" y="4797"/>
                      <a:pt x="3309" y="4797"/>
                    </a:cubicBezTo>
                    <a:lnTo>
                      <a:pt x="3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"/>
              <p:cNvSpPr/>
              <p:nvPr/>
            </p:nvSpPr>
            <p:spPr>
              <a:xfrm>
                <a:off x="6650074" y="3117611"/>
                <a:ext cx="79081" cy="84479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2066" extrusionOk="0">
                    <a:moveTo>
                      <a:pt x="1580" y="1"/>
                    </a:moveTo>
                    <a:cubicBezTo>
                      <a:pt x="1374" y="1"/>
                      <a:pt x="0" y="29"/>
                      <a:pt x="613" y="796"/>
                    </a:cubicBezTo>
                    <a:cubicBezTo>
                      <a:pt x="836" y="1073"/>
                      <a:pt x="1035" y="1552"/>
                      <a:pt x="1201" y="2065"/>
                    </a:cubicBezTo>
                    <a:lnTo>
                      <a:pt x="1933" y="410"/>
                    </a:lnTo>
                    <a:lnTo>
                      <a:pt x="1605" y="1"/>
                    </a:lnTo>
                    <a:cubicBezTo>
                      <a:pt x="1605" y="1"/>
                      <a:pt x="1596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"/>
              <p:cNvSpPr/>
              <p:nvPr/>
            </p:nvSpPr>
            <p:spPr>
              <a:xfrm>
                <a:off x="6562896" y="2853830"/>
                <a:ext cx="198889" cy="189443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4633" extrusionOk="0">
                    <a:moveTo>
                      <a:pt x="4004" y="1"/>
                    </a:moveTo>
                    <a:lnTo>
                      <a:pt x="1986" y="529"/>
                    </a:lnTo>
                    <a:lnTo>
                      <a:pt x="1" y="2117"/>
                    </a:lnTo>
                    <a:lnTo>
                      <a:pt x="926" y="4632"/>
                    </a:lnTo>
                    <a:lnTo>
                      <a:pt x="4864" y="3111"/>
                    </a:lnTo>
                    <a:lnTo>
                      <a:pt x="40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"/>
              <p:cNvSpPr/>
              <p:nvPr/>
            </p:nvSpPr>
            <p:spPr>
              <a:xfrm>
                <a:off x="6312568" y="3026958"/>
                <a:ext cx="190793" cy="169080"/>
              </a:xfrm>
              <a:custGeom>
                <a:avLst/>
                <a:gdLst/>
                <a:ahLst/>
                <a:cxnLst/>
                <a:rect l="l" t="t" r="r" b="b"/>
                <a:pathLst>
                  <a:path w="4666" h="4135" extrusionOk="0">
                    <a:moveTo>
                      <a:pt x="3475" y="0"/>
                    </a:moveTo>
                    <a:lnTo>
                      <a:pt x="2569" y="50"/>
                    </a:lnTo>
                    <a:lnTo>
                      <a:pt x="2219" y="1667"/>
                    </a:lnTo>
                    <a:lnTo>
                      <a:pt x="23" y="3930"/>
                    </a:lnTo>
                    <a:lnTo>
                      <a:pt x="0" y="4135"/>
                    </a:lnTo>
                    <a:lnTo>
                      <a:pt x="0" y="4135"/>
                    </a:lnTo>
                    <a:lnTo>
                      <a:pt x="4335" y="3110"/>
                    </a:lnTo>
                    <a:lnTo>
                      <a:pt x="4665" y="1489"/>
                    </a:lnTo>
                    <a:lnTo>
                      <a:pt x="347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"/>
              <p:cNvSpPr/>
              <p:nvPr/>
            </p:nvSpPr>
            <p:spPr>
              <a:xfrm>
                <a:off x="6399132" y="3201435"/>
                <a:ext cx="85256" cy="112366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748" extrusionOk="0">
                    <a:moveTo>
                      <a:pt x="1787" y="1"/>
                    </a:moveTo>
                    <a:lnTo>
                      <a:pt x="1" y="1159"/>
                    </a:lnTo>
                    <a:lnTo>
                      <a:pt x="2085" y="2747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"/>
              <p:cNvSpPr/>
              <p:nvPr/>
            </p:nvSpPr>
            <p:spPr>
              <a:xfrm>
                <a:off x="6456378" y="2703641"/>
                <a:ext cx="268934" cy="2083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5095" extrusionOk="0">
                    <a:moveTo>
                      <a:pt x="2044" y="1"/>
                    </a:moveTo>
                    <a:lnTo>
                      <a:pt x="1547" y="1754"/>
                    </a:lnTo>
                    <a:lnTo>
                      <a:pt x="12" y="3518"/>
                    </a:lnTo>
                    <a:lnTo>
                      <a:pt x="0" y="3570"/>
                    </a:lnTo>
                    <a:lnTo>
                      <a:pt x="422" y="5095"/>
                    </a:lnTo>
                    <a:lnTo>
                      <a:pt x="3201" y="3144"/>
                    </a:lnTo>
                    <a:lnTo>
                      <a:pt x="6576" y="2615"/>
                    </a:lnTo>
                    <a:lnTo>
                      <a:pt x="5915" y="432"/>
                    </a:lnTo>
                    <a:lnTo>
                      <a:pt x="3963" y="365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"/>
              <p:cNvSpPr/>
              <p:nvPr/>
            </p:nvSpPr>
            <p:spPr>
              <a:xfrm>
                <a:off x="6635762" y="3250871"/>
                <a:ext cx="35656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384" extrusionOk="0">
                    <a:moveTo>
                      <a:pt x="662" y="1"/>
                    </a:moveTo>
                    <a:cubicBezTo>
                      <a:pt x="662" y="1"/>
                      <a:pt x="0" y="729"/>
                      <a:pt x="91" y="905"/>
                    </a:cubicBezTo>
                    <a:cubicBezTo>
                      <a:pt x="130" y="981"/>
                      <a:pt x="268" y="1181"/>
                      <a:pt x="414" y="1384"/>
                    </a:cubicBezTo>
                    <a:lnTo>
                      <a:pt x="871" y="347"/>
                    </a:lnTo>
                    <a:cubicBezTo>
                      <a:pt x="749" y="148"/>
                      <a:pt x="662" y="1"/>
                      <a:pt x="6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"/>
              <p:cNvSpPr/>
              <p:nvPr/>
            </p:nvSpPr>
            <p:spPr>
              <a:xfrm>
                <a:off x="6529489" y="3030188"/>
                <a:ext cx="119235" cy="114410"/>
              </a:xfrm>
              <a:custGeom>
                <a:avLst/>
                <a:gdLst/>
                <a:ahLst/>
                <a:cxnLst/>
                <a:rect l="l" t="t" r="r" b="b"/>
                <a:pathLst>
                  <a:path w="2916" h="2798" extrusionOk="0">
                    <a:moveTo>
                      <a:pt x="1113" y="1"/>
                    </a:moveTo>
                    <a:cubicBezTo>
                      <a:pt x="1107" y="1"/>
                      <a:pt x="1101" y="3"/>
                      <a:pt x="1094" y="9"/>
                    </a:cubicBezTo>
                    <a:cubicBezTo>
                      <a:pt x="972" y="106"/>
                      <a:pt x="0" y="634"/>
                      <a:pt x="0" y="634"/>
                    </a:cubicBezTo>
                    <a:lnTo>
                      <a:pt x="303" y="1886"/>
                    </a:lnTo>
                    <a:lnTo>
                      <a:pt x="370" y="2530"/>
                    </a:lnTo>
                    <a:lnTo>
                      <a:pt x="2029" y="2798"/>
                    </a:lnTo>
                    <a:lnTo>
                      <a:pt x="2916" y="1291"/>
                    </a:lnTo>
                    <a:lnTo>
                      <a:pt x="1155" y="708"/>
                    </a:lnTo>
                    <a:cubicBezTo>
                      <a:pt x="1155" y="708"/>
                      <a:pt x="1209" y="1"/>
                      <a:pt x="11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"/>
              <p:cNvSpPr/>
              <p:nvPr/>
            </p:nvSpPr>
            <p:spPr>
              <a:xfrm>
                <a:off x="6647211" y="3030065"/>
                <a:ext cx="73806" cy="72580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775" extrusionOk="0">
                    <a:moveTo>
                      <a:pt x="1344" y="1"/>
                    </a:moveTo>
                    <a:cubicBezTo>
                      <a:pt x="1344" y="1"/>
                      <a:pt x="1" y="377"/>
                      <a:pt x="43" y="492"/>
                    </a:cubicBezTo>
                    <a:cubicBezTo>
                      <a:pt x="85" y="608"/>
                      <a:pt x="748" y="1124"/>
                      <a:pt x="748" y="1124"/>
                    </a:cubicBezTo>
                    <a:lnTo>
                      <a:pt x="869" y="1774"/>
                    </a:lnTo>
                    <a:lnTo>
                      <a:pt x="1804" y="1325"/>
                    </a:lnTo>
                    <a:lnTo>
                      <a:pt x="1617" y="280"/>
                    </a:lnTo>
                    <a:lnTo>
                      <a:pt x="13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"/>
              <p:cNvSpPr/>
              <p:nvPr/>
            </p:nvSpPr>
            <p:spPr>
              <a:xfrm>
                <a:off x="6648643" y="3168683"/>
                <a:ext cx="40031" cy="7045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723" extrusionOk="0">
                    <a:moveTo>
                      <a:pt x="433" y="0"/>
                    </a:moveTo>
                    <a:lnTo>
                      <a:pt x="129" y="492"/>
                    </a:lnTo>
                    <a:lnTo>
                      <a:pt x="1" y="1391"/>
                    </a:lnTo>
                    <a:cubicBezTo>
                      <a:pt x="1" y="1391"/>
                      <a:pt x="520" y="1622"/>
                      <a:pt x="837" y="1722"/>
                    </a:cubicBezTo>
                    <a:lnTo>
                      <a:pt x="979" y="1400"/>
                    </a:lnTo>
                    <a:cubicBezTo>
                      <a:pt x="901" y="1023"/>
                      <a:pt x="821" y="486"/>
                      <a:pt x="821" y="486"/>
                    </a:cubicBezTo>
                    <a:lnTo>
                      <a:pt x="4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"/>
              <p:cNvSpPr/>
              <p:nvPr/>
            </p:nvSpPr>
            <p:spPr>
              <a:xfrm>
                <a:off x="6635762" y="3323778"/>
                <a:ext cx="7565" cy="16029"/>
              </a:xfrm>
              <a:custGeom>
                <a:avLst/>
                <a:gdLst/>
                <a:ahLst/>
                <a:cxnLst/>
                <a:rect l="l" t="t" r="r" b="b"/>
                <a:pathLst>
                  <a:path w="185" h="392" extrusionOk="0">
                    <a:moveTo>
                      <a:pt x="7" y="1"/>
                    </a:moveTo>
                    <a:cubicBezTo>
                      <a:pt x="0" y="1"/>
                      <a:pt x="3" y="9"/>
                      <a:pt x="18" y="27"/>
                    </a:cubicBezTo>
                    <a:cubicBezTo>
                      <a:pt x="57" y="77"/>
                      <a:pt x="69" y="216"/>
                      <a:pt x="64" y="391"/>
                    </a:cubicBezTo>
                    <a:lnTo>
                      <a:pt x="185" y="118"/>
                    </a:lnTo>
                    <a:cubicBezTo>
                      <a:pt x="90" y="47"/>
                      <a:pt x="22" y="1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"/>
              <p:cNvSpPr/>
              <p:nvPr/>
            </p:nvSpPr>
            <p:spPr>
              <a:xfrm>
                <a:off x="6726702" y="3070955"/>
                <a:ext cx="26088" cy="45879"/>
              </a:xfrm>
              <a:custGeom>
                <a:avLst/>
                <a:gdLst/>
                <a:ahLst/>
                <a:cxnLst/>
                <a:rect l="l" t="t" r="r" b="b"/>
                <a:pathLst>
                  <a:path w="638" h="1122" extrusionOk="0">
                    <a:moveTo>
                      <a:pt x="188" y="0"/>
                    </a:moveTo>
                    <a:lnTo>
                      <a:pt x="177" y="471"/>
                    </a:lnTo>
                    <a:lnTo>
                      <a:pt x="0" y="810"/>
                    </a:lnTo>
                    <a:lnTo>
                      <a:pt x="249" y="1121"/>
                    </a:lnTo>
                    <a:lnTo>
                      <a:pt x="637" y="242"/>
                    </a:lnTo>
                    <a:cubicBezTo>
                      <a:pt x="488" y="161"/>
                      <a:pt x="337" y="82"/>
                      <a:pt x="1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"/>
              <p:cNvSpPr/>
              <p:nvPr/>
            </p:nvSpPr>
            <p:spPr>
              <a:xfrm>
                <a:off x="6512806" y="3112213"/>
                <a:ext cx="16724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1108" extrusionOk="0">
                    <a:moveTo>
                      <a:pt x="381" y="0"/>
                    </a:moveTo>
                    <a:lnTo>
                      <a:pt x="0" y="259"/>
                    </a:lnTo>
                    <a:lnTo>
                      <a:pt x="182" y="1108"/>
                    </a:lnTo>
                    <a:lnTo>
                      <a:pt x="408" y="657"/>
                    </a:lnTo>
                    <a:lnTo>
                      <a:pt x="3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"/>
              <p:cNvSpPr/>
              <p:nvPr/>
            </p:nvSpPr>
            <p:spPr>
              <a:xfrm>
                <a:off x="6375661" y="3167497"/>
                <a:ext cx="112816" cy="63993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1565" extrusionOk="0">
                    <a:moveTo>
                      <a:pt x="2675" y="0"/>
                    </a:moveTo>
                    <a:cubicBezTo>
                      <a:pt x="2668" y="0"/>
                      <a:pt x="2661" y="3"/>
                      <a:pt x="2654" y="9"/>
                    </a:cubicBezTo>
                    <a:cubicBezTo>
                      <a:pt x="2543" y="98"/>
                      <a:pt x="1" y="819"/>
                      <a:pt x="1" y="819"/>
                    </a:cubicBezTo>
                    <a:lnTo>
                      <a:pt x="371" y="1565"/>
                    </a:lnTo>
                    <a:lnTo>
                      <a:pt x="2726" y="495"/>
                    </a:lnTo>
                    <a:cubicBezTo>
                      <a:pt x="2726" y="495"/>
                      <a:pt x="2759" y="0"/>
                      <a:pt x="26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"/>
              <p:cNvSpPr/>
              <p:nvPr/>
            </p:nvSpPr>
            <p:spPr>
              <a:xfrm>
                <a:off x="6821280" y="2769146"/>
                <a:ext cx="68041" cy="93107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277" extrusionOk="0">
                    <a:moveTo>
                      <a:pt x="1529" y="0"/>
                    </a:moveTo>
                    <a:lnTo>
                      <a:pt x="1456" y="27"/>
                    </a:lnTo>
                    <a:lnTo>
                      <a:pt x="431" y="1118"/>
                    </a:lnTo>
                    <a:lnTo>
                      <a:pt x="0" y="2277"/>
                    </a:lnTo>
                    <a:lnTo>
                      <a:pt x="0" y="2277"/>
                    </a:lnTo>
                    <a:lnTo>
                      <a:pt x="781" y="2060"/>
                    </a:lnTo>
                    <a:lnTo>
                      <a:pt x="1663" y="64"/>
                    </a:lnTo>
                    <a:lnTo>
                      <a:pt x="15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2"/>
              <p:cNvSpPr/>
              <p:nvPr/>
            </p:nvSpPr>
            <p:spPr>
              <a:xfrm>
                <a:off x="6717992" y="2704540"/>
                <a:ext cx="74665" cy="53321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1304" extrusionOk="0">
                    <a:moveTo>
                      <a:pt x="760" y="0"/>
                    </a:moveTo>
                    <a:cubicBezTo>
                      <a:pt x="413" y="263"/>
                      <a:pt x="0" y="573"/>
                      <a:pt x="0" y="573"/>
                    </a:cubicBezTo>
                    <a:lnTo>
                      <a:pt x="1081" y="1303"/>
                    </a:lnTo>
                    <a:lnTo>
                      <a:pt x="1825" y="511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2"/>
              <p:cNvSpPr/>
              <p:nvPr/>
            </p:nvSpPr>
            <p:spPr>
              <a:xfrm>
                <a:off x="6783293" y="2734758"/>
                <a:ext cx="68082" cy="49927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1221" extrusionOk="0">
                    <a:moveTo>
                      <a:pt x="705" y="0"/>
                    </a:moveTo>
                    <a:cubicBezTo>
                      <a:pt x="357" y="188"/>
                      <a:pt x="0" y="400"/>
                      <a:pt x="0" y="400"/>
                    </a:cubicBezTo>
                    <a:lnTo>
                      <a:pt x="905" y="1221"/>
                    </a:lnTo>
                    <a:lnTo>
                      <a:pt x="1665" y="614"/>
                    </a:lnTo>
                    <a:cubicBezTo>
                      <a:pt x="1665" y="614"/>
                      <a:pt x="1649" y="542"/>
                      <a:pt x="1625" y="441"/>
                    </a:cubicBez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2"/>
              <p:cNvSpPr/>
              <p:nvPr/>
            </p:nvSpPr>
            <p:spPr>
              <a:xfrm>
                <a:off x="6863724" y="2759537"/>
                <a:ext cx="9118" cy="736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80" extrusionOk="0">
                    <a:moveTo>
                      <a:pt x="1" y="0"/>
                    </a:moveTo>
                    <a:lnTo>
                      <a:pt x="10" y="91"/>
                    </a:lnTo>
                    <a:lnTo>
                      <a:pt x="127" y="180"/>
                    </a:lnTo>
                    <a:cubicBezTo>
                      <a:pt x="127" y="180"/>
                      <a:pt x="168" y="150"/>
                      <a:pt x="222" y="10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7" name="Google Shape;777;p2"/>
            <p:cNvGrpSpPr/>
            <p:nvPr/>
          </p:nvGrpSpPr>
          <p:grpSpPr>
            <a:xfrm>
              <a:off x="7966053" y="3521283"/>
              <a:ext cx="950215" cy="2379916"/>
              <a:chOff x="6730831" y="2891080"/>
              <a:chExt cx="826346" cy="2069852"/>
            </a:xfrm>
          </p:grpSpPr>
          <p:sp>
            <p:nvSpPr>
              <p:cNvPr id="778" name="Google Shape;778;p2"/>
              <p:cNvSpPr/>
              <p:nvPr/>
            </p:nvSpPr>
            <p:spPr>
              <a:xfrm>
                <a:off x="6730831" y="2891080"/>
                <a:ext cx="826346" cy="2069852"/>
              </a:xfrm>
              <a:custGeom>
                <a:avLst/>
                <a:gdLst/>
                <a:ahLst/>
                <a:cxnLst/>
                <a:rect l="l" t="t" r="r" b="b"/>
                <a:pathLst>
                  <a:path w="20209" h="50620" extrusionOk="0">
                    <a:moveTo>
                      <a:pt x="15219" y="3881"/>
                    </a:moveTo>
                    <a:cubicBezTo>
                      <a:pt x="15669" y="4223"/>
                      <a:pt x="16113" y="4575"/>
                      <a:pt x="16532" y="4915"/>
                    </a:cubicBezTo>
                    <a:lnTo>
                      <a:pt x="16318" y="6167"/>
                    </a:lnTo>
                    <a:lnTo>
                      <a:pt x="13823" y="4274"/>
                    </a:lnTo>
                    <a:lnTo>
                      <a:pt x="15219" y="3881"/>
                    </a:lnTo>
                    <a:close/>
                    <a:moveTo>
                      <a:pt x="15091" y="6989"/>
                    </a:moveTo>
                    <a:lnTo>
                      <a:pt x="15904" y="7109"/>
                    </a:lnTo>
                    <a:lnTo>
                      <a:pt x="14597" y="8226"/>
                    </a:lnTo>
                    <a:lnTo>
                      <a:pt x="13924" y="8523"/>
                    </a:lnTo>
                    <a:lnTo>
                      <a:pt x="13924" y="8523"/>
                    </a:lnTo>
                    <a:lnTo>
                      <a:pt x="15091" y="6989"/>
                    </a:lnTo>
                    <a:close/>
                    <a:moveTo>
                      <a:pt x="17219" y="5481"/>
                    </a:moveTo>
                    <a:cubicBezTo>
                      <a:pt x="17462" y="5684"/>
                      <a:pt x="17691" y="5878"/>
                      <a:pt x="17900" y="6056"/>
                    </a:cubicBezTo>
                    <a:cubicBezTo>
                      <a:pt x="17477" y="7000"/>
                      <a:pt x="16835" y="8448"/>
                      <a:pt x="16824" y="8570"/>
                    </a:cubicBezTo>
                    <a:cubicBezTo>
                      <a:pt x="16822" y="8598"/>
                      <a:pt x="16810" y="8610"/>
                      <a:pt x="16790" y="8610"/>
                    </a:cubicBezTo>
                    <a:cubicBezTo>
                      <a:pt x="16684" y="8610"/>
                      <a:pt x="16369" y="8256"/>
                      <a:pt x="16369" y="8256"/>
                    </a:cubicBezTo>
                    <a:lnTo>
                      <a:pt x="17219" y="5481"/>
                    </a:lnTo>
                    <a:close/>
                    <a:moveTo>
                      <a:pt x="11747" y="2730"/>
                    </a:moveTo>
                    <a:lnTo>
                      <a:pt x="13865" y="6258"/>
                    </a:lnTo>
                    <a:lnTo>
                      <a:pt x="11710" y="8996"/>
                    </a:lnTo>
                    <a:lnTo>
                      <a:pt x="8638" y="5677"/>
                    </a:lnTo>
                    <a:cubicBezTo>
                      <a:pt x="8919" y="5087"/>
                      <a:pt x="9186" y="4526"/>
                      <a:pt x="9429" y="4019"/>
                    </a:cubicBezTo>
                    <a:cubicBezTo>
                      <a:pt x="10319" y="3480"/>
                      <a:pt x="11353" y="2876"/>
                      <a:pt x="11747" y="2730"/>
                    </a:cubicBezTo>
                    <a:close/>
                    <a:moveTo>
                      <a:pt x="9491" y="7923"/>
                    </a:moveTo>
                    <a:cubicBezTo>
                      <a:pt x="9491" y="7923"/>
                      <a:pt x="10441" y="9265"/>
                      <a:pt x="10708" y="9265"/>
                    </a:cubicBezTo>
                    <a:cubicBezTo>
                      <a:pt x="10708" y="9265"/>
                      <a:pt x="10708" y="9265"/>
                      <a:pt x="10708" y="9265"/>
                    </a:cubicBezTo>
                    <a:cubicBezTo>
                      <a:pt x="10709" y="9265"/>
                      <a:pt x="10709" y="9265"/>
                      <a:pt x="10710" y="9265"/>
                    </a:cubicBezTo>
                    <a:cubicBezTo>
                      <a:pt x="10966" y="9265"/>
                      <a:pt x="9526" y="9623"/>
                      <a:pt x="9258" y="9675"/>
                    </a:cubicBezTo>
                    <a:cubicBezTo>
                      <a:pt x="9253" y="9675"/>
                      <a:pt x="9249" y="9676"/>
                      <a:pt x="9245" y="9676"/>
                    </a:cubicBezTo>
                    <a:cubicBezTo>
                      <a:pt x="8989" y="9676"/>
                      <a:pt x="9024" y="8226"/>
                      <a:pt x="9024" y="8226"/>
                    </a:cubicBezTo>
                    <a:lnTo>
                      <a:pt x="9491" y="7923"/>
                    </a:lnTo>
                    <a:close/>
                    <a:moveTo>
                      <a:pt x="18545" y="6616"/>
                    </a:moveTo>
                    <a:cubicBezTo>
                      <a:pt x="18947" y="6967"/>
                      <a:pt x="19188" y="7186"/>
                      <a:pt x="19188" y="7186"/>
                    </a:cubicBezTo>
                    <a:lnTo>
                      <a:pt x="19247" y="10391"/>
                    </a:lnTo>
                    <a:lnTo>
                      <a:pt x="18538" y="10395"/>
                    </a:lnTo>
                    <a:lnTo>
                      <a:pt x="17468" y="8768"/>
                    </a:lnTo>
                    <a:lnTo>
                      <a:pt x="18545" y="6616"/>
                    </a:lnTo>
                    <a:close/>
                    <a:moveTo>
                      <a:pt x="16332" y="9663"/>
                    </a:moveTo>
                    <a:lnTo>
                      <a:pt x="17175" y="10157"/>
                    </a:lnTo>
                    <a:lnTo>
                      <a:pt x="17086" y="10748"/>
                    </a:lnTo>
                    <a:lnTo>
                      <a:pt x="16524" y="10252"/>
                    </a:lnTo>
                    <a:lnTo>
                      <a:pt x="16332" y="9663"/>
                    </a:lnTo>
                    <a:close/>
                    <a:moveTo>
                      <a:pt x="12634" y="9205"/>
                    </a:moveTo>
                    <a:cubicBezTo>
                      <a:pt x="12634" y="9205"/>
                      <a:pt x="13181" y="9337"/>
                      <a:pt x="13344" y="9337"/>
                    </a:cubicBezTo>
                    <a:cubicBezTo>
                      <a:pt x="13345" y="9337"/>
                      <a:pt x="13346" y="9337"/>
                      <a:pt x="13346" y="9337"/>
                    </a:cubicBezTo>
                    <a:lnTo>
                      <a:pt x="13908" y="11285"/>
                    </a:lnTo>
                    <a:lnTo>
                      <a:pt x="13908" y="11285"/>
                    </a:lnTo>
                    <a:lnTo>
                      <a:pt x="13444" y="11061"/>
                    </a:lnTo>
                    <a:lnTo>
                      <a:pt x="13438" y="10653"/>
                    </a:lnTo>
                    <a:lnTo>
                      <a:pt x="12610" y="9977"/>
                    </a:lnTo>
                    <a:lnTo>
                      <a:pt x="12634" y="9205"/>
                    </a:lnTo>
                    <a:close/>
                    <a:moveTo>
                      <a:pt x="9986" y="9970"/>
                    </a:moveTo>
                    <a:cubicBezTo>
                      <a:pt x="9986" y="9970"/>
                      <a:pt x="11177" y="10013"/>
                      <a:pt x="11394" y="10061"/>
                    </a:cubicBezTo>
                    <a:cubicBezTo>
                      <a:pt x="11611" y="10111"/>
                      <a:pt x="11685" y="11361"/>
                      <a:pt x="11685" y="11361"/>
                    </a:cubicBezTo>
                    <a:cubicBezTo>
                      <a:pt x="11685" y="11361"/>
                      <a:pt x="10673" y="11196"/>
                      <a:pt x="10091" y="11196"/>
                    </a:cubicBezTo>
                    <a:cubicBezTo>
                      <a:pt x="9968" y="11196"/>
                      <a:pt x="9864" y="11204"/>
                      <a:pt x="9793" y="11221"/>
                    </a:cubicBezTo>
                    <a:cubicBezTo>
                      <a:pt x="9778" y="11225"/>
                      <a:pt x="9764" y="11227"/>
                      <a:pt x="9752" y="11227"/>
                    </a:cubicBezTo>
                    <a:cubicBezTo>
                      <a:pt x="9430" y="11227"/>
                      <a:pt x="9986" y="9970"/>
                      <a:pt x="9986" y="9970"/>
                    </a:cubicBezTo>
                    <a:close/>
                    <a:moveTo>
                      <a:pt x="9349" y="10174"/>
                    </a:moveTo>
                    <a:lnTo>
                      <a:pt x="9453" y="10524"/>
                    </a:lnTo>
                    <a:lnTo>
                      <a:pt x="9269" y="11675"/>
                    </a:lnTo>
                    <a:lnTo>
                      <a:pt x="8989" y="10776"/>
                    </a:lnTo>
                    <a:lnTo>
                      <a:pt x="9349" y="10174"/>
                    </a:lnTo>
                    <a:close/>
                    <a:moveTo>
                      <a:pt x="12469" y="11506"/>
                    </a:moveTo>
                    <a:lnTo>
                      <a:pt x="13107" y="12352"/>
                    </a:lnTo>
                    <a:lnTo>
                      <a:pt x="13271" y="13052"/>
                    </a:lnTo>
                    <a:lnTo>
                      <a:pt x="12562" y="13056"/>
                    </a:lnTo>
                    <a:cubicBezTo>
                      <a:pt x="12562" y="13056"/>
                      <a:pt x="11557" y="12361"/>
                      <a:pt x="11340" y="12313"/>
                    </a:cubicBezTo>
                    <a:cubicBezTo>
                      <a:pt x="11123" y="12264"/>
                      <a:pt x="12469" y="11506"/>
                      <a:pt x="12469" y="11506"/>
                    </a:cubicBezTo>
                    <a:close/>
                    <a:moveTo>
                      <a:pt x="16339" y="10731"/>
                    </a:moveTo>
                    <a:lnTo>
                      <a:pt x="16922" y="11178"/>
                    </a:lnTo>
                    <a:lnTo>
                      <a:pt x="18192" y="11871"/>
                    </a:lnTo>
                    <a:cubicBezTo>
                      <a:pt x="18192" y="11871"/>
                      <a:pt x="17855" y="13273"/>
                      <a:pt x="17838" y="13473"/>
                    </a:cubicBezTo>
                    <a:cubicBezTo>
                      <a:pt x="17836" y="13498"/>
                      <a:pt x="17825" y="13509"/>
                      <a:pt x="17806" y="13509"/>
                    </a:cubicBezTo>
                    <a:cubicBezTo>
                      <a:pt x="17678" y="13509"/>
                      <a:pt x="17215" y="12977"/>
                      <a:pt x="17215" y="12977"/>
                    </a:cubicBezTo>
                    <a:lnTo>
                      <a:pt x="15336" y="14289"/>
                    </a:lnTo>
                    <a:lnTo>
                      <a:pt x="14802" y="12191"/>
                    </a:lnTo>
                    <a:lnTo>
                      <a:pt x="16339" y="10731"/>
                    </a:lnTo>
                    <a:close/>
                    <a:moveTo>
                      <a:pt x="9750" y="12019"/>
                    </a:moveTo>
                    <a:cubicBezTo>
                      <a:pt x="9750" y="12019"/>
                      <a:pt x="12256" y="13631"/>
                      <a:pt x="13465" y="13631"/>
                    </a:cubicBezTo>
                    <a:cubicBezTo>
                      <a:pt x="13468" y="13631"/>
                      <a:pt x="13470" y="13631"/>
                      <a:pt x="13473" y="13631"/>
                    </a:cubicBezTo>
                    <a:cubicBezTo>
                      <a:pt x="13476" y="13631"/>
                      <a:pt x="13478" y="13631"/>
                      <a:pt x="13481" y="13631"/>
                    </a:cubicBezTo>
                    <a:cubicBezTo>
                      <a:pt x="14673" y="13631"/>
                      <a:pt x="13337" y="15266"/>
                      <a:pt x="13337" y="15266"/>
                    </a:cubicBezTo>
                    <a:lnTo>
                      <a:pt x="10443" y="15284"/>
                    </a:lnTo>
                    <a:lnTo>
                      <a:pt x="9750" y="12019"/>
                    </a:lnTo>
                    <a:close/>
                    <a:moveTo>
                      <a:pt x="8902" y="13428"/>
                    </a:moveTo>
                    <a:lnTo>
                      <a:pt x="9622" y="13824"/>
                    </a:lnTo>
                    <a:cubicBezTo>
                      <a:pt x="9622" y="13824"/>
                      <a:pt x="9811" y="15274"/>
                      <a:pt x="9976" y="15422"/>
                    </a:cubicBezTo>
                    <a:cubicBezTo>
                      <a:pt x="10000" y="15443"/>
                      <a:pt x="9999" y="15453"/>
                      <a:pt x="9980" y="15453"/>
                    </a:cubicBezTo>
                    <a:cubicBezTo>
                      <a:pt x="9864" y="15453"/>
                      <a:pt x="9078" y="15120"/>
                      <a:pt x="8854" y="15079"/>
                    </a:cubicBezTo>
                    <a:cubicBezTo>
                      <a:pt x="8592" y="15030"/>
                      <a:pt x="8902" y="13428"/>
                      <a:pt x="8902" y="13428"/>
                    </a:cubicBezTo>
                    <a:close/>
                    <a:moveTo>
                      <a:pt x="8826" y="8621"/>
                    </a:moveTo>
                    <a:lnTo>
                      <a:pt x="8085" y="14886"/>
                    </a:lnTo>
                    <a:lnTo>
                      <a:pt x="5744" y="16403"/>
                    </a:lnTo>
                    <a:lnTo>
                      <a:pt x="4336" y="15714"/>
                    </a:lnTo>
                    <a:lnTo>
                      <a:pt x="4491" y="14455"/>
                    </a:lnTo>
                    <a:cubicBezTo>
                      <a:pt x="4491" y="14455"/>
                      <a:pt x="5542" y="12218"/>
                      <a:pt x="6775" y="9608"/>
                    </a:cubicBezTo>
                    <a:lnTo>
                      <a:pt x="8826" y="8621"/>
                    </a:lnTo>
                    <a:close/>
                    <a:moveTo>
                      <a:pt x="14281" y="14746"/>
                    </a:moveTo>
                    <a:lnTo>
                      <a:pt x="14912" y="15142"/>
                    </a:lnTo>
                    <a:cubicBezTo>
                      <a:pt x="14912" y="15142"/>
                      <a:pt x="15701" y="14929"/>
                      <a:pt x="15938" y="14929"/>
                    </a:cubicBezTo>
                    <a:cubicBezTo>
                      <a:pt x="15961" y="14929"/>
                      <a:pt x="15979" y="14931"/>
                      <a:pt x="15991" y="14936"/>
                    </a:cubicBezTo>
                    <a:cubicBezTo>
                      <a:pt x="16119" y="14984"/>
                      <a:pt x="15363" y="16640"/>
                      <a:pt x="15363" y="16640"/>
                    </a:cubicBezTo>
                    <a:lnTo>
                      <a:pt x="14916" y="16693"/>
                    </a:lnTo>
                    <a:lnTo>
                      <a:pt x="13907" y="16049"/>
                    </a:lnTo>
                    <a:lnTo>
                      <a:pt x="14281" y="14746"/>
                    </a:lnTo>
                    <a:close/>
                    <a:moveTo>
                      <a:pt x="13397" y="15801"/>
                    </a:moveTo>
                    <a:lnTo>
                      <a:pt x="13536" y="16251"/>
                    </a:lnTo>
                    <a:lnTo>
                      <a:pt x="13914" y="16638"/>
                    </a:lnTo>
                    <a:cubicBezTo>
                      <a:pt x="13216" y="16960"/>
                      <a:pt x="12521" y="17285"/>
                      <a:pt x="11825" y="17615"/>
                    </a:cubicBezTo>
                    <a:lnTo>
                      <a:pt x="11192" y="17047"/>
                    </a:lnTo>
                    <a:cubicBezTo>
                      <a:pt x="11388" y="16641"/>
                      <a:pt x="11572" y="16229"/>
                      <a:pt x="11743" y="15812"/>
                    </a:cubicBezTo>
                    <a:lnTo>
                      <a:pt x="13397" y="15801"/>
                    </a:lnTo>
                    <a:close/>
                    <a:moveTo>
                      <a:pt x="7986" y="15935"/>
                    </a:moveTo>
                    <a:lnTo>
                      <a:pt x="8485" y="16332"/>
                    </a:lnTo>
                    <a:lnTo>
                      <a:pt x="8163" y="17535"/>
                    </a:lnTo>
                    <a:lnTo>
                      <a:pt x="7783" y="18387"/>
                    </a:lnTo>
                    <a:lnTo>
                      <a:pt x="6500" y="17845"/>
                    </a:lnTo>
                    <a:lnTo>
                      <a:pt x="6136" y="16897"/>
                    </a:lnTo>
                    <a:lnTo>
                      <a:pt x="7986" y="15935"/>
                    </a:lnTo>
                    <a:close/>
                    <a:moveTo>
                      <a:pt x="4248" y="16422"/>
                    </a:moveTo>
                    <a:cubicBezTo>
                      <a:pt x="4588" y="16468"/>
                      <a:pt x="5022" y="16564"/>
                      <a:pt x="4796" y="17055"/>
                    </a:cubicBezTo>
                    <a:cubicBezTo>
                      <a:pt x="4601" y="17478"/>
                      <a:pt x="4246" y="18066"/>
                      <a:pt x="3997" y="18467"/>
                    </a:cubicBezTo>
                    <a:lnTo>
                      <a:pt x="4248" y="16422"/>
                    </a:lnTo>
                    <a:close/>
                    <a:moveTo>
                      <a:pt x="10767" y="17189"/>
                    </a:moveTo>
                    <a:lnTo>
                      <a:pt x="12124" y="18271"/>
                    </a:lnTo>
                    <a:lnTo>
                      <a:pt x="9162" y="19106"/>
                    </a:lnTo>
                    <a:lnTo>
                      <a:pt x="8837" y="17201"/>
                    </a:lnTo>
                    <a:lnTo>
                      <a:pt x="10767" y="17189"/>
                    </a:lnTo>
                    <a:close/>
                    <a:moveTo>
                      <a:pt x="6712" y="18494"/>
                    </a:moveTo>
                    <a:lnTo>
                      <a:pt x="6712" y="18494"/>
                    </a:lnTo>
                    <a:cubicBezTo>
                      <a:pt x="6713" y="18494"/>
                      <a:pt x="7484" y="18789"/>
                      <a:pt x="7653" y="18888"/>
                    </a:cubicBezTo>
                    <a:cubicBezTo>
                      <a:pt x="7822" y="18987"/>
                      <a:pt x="7679" y="19638"/>
                      <a:pt x="7679" y="19638"/>
                    </a:cubicBezTo>
                    <a:lnTo>
                      <a:pt x="6724" y="18894"/>
                    </a:lnTo>
                    <a:lnTo>
                      <a:pt x="6712" y="18494"/>
                    </a:lnTo>
                    <a:close/>
                    <a:moveTo>
                      <a:pt x="5291" y="17401"/>
                    </a:moveTo>
                    <a:cubicBezTo>
                      <a:pt x="5293" y="17401"/>
                      <a:pt x="5295" y="17401"/>
                      <a:pt x="5297" y="17402"/>
                    </a:cubicBezTo>
                    <a:cubicBezTo>
                      <a:pt x="5426" y="17451"/>
                      <a:pt x="5768" y="17600"/>
                      <a:pt x="5889" y="17748"/>
                    </a:cubicBezTo>
                    <a:cubicBezTo>
                      <a:pt x="6010" y="17897"/>
                      <a:pt x="6254" y="18147"/>
                      <a:pt x="6104" y="18348"/>
                    </a:cubicBezTo>
                    <a:cubicBezTo>
                      <a:pt x="5955" y="18549"/>
                      <a:pt x="5224" y="19354"/>
                      <a:pt x="5224" y="19354"/>
                    </a:cubicBezTo>
                    <a:cubicBezTo>
                      <a:pt x="5224" y="19354"/>
                      <a:pt x="4942" y="19966"/>
                      <a:pt x="4803" y="19966"/>
                    </a:cubicBezTo>
                    <a:cubicBezTo>
                      <a:pt x="4793" y="19966"/>
                      <a:pt x="4784" y="19963"/>
                      <a:pt x="4776" y="19957"/>
                    </a:cubicBezTo>
                    <a:cubicBezTo>
                      <a:pt x="4652" y="19857"/>
                      <a:pt x="4107" y="18960"/>
                      <a:pt x="4107" y="18960"/>
                    </a:cubicBezTo>
                    <a:cubicBezTo>
                      <a:pt x="4419" y="18860"/>
                      <a:pt x="5146" y="17401"/>
                      <a:pt x="5291" y="17401"/>
                    </a:cubicBezTo>
                    <a:close/>
                    <a:moveTo>
                      <a:pt x="14280" y="17012"/>
                    </a:moveTo>
                    <a:lnTo>
                      <a:pt x="14556" y="17295"/>
                    </a:lnTo>
                    <a:lnTo>
                      <a:pt x="15490" y="17239"/>
                    </a:lnTo>
                    <a:lnTo>
                      <a:pt x="14111" y="19999"/>
                    </a:lnTo>
                    <a:lnTo>
                      <a:pt x="13685" y="19252"/>
                    </a:lnTo>
                    <a:lnTo>
                      <a:pt x="12393" y="19359"/>
                    </a:lnTo>
                    <a:lnTo>
                      <a:pt x="12121" y="19463"/>
                    </a:lnTo>
                    <a:cubicBezTo>
                      <a:pt x="12003" y="19182"/>
                      <a:pt x="11880" y="18903"/>
                      <a:pt x="11765" y="18619"/>
                    </a:cubicBezTo>
                    <a:lnTo>
                      <a:pt x="12602" y="18313"/>
                    </a:lnTo>
                    <a:lnTo>
                      <a:pt x="12219" y="17969"/>
                    </a:lnTo>
                    <a:cubicBezTo>
                      <a:pt x="12904" y="17645"/>
                      <a:pt x="13591" y="17325"/>
                      <a:pt x="14280" y="17012"/>
                    </a:cubicBezTo>
                    <a:close/>
                    <a:moveTo>
                      <a:pt x="11426" y="18743"/>
                    </a:moveTo>
                    <a:cubicBezTo>
                      <a:pt x="11536" y="19030"/>
                      <a:pt x="11660" y="19311"/>
                      <a:pt x="11780" y="19593"/>
                    </a:cubicBezTo>
                    <a:lnTo>
                      <a:pt x="10657" y="20020"/>
                    </a:lnTo>
                    <a:lnTo>
                      <a:pt x="9763" y="20126"/>
                    </a:lnTo>
                    <a:lnTo>
                      <a:pt x="9556" y="19427"/>
                    </a:lnTo>
                    <a:lnTo>
                      <a:pt x="11426" y="18743"/>
                    </a:lnTo>
                    <a:close/>
                    <a:moveTo>
                      <a:pt x="8497" y="17782"/>
                    </a:moveTo>
                    <a:lnTo>
                      <a:pt x="9035" y="19830"/>
                    </a:lnTo>
                    <a:lnTo>
                      <a:pt x="8599" y="20283"/>
                    </a:lnTo>
                    <a:lnTo>
                      <a:pt x="8138" y="19985"/>
                    </a:lnTo>
                    <a:lnTo>
                      <a:pt x="7997" y="18486"/>
                    </a:lnTo>
                    <a:lnTo>
                      <a:pt x="8497" y="17782"/>
                    </a:lnTo>
                    <a:close/>
                    <a:moveTo>
                      <a:pt x="17067" y="13881"/>
                    </a:moveTo>
                    <a:lnTo>
                      <a:pt x="19326" y="14746"/>
                    </a:lnTo>
                    <a:lnTo>
                      <a:pt x="19399" y="18649"/>
                    </a:lnTo>
                    <a:lnTo>
                      <a:pt x="18432" y="20683"/>
                    </a:lnTo>
                    <a:lnTo>
                      <a:pt x="15191" y="19069"/>
                    </a:lnTo>
                    <a:lnTo>
                      <a:pt x="17067" y="13881"/>
                    </a:lnTo>
                    <a:close/>
                    <a:moveTo>
                      <a:pt x="4069" y="19410"/>
                    </a:moveTo>
                    <a:lnTo>
                      <a:pt x="4430" y="20409"/>
                    </a:lnTo>
                    <a:lnTo>
                      <a:pt x="3711" y="20779"/>
                    </a:lnTo>
                    <a:lnTo>
                      <a:pt x="3711" y="20779"/>
                    </a:lnTo>
                    <a:lnTo>
                      <a:pt x="3863" y="19554"/>
                    </a:lnTo>
                    <a:lnTo>
                      <a:pt x="4069" y="19410"/>
                    </a:lnTo>
                    <a:close/>
                    <a:moveTo>
                      <a:pt x="17521" y="21527"/>
                    </a:moveTo>
                    <a:cubicBezTo>
                      <a:pt x="17595" y="21527"/>
                      <a:pt x="17652" y="21534"/>
                      <a:pt x="17683" y="21552"/>
                    </a:cubicBezTo>
                    <a:cubicBezTo>
                      <a:pt x="17746" y="21588"/>
                      <a:pt x="17800" y="21707"/>
                      <a:pt x="17846" y="21844"/>
                    </a:cubicBezTo>
                    <a:lnTo>
                      <a:pt x="17482" y="22538"/>
                    </a:lnTo>
                    <a:lnTo>
                      <a:pt x="16994" y="22724"/>
                    </a:lnTo>
                    <a:lnTo>
                      <a:pt x="16516" y="21677"/>
                    </a:lnTo>
                    <a:cubicBezTo>
                      <a:pt x="16516" y="21677"/>
                      <a:pt x="17186" y="21527"/>
                      <a:pt x="17521" y="21527"/>
                    </a:cubicBezTo>
                    <a:close/>
                    <a:moveTo>
                      <a:pt x="6291" y="18852"/>
                    </a:moveTo>
                    <a:lnTo>
                      <a:pt x="8061" y="20747"/>
                    </a:lnTo>
                    <a:cubicBezTo>
                      <a:pt x="8061" y="20747"/>
                      <a:pt x="10518" y="20187"/>
                      <a:pt x="11747" y="19907"/>
                    </a:cubicBezTo>
                    <a:cubicBezTo>
                      <a:pt x="11819" y="19891"/>
                      <a:pt x="11882" y="19883"/>
                      <a:pt x="11937" y="19883"/>
                    </a:cubicBezTo>
                    <a:cubicBezTo>
                      <a:pt x="12817" y="19883"/>
                      <a:pt x="11581" y="21912"/>
                      <a:pt x="11453" y="23451"/>
                    </a:cubicBezTo>
                    <a:cubicBezTo>
                      <a:pt x="11408" y="24002"/>
                      <a:pt x="10956" y="24184"/>
                      <a:pt x="10376" y="24184"/>
                    </a:cubicBezTo>
                    <a:cubicBezTo>
                      <a:pt x="9233" y="24184"/>
                      <a:pt x="7595" y="23475"/>
                      <a:pt x="7595" y="23475"/>
                    </a:cubicBezTo>
                    <a:lnTo>
                      <a:pt x="4136" y="21589"/>
                    </a:lnTo>
                    <a:lnTo>
                      <a:pt x="6291" y="18852"/>
                    </a:lnTo>
                    <a:close/>
                    <a:moveTo>
                      <a:pt x="6587" y="23727"/>
                    </a:moveTo>
                    <a:lnTo>
                      <a:pt x="8708" y="26032"/>
                    </a:lnTo>
                    <a:lnTo>
                      <a:pt x="8444" y="26486"/>
                    </a:lnTo>
                    <a:cubicBezTo>
                      <a:pt x="8444" y="26486"/>
                      <a:pt x="6268" y="24912"/>
                      <a:pt x="6058" y="24635"/>
                    </a:cubicBezTo>
                    <a:cubicBezTo>
                      <a:pt x="5849" y="24359"/>
                      <a:pt x="6587" y="23727"/>
                      <a:pt x="6587" y="23727"/>
                    </a:cubicBezTo>
                    <a:close/>
                    <a:moveTo>
                      <a:pt x="14523" y="23308"/>
                    </a:moveTo>
                    <a:lnTo>
                      <a:pt x="15088" y="24302"/>
                    </a:lnTo>
                    <a:lnTo>
                      <a:pt x="15471" y="25365"/>
                    </a:lnTo>
                    <a:lnTo>
                      <a:pt x="13658" y="26640"/>
                    </a:lnTo>
                    <a:lnTo>
                      <a:pt x="12516" y="25515"/>
                    </a:lnTo>
                    <a:lnTo>
                      <a:pt x="12904" y="24383"/>
                    </a:lnTo>
                    <a:lnTo>
                      <a:pt x="14523" y="23308"/>
                    </a:lnTo>
                    <a:close/>
                    <a:moveTo>
                      <a:pt x="15967" y="25426"/>
                    </a:moveTo>
                    <a:lnTo>
                      <a:pt x="14985" y="27301"/>
                    </a:lnTo>
                    <a:cubicBezTo>
                      <a:pt x="14912" y="27045"/>
                      <a:pt x="14841" y="26788"/>
                      <a:pt x="14779" y="26527"/>
                    </a:cubicBezTo>
                    <a:lnTo>
                      <a:pt x="15967" y="25426"/>
                    </a:lnTo>
                    <a:close/>
                    <a:moveTo>
                      <a:pt x="11173" y="24437"/>
                    </a:moveTo>
                    <a:cubicBezTo>
                      <a:pt x="11442" y="24523"/>
                      <a:pt x="11715" y="24600"/>
                      <a:pt x="11983" y="24690"/>
                    </a:cubicBezTo>
                    <a:lnTo>
                      <a:pt x="11525" y="25555"/>
                    </a:lnTo>
                    <a:lnTo>
                      <a:pt x="12039" y="25467"/>
                    </a:lnTo>
                    <a:lnTo>
                      <a:pt x="12039" y="25467"/>
                    </a:lnTo>
                    <a:cubicBezTo>
                      <a:pt x="11712" y="26221"/>
                      <a:pt x="11380" y="26974"/>
                      <a:pt x="11043" y="27724"/>
                    </a:cubicBezTo>
                    <a:lnTo>
                      <a:pt x="10649" y="27765"/>
                    </a:lnTo>
                    <a:lnTo>
                      <a:pt x="9959" y="28547"/>
                    </a:lnTo>
                    <a:lnTo>
                      <a:pt x="9288" y="25686"/>
                    </a:lnTo>
                    <a:lnTo>
                      <a:pt x="10091" y="25823"/>
                    </a:lnTo>
                    <a:lnTo>
                      <a:pt x="11026" y="24721"/>
                    </a:lnTo>
                    <a:lnTo>
                      <a:pt x="11173" y="24437"/>
                    </a:lnTo>
                    <a:close/>
                    <a:moveTo>
                      <a:pt x="4239" y="24169"/>
                    </a:moveTo>
                    <a:lnTo>
                      <a:pt x="4042" y="28602"/>
                    </a:lnTo>
                    <a:lnTo>
                      <a:pt x="2923" y="29764"/>
                    </a:lnTo>
                    <a:lnTo>
                      <a:pt x="2666" y="29260"/>
                    </a:lnTo>
                    <a:lnTo>
                      <a:pt x="3193" y="24987"/>
                    </a:lnTo>
                    <a:lnTo>
                      <a:pt x="4239" y="24169"/>
                    </a:lnTo>
                    <a:close/>
                    <a:moveTo>
                      <a:pt x="10876" y="28363"/>
                    </a:moveTo>
                    <a:lnTo>
                      <a:pt x="11607" y="29738"/>
                    </a:lnTo>
                    <a:lnTo>
                      <a:pt x="10756" y="30557"/>
                    </a:lnTo>
                    <a:lnTo>
                      <a:pt x="9939" y="29465"/>
                    </a:lnTo>
                    <a:lnTo>
                      <a:pt x="10876" y="28363"/>
                    </a:lnTo>
                    <a:close/>
                    <a:moveTo>
                      <a:pt x="7157" y="26794"/>
                    </a:moveTo>
                    <a:cubicBezTo>
                      <a:pt x="7157" y="26794"/>
                      <a:pt x="7701" y="27782"/>
                      <a:pt x="7654" y="27959"/>
                    </a:cubicBezTo>
                    <a:cubicBezTo>
                      <a:pt x="7616" y="28106"/>
                      <a:pt x="6470" y="30548"/>
                      <a:pt x="6470" y="30548"/>
                    </a:cubicBezTo>
                    <a:lnTo>
                      <a:pt x="4899" y="30628"/>
                    </a:lnTo>
                    <a:cubicBezTo>
                      <a:pt x="4899" y="30628"/>
                      <a:pt x="4547" y="29958"/>
                      <a:pt x="4503" y="29746"/>
                    </a:cubicBezTo>
                    <a:cubicBezTo>
                      <a:pt x="4458" y="29535"/>
                      <a:pt x="5648" y="26875"/>
                      <a:pt x="5648" y="26875"/>
                    </a:cubicBezTo>
                    <a:lnTo>
                      <a:pt x="7157" y="26794"/>
                    </a:lnTo>
                    <a:close/>
                    <a:moveTo>
                      <a:pt x="7227" y="30575"/>
                    </a:moveTo>
                    <a:cubicBezTo>
                      <a:pt x="7260" y="30575"/>
                      <a:pt x="7286" y="30578"/>
                      <a:pt x="7300" y="30586"/>
                    </a:cubicBezTo>
                    <a:cubicBezTo>
                      <a:pt x="7378" y="30630"/>
                      <a:pt x="7430" y="30953"/>
                      <a:pt x="7430" y="30953"/>
                    </a:cubicBezTo>
                    <a:lnTo>
                      <a:pt x="6986" y="31122"/>
                    </a:lnTo>
                    <a:lnTo>
                      <a:pt x="6767" y="30643"/>
                    </a:lnTo>
                    <a:cubicBezTo>
                      <a:pt x="6767" y="30643"/>
                      <a:pt x="7075" y="30575"/>
                      <a:pt x="7227" y="30575"/>
                    </a:cubicBezTo>
                    <a:close/>
                    <a:moveTo>
                      <a:pt x="3528" y="30177"/>
                    </a:moveTo>
                    <a:lnTo>
                      <a:pt x="3829" y="30705"/>
                    </a:lnTo>
                    <a:lnTo>
                      <a:pt x="4032" y="31270"/>
                    </a:lnTo>
                    <a:lnTo>
                      <a:pt x="3068" y="31948"/>
                    </a:lnTo>
                    <a:lnTo>
                      <a:pt x="2460" y="31350"/>
                    </a:lnTo>
                    <a:lnTo>
                      <a:pt x="2668" y="30748"/>
                    </a:lnTo>
                    <a:lnTo>
                      <a:pt x="3528" y="30177"/>
                    </a:lnTo>
                    <a:close/>
                    <a:moveTo>
                      <a:pt x="11906" y="32080"/>
                    </a:moveTo>
                    <a:lnTo>
                      <a:pt x="12286" y="32449"/>
                    </a:lnTo>
                    <a:lnTo>
                      <a:pt x="12020" y="32956"/>
                    </a:lnTo>
                    <a:lnTo>
                      <a:pt x="11021" y="32482"/>
                    </a:lnTo>
                    <a:lnTo>
                      <a:pt x="11906" y="32080"/>
                    </a:lnTo>
                    <a:close/>
                    <a:moveTo>
                      <a:pt x="5001" y="30910"/>
                    </a:moveTo>
                    <a:lnTo>
                      <a:pt x="6418" y="31184"/>
                    </a:lnTo>
                    <a:cubicBezTo>
                      <a:pt x="6418" y="31184"/>
                      <a:pt x="6142" y="32248"/>
                      <a:pt x="6067" y="32389"/>
                    </a:cubicBezTo>
                    <a:cubicBezTo>
                      <a:pt x="6048" y="32425"/>
                      <a:pt x="6007" y="32439"/>
                      <a:pt x="5956" y="32439"/>
                    </a:cubicBezTo>
                    <a:cubicBezTo>
                      <a:pt x="5806" y="32439"/>
                      <a:pt x="5572" y="32322"/>
                      <a:pt x="5572" y="32322"/>
                    </a:cubicBezTo>
                    <a:lnTo>
                      <a:pt x="5236" y="32259"/>
                    </a:lnTo>
                    <a:lnTo>
                      <a:pt x="5024" y="32891"/>
                    </a:lnTo>
                    <a:lnTo>
                      <a:pt x="3925" y="33322"/>
                    </a:lnTo>
                    <a:cubicBezTo>
                      <a:pt x="3925" y="33322"/>
                      <a:pt x="3573" y="32652"/>
                      <a:pt x="3465" y="32441"/>
                    </a:cubicBezTo>
                    <a:cubicBezTo>
                      <a:pt x="3358" y="32229"/>
                      <a:pt x="3905" y="32049"/>
                      <a:pt x="3905" y="32049"/>
                    </a:cubicBezTo>
                    <a:cubicBezTo>
                      <a:pt x="3905" y="32049"/>
                      <a:pt x="4469" y="31656"/>
                      <a:pt x="4669" y="31514"/>
                    </a:cubicBezTo>
                    <a:cubicBezTo>
                      <a:pt x="4869" y="31371"/>
                      <a:pt x="5001" y="30910"/>
                      <a:pt x="5001" y="30910"/>
                    </a:cubicBezTo>
                    <a:close/>
                    <a:moveTo>
                      <a:pt x="7792" y="32585"/>
                    </a:moveTo>
                    <a:cubicBezTo>
                      <a:pt x="7924" y="32585"/>
                      <a:pt x="8222" y="33006"/>
                      <a:pt x="8222" y="33006"/>
                    </a:cubicBezTo>
                    <a:lnTo>
                      <a:pt x="8123" y="33167"/>
                    </a:lnTo>
                    <a:lnTo>
                      <a:pt x="7312" y="33365"/>
                    </a:lnTo>
                    <a:cubicBezTo>
                      <a:pt x="7311" y="33365"/>
                      <a:pt x="7670" y="32817"/>
                      <a:pt x="7742" y="32624"/>
                    </a:cubicBezTo>
                    <a:cubicBezTo>
                      <a:pt x="7752" y="32597"/>
                      <a:pt x="7770" y="32585"/>
                      <a:pt x="7792" y="32585"/>
                    </a:cubicBezTo>
                    <a:close/>
                    <a:moveTo>
                      <a:pt x="2308" y="32175"/>
                    </a:moveTo>
                    <a:lnTo>
                      <a:pt x="2839" y="32833"/>
                    </a:lnTo>
                    <a:lnTo>
                      <a:pt x="3208" y="33291"/>
                    </a:lnTo>
                    <a:cubicBezTo>
                      <a:pt x="3208" y="33291"/>
                      <a:pt x="2426" y="33650"/>
                      <a:pt x="2233" y="33722"/>
                    </a:cubicBezTo>
                    <a:cubicBezTo>
                      <a:pt x="2203" y="33733"/>
                      <a:pt x="2158" y="33764"/>
                      <a:pt x="2106" y="33806"/>
                    </a:cubicBezTo>
                    <a:lnTo>
                      <a:pt x="2308" y="32175"/>
                    </a:lnTo>
                    <a:close/>
                    <a:moveTo>
                      <a:pt x="9344" y="28376"/>
                    </a:moveTo>
                    <a:lnTo>
                      <a:pt x="10911" y="34146"/>
                    </a:lnTo>
                    <a:lnTo>
                      <a:pt x="9579" y="33769"/>
                    </a:lnTo>
                    <a:lnTo>
                      <a:pt x="8311" y="32621"/>
                    </a:lnTo>
                    <a:lnTo>
                      <a:pt x="7479" y="30315"/>
                    </a:lnTo>
                    <a:lnTo>
                      <a:pt x="9344" y="28376"/>
                    </a:lnTo>
                    <a:close/>
                    <a:moveTo>
                      <a:pt x="5994" y="33502"/>
                    </a:moveTo>
                    <a:lnTo>
                      <a:pt x="6898" y="33560"/>
                    </a:lnTo>
                    <a:lnTo>
                      <a:pt x="6646" y="34878"/>
                    </a:lnTo>
                    <a:lnTo>
                      <a:pt x="5974" y="35460"/>
                    </a:lnTo>
                    <a:lnTo>
                      <a:pt x="5994" y="33502"/>
                    </a:lnTo>
                    <a:close/>
                    <a:moveTo>
                      <a:pt x="8034" y="33579"/>
                    </a:moveTo>
                    <a:lnTo>
                      <a:pt x="8743" y="34460"/>
                    </a:lnTo>
                    <a:lnTo>
                      <a:pt x="7823" y="35739"/>
                    </a:lnTo>
                    <a:cubicBezTo>
                      <a:pt x="7823" y="35739"/>
                      <a:pt x="6973" y="34294"/>
                      <a:pt x="7020" y="34116"/>
                    </a:cubicBezTo>
                    <a:cubicBezTo>
                      <a:pt x="7065" y="33939"/>
                      <a:pt x="8034" y="33579"/>
                      <a:pt x="8034" y="33579"/>
                    </a:cubicBezTo>
                    <a:close/>
                    <a:moveTo>
                      <a:pt x="6857" y="35320"/>
                    </a:moveTo>
                    <a:lnTo>
                      <a:pt x="8021" y="36374"/>
                    </a:lnTo>
                    <a:lnTo>
                      <a:pt x="7209" y="37865"/>
                    </a:lnTo>
                    <a:cubicBezTo>
                      <a:pt x="7209" y="37865"/>
                      <a:pt x="6279" y="36633"/>
                      <a:pt x="6136" y="36457"/>
                    </a:cubicBezTo>
                    <a:cubicBezTo>
                      <a:pt x="5995" y="36281"/>
                      <a:pt x="6857" y="35320"/>
                      <a:pt x="6857" y="35320"/>
                    </a:cubicBezTo>
                    <a:close/>
                    <a:moveTo>
                      <a:pt x="1212" y="41058"/>
                    </a:moveTo>
                    <a:lnTo>
                      <a:pt x="1821" y="41328"/>
                    </a:lnTo>
                    <a:lnTo>
                      <a:pt x="1922" y="42000"/>
                    </a:lnTo>
                    <a:lnTo>
                      <a:pt x="1620" y="41860"/>
                    </a:lnTo>
                    <a:lnTo>
                      <a:pt x="1193" y="41216"/>
                    </a:lnTo>
                    <a:lnTo>
                      <a:pt x="1212" y="41058"/>
                    </a:lnTo>
                    <a:close/>
                    <a:moveTo>
                      <a:pt x="5185" y="33176"/>
                    </a:moveTo>
                    <a:lnTo>
                      <a:pt x="5057" y="38488"/>
                    </a:lnTo>
                    <a:lnTo>
                      <a:pt x="3310" y="42571"/>
                    </a:lnTo>
                    <a:lnTo>
                      <a:pt x="1354" y="39918"/>
                    </a:lnTo>
                    <a:lnTo>
                      <a:pt x="2008" y="34603"/>
                    </a:lnTo>
                    <a:lnTo>
                      <a:pt x="5185" y="33176"/>
                    </a:lnTo>
                    <a:close/>
                    <a:moveTo>
                      <a:pt x="9514" y="37336"/>
                    </a:moveTo>
                    <a:lnTo>
                      <a:pt x="9563" y="37643"/>
                    </a:lnTo>
                    <a:lnTo>
                      <a:pt x="6669" y="43163"/>
                    </a:lnTo>
                    <a:lnTo>
                      <a:pt x="6994" y="41011"/>
                    </a:lnTo>
                    <a:lnTo>
                      <a:pt x="7031" y="38507"/>
                    </a:lnTo>
                    <a:lnTo>
                      <a:pt x="9514" y="37336"/>
                    </a:lnTo>
                    <a:close/>
                    <a:moveTo>
                      <a:pt x="1135" y="41687"/>
                    </a:moveTo>
                    <a:cubicBezTo>
                      <a:pt x="1346" y="41917"/>
                      <a:pt x="1557" y="42639"/>
                      <a:pt x="1557" y="42639"/>
                    </a:cubicBezTo>
                    <a:cubicBezTo>
                      <a:pt x="1557" y="42639"/>
                      <a:pt x="1248" y="42938"/>
                      <a:pt x="946" y="43222"/>
                    </a:cubicBezTo>
                    <a:lnTo>
                      <a:pt x="1135" y="41687"/>
                    </a:lnTo>
                    <a:close/>
                    <a:moveTo>
                      <a:pt x="2394" y="42205"/>
                    </a:moveTo>
                    <a:cubicBezTo>
                      <a:pt x="2681" y="42205"/>
                      <a:pt x="3405" y="42981"/>
                      <a:pt x="3405" y="42981"/>
                    </a:cubicBezTo>
                    <a:lnTo>
                      <a:pt x="3233" y="43548"/>
                    </a:lnTo>
                    <a:cubicBezTo>
                      <a:pt x="3233" y="43548"/>
                      <a:pt x="2878" y="43527"/>
                      <a:pt x="2481" y="43527"/>
                    </a:cubicBezTo>
                    <a:cubicBezTo>
                      <a:pt x="2040" y="43527"/>
                      <a:pt x="1548" y="43553"/>
                      <a:pt x="1440" y="43666"/>
                    </a:cubicBezTo>
                    <a:cubicBezTo>
                      <a:pt x="1426" y="43681"/>
                      <a:pt x="1417" y="43688"/>
                      <a:pt x="1412" y="43688"/>
                    </a:cubicBezTo>
                    <a:cubicBezTo>
                      <a:pt x="1359" y="43688"/>
                      <a:pt x="2144" y="42476"/>
                      <a:pt x="2309" y="42245"/>
                    </a:cubicBezTo>
                    <a:cubicBezTo>
                      <a:pt x="2329" y="42218"/>
                      <a:pt x="2358" y="42205"/>
                      <a:pt x="2394" y="42205"/>
                    </a:cubicBezTo>
                    <a:close/>
                    <a:moveTo>
                      <a:pt x="4731" y="44512"/>
                    </a:moveTo>
                    <a:lnTo>
                      <a:pt x="4731" y="44512"/>
                    </a:lnTo>
                    <a:cubicBezTo>
                      <a:pt x="4731" y="44512"/>
                      <a:pt x="3527" y="48835"/>
                      <a:pt x="3082" y="49737"/>
                    </a:cubicBezTo>
                    <a:lnTo>
                      <a:pt x="212" y="49182"/>
                    </a:lnTo>
                    <a:lnTo>
                      <a:pt x="774" y="44618"/>
                    </a:lnTo>
                    <a:lnTo>
                      <a:pt x="4731" y="44512"/>
                    </a:lnTo>
                    <a:close/>
                    <a:moveTo>
                      <a:pt x="10521" y="0"/>
                    </a:moveTo>
                    <a:cubicBezTo>
                      <a:pt x="10288" y="0"/>
                      <a:pt x="10118" y="77"/>
                      <a:pt x="10028" y="249"/>
                    </a:cubicBezTo>
                    <a:cubicBezTo>
                      <a:pt x="9137" y="1946"/>
                      <a:pt x="3793" y="13201"/>
                      <a:pt x="3793" y="13201"/>
                    </a:cubicBezTo>
                    <a:lnTo>
                      <a:pt x="0" y="49994"/>
                    </a:lnTo>
                    <a:lnTo>
                      <a:pt x="2888" y="50620"/>
                    </a:lnTo>
                    <a:lnTo>
                      <a:pt x="20209" y="18187"/>
                    </a:lnTo>
                    <a:lnTo>
                      <a:pt x="19643" y="6097"/>
                    </a:lnTo>
                    <a:cubicBezTo>
                      <a:pt x="19643" y="6097"/>
                      <a:pt x="12593" y="0"/>
                      <a:pt x="10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2"/>
              <p:cNvSpPr/>
              <p:nvPr/>
            </p:nvSpPr>
            <p:spPr>
              <a:xfrm>
                <a:off x="7003527" y="4417709"/>
                <a:ext cx="118336" cy="238307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5828" extrusionOk="0">
                    <a:moveTo>
                      <a:pt x="2845" y="1"/>
                    </a:moveTo>
                    <a:lnTo>
                      <a:pt x="362" y="1172"/>
                    </a:lnTo>
                    <a:lnTo>
                      <a:pt x="325" y="3676"/>
                    </a:lnTo>
                    <a:lnTo>
                      <a:pt x="0" y="5828"/>
                    </a:lnTo>
                    <a:lnTo>
                      <a:pt x="2894" y="308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2"/>
              <p:cNvSpPr/>
              <p:nvPr/>
            </p:nvSpPr>
            <p:spPr>
              <a:xfrm>
                <a:off x="7242570" y="3844104"/>
                <a:ext cx="120912" cy="136286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3333" extrusionOk="0">
                    <a:moveTo>
                      <a:pt x="2008" y="1"/>
                    </a:moveTo>
                    <a:lnTo>
                      <a:pt x="389" y="1076"/>
                    </a:lnTo>
                    <a:lnTo>
                      <a:pt x="1" y="2208"/>
                    </a:lnTo>
                    <a:lnTo>
                      <a:pt x="1143" y="3333"/>
                    </a:lnTo>
                    <a:lnTo>
                      <a:pt x="2956" y="2058"/>
                    </a:lnTo>
                    <a:lnTo>
                      <a:pt x="2573" y="995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2"/>
              <p:cNvSpPr/>
              <p:nvPr/>
            </p:nvSpPr>
            <p:spPr>
              <a:xfrm>
                <a:off x="7335104" y="3930709"/>
                <a:ext cx="48659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877" extrusionOk="0">
                    <a:moveTo>
                      <a:pt x="1190" y="1"/>
                    </a:moveTo>
                    <a:lnTo>
                      <a:pt x="1" y="1102"/>
                    </a:lnTo>
                    <a:cubicBezTo>
                      <a:pt x="63" y="1363"/>
                      <a:pt x="134" y="1620"/>
                      <a:pt x="207" y="1876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2"/>
              <p:cNvSpPr/>
              <p:nvPr/>
            </p:nvSpPr>
            <p:spPr>
              <a:xfrm>
                <a:off x="7110577" y="3890309"/>
                <a:ext cx="112611" cy="16809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4111" extrusionOk="0">
                    <a:moveTo>
                      <a:pt x="1886" y="0"/>
                    </a:moveTo>
                    <a:lnTo>
                      <a:pt x="1739" y="284"/>
                    </a:lnTo>
                    <a:lnTo>
                      <a:pt x="804" y="1386"/>
                    </a:lnTo>
                    <a:lnTo>
                      <a:pt x="1" y="1249"/>
                    </a:lnTo>
                    <a:lnTo>
                      <a:pt x="672" y="4110"/>
                    </a:lnTo>
                    <a:lnTo>
                      <a:pt x="1362" y="3328"/>
                    </a:lnTo>
                    <a:lnTo>
                      <a:pt x="1756" y="3287"/>
                    </a:lnTo>
                    <a:cubicBezTo>
                      <a:pt x="2093" y="2537"/>
                      <a:pt x="2426" y="1784"/>
                      <a:pt x="2753" y="1030"/>
                    </a:cubicBezTo>
                    <a:lnTo>
                      <a:pt x="2753" y="1030"/>
                    </a:lnTo>
                    <a:lnTo>
                      <a:pt x="2238" y="1118"/>
                    </a:lnTo>
                    <a:lnTo>
                      <a:pt x="2696" y="253"/>
                    </a:lnTo>
                    <a:cubicBezTo>
                      <a:pt x="2428" y="163"/>
                      <a:pt x="2155" y="86"/>
                      <a:pt x="1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2"/>
              <p:cNvSpPr/>
              <p:nvPr/>
            </p:nvSpPr>
            <p:spPr>
              <a:xfrm>
                <a:off x="7406171" y="3771278"/>
                <a:ext cx="54384" cy="4898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98" extrusionOk="0">
                    <a:moveTo>
                      <a:pt x="1005" y="1"/>
                    </a:moveTo>
                    <a:cubicBezTo>
                      <a:pt x="670" y="1"/>
                      <a:pt x="0" y="151"/>
                      <a:pt x="0" y="151"/>
                    </a:cubicBezTo>
                    <a:lnTo>
                      <a:pt x="478" y="1198"/>
                    </a:lnTo>
                    <a:lnTo>
                      <a:pt x="966" y="1012"/>
                    </a:lnTo>
                    <a:lnTo>
                      <a:pt x="1330" y="318"/>
                    </a:lnTo>
                    <a:cubicBezTo>
                      <a:pt x="1284" y="181"/>
                      <a:pt x="1230" y="62"/>
                      <a:pt x="1167" y="26"/>
                    </a:cubicBezTo>
                    <a:cubicBezTo>
                      <a:pt x="1136" y="8"/>
                      <a:pt x="1079" y="1"/>
                      <a:pt x="10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2"/>
              <p:cNvSpPr/>
              <p:nvPr/>
            </p:nvSpPr>
            <p:spPr>
              <a:xfrm>
                <a:off x="7181480" y="4202832"/>
                <a:ext cx="51726" cy="3582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876" extrusionOk="0">
                    <a:moveTo>
                      <a:pt x="885" y="0"/>
                    </a:moveTo>
                    <a:lnTo>
                      <a:pt x="0" y="402"/>
                    </a:lnTo>
                    <a:lnTo>
                      <a:pt x="999" y="876"/>
                    </a:lnTo>
                    <a:lnTo>
                      <a:pt x="1265" y="369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2"/>
              <p:cNvSpPr/>
              <p:nvPr/>
            </p:nvSpPr>
            <p:spPr>
              <a:xfrm>
                <a:off x="6908090" y="3243593"/>
                <a:ext cx="183678" cy="318206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782" extrusionOk="0">
                    <a:moveTo>
                      <a:pt x="4491" y="0"/>
                    </a:moveTo>
                    <a:lnTo>
                      <a:pt x="2440" y="987"/>
                    </a:lnTo>
                    <a:cubicBezTo>
                      <a:pt x="1207" y="3597"/>
                      <a:pt x="157" y="5834"/>
                      <a:pt x="157" y="5834"/>
                    </a:cubicBezTo>
                    <a:lnTo>
                      <a:pt x="1" y="7093"/>
                    </a:lnTo>
                    <a:lnTo>
                      <a:pt x="1409" y="7781"/>
                    </a:lnTo>
                    <a:lnTo>
                      <a:pt x="3750" y="6265"/>
                    </a:lnTo>
                    <a:lnTo>
                      <a:pt x="4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2"/>
              <p:cNvSpPr/>
              <p:nvPr/>
            </p:nvSpPr>
            <p:spPr>
              <a:xfrm>
                <a:off x="7083998" y="3002669"/>
                <a:ext cx="213773" cy="25629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268" extrusionOk="0">
                    <a:moveTo>
                      <a:pt x="3110" y="1"/>
                    </a:moveTo>
                    <a:cubicBezTo>
                      <a:pt x="2716" y="147"/>
                      <a:pt x="1682" y="751"/>
                      <a:pt x="792" y="1290"/>
                    </a:cubicBezTo>
                    <a:cubicBezTo>
                      <a:pt x="549" y="1797"/>
                      <a:pt x="282" y="2358"/>
                      <a:pt x="1" y="2948"/>
                    </a:cubicBezTo>
                    <a:lnTo>
                      <a:pt x="3073" y="6267"/>
                    </a:lnTo>
                    <a:lnTo>
                      <a:pt x="5228" y="3529"/>
                    </a:lnTo>
                    <a:lnTo>
                      <a:pt x="31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2"/>
              <p:cNvSpPr/>
              <p:nvPr/>
            </p:nvSpPr>
            <p:spPr>
              <a:xfrm>
                <a:off x="7129468" y="3382537"/>
                <a:ext cx="201342" cy="133506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3265" extrusionOk="0">
                    <a:moveTo>
                      <a:pt x="1" y="0"/>
                    </a:moveTo>
                    <a:lnTo>
                      <a:pt x="694" y="3265"/>
                    </a:lnTo>
                    <a:lnTo>
                      <a:pt x="3588" y="3247"/>
                    </a:lnTo>
                    <a:cubicBezTo>
                      <a:pt x="3588" y="3247"/>
                      <a:pt x="4924" y="1612"/>
                      <a:pt x="3732" y="1612"/>
                    </a:cubicBezTo>
                    <a:cubicBezTo>
                      <a:pt x="3729" y="1612"/>
                      <a:pt x="3727" y="1612"/>
                      <a:pt x="3724" y="1612"/>
                    </a:cubicBezTo>
                    <a:cubicBezTo>
                      <a:pt x="3721" y="1612"/>
                      <a:pt x="3719" y="1612"/>
                      <a:pt x="3716" y="1612"/>
                    </a:cubicBezTo>
                    <a:cubicBezTo>
                      <a:pt x="2507" y="161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2"/>
              <p:cNvSpPr/>
              <p:nvPr/>
            </p:nvSpPr>
            <p:spPr>
              <a:xfrm>
                <a:off x="6899953" y="3661898"/>
                <a:ext cx="354966" cy="21810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5334" extrusionOk="0">
                    <a:moveTo>
                      <a:pt x="2155" y="1"/>
                    </a:moveTo>
                    <a:lnTo>
                      <a:pt x="0" y="2738"/>
                    </a:lnTo>
                    <a:lnTo>
                      <a:pt x="3459" y="4624"/>
                    </a:lnTo>
                    <a:cubicBezTo>
                      <a:pt x="3459" y="4624"/>
                      <a:pt x="5097" y="5333"/>
                      <a:pt x="6240" y="5333"/>
                    </a:cubicBezTo>
                    <a:cubicBezTo>
                      <a:pt x="6820" y="5333"/>
                      <a:pt x="7272" y="5151"/>
                      <a:pt x="7317" y="4600"/>
                    </a:cubicBezTo>
                    <a:cubicBezTo>
                      <a:pt x="7445" y="3061"/>
                      <a:pt x="8681" y="1032"/>
                      <a:pt x="7801" y="1032"/>
                    </a:cubicBezTo>
                    <a:cubicBezTo>
                      <a:pt x="7746" y="1032"/>
                      <a:pt x="7683" y="1040"/>
                      <a:pt x="7611" y="1056"/>
                    </a:cubicBezTo>
                    <a:cubicBezTo>
                      <a:pt x="6382" y="1336"/>
                      <a:pt x="3925" y="1896"/>
                      <a:pt x="3925" y="1896"/>
                    </a:cubicBezTo>
                    <a:lnTo>
                      <a:pt x="21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2"/>
              <p:cNvSpPr/>
              <p:nvPr/>
            </p:nvSpPr>
            <p:spPr>
              <a:xfrm>
                <a:off x="7092217" y="3593939"/>
                <a:ext cx="134365" cy="784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918" extrusionOk="0">
                    <a:moveTo>
                      <a:pt x="1930" y="0"/>
                    </a:moveTo>
                    <a:lnTo>
                      <a:pt x="0" y="12"/>
                    </a:lnTo>
                    <a:lnTo>
                      <a:pt x="324" y="1917"/>
                    </a:lnTo>
                    <a:lnTo>
                      <a:pt x="3286" y="1082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2"/>
              <p:cNvSpPr/>
              <p:nvPr/>
            </p:nvSpPr>
            <p:spPr>
              <a:xfrm>
                <a:off x="7351951" y="3458674"/>
                <a:ext cx="172106" cy="278216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6804" extrusionOk="0">
                    <a:moveTo>
                      <a:pt x="1877" y="0"/>
                    </a:moveTo>
                    <a:lnTo>
                      <a:pt x="1" y="5188"/>
                    </a:lnTo>
                    <a:lnTo>
                      <a:pt x="3242" y="6803"/>
                    </a:lnTo>
                    <a:lnTo>
                      <a:pt x="4209" y="4768"/>
                    </a:lnTo>
                    <a:lnTo>
                      <a:pt x="4136" y="864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2"/>
              <p:cNvSpPr/>
              <p:nvPr/>
            </p:nvSpPr>
            <p:spPr>
              <a:xfrm>
                <a:off x="7445098" y="3161527"/>
                <a:ext cx="72784" cy="15460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781" extrusionOk="0">
                    <a:moveTo>
                      <a:pt x="1077" y="1"/>
                    </a:moveTo>
                    <a:lnTo>
                      <a:pt x="0" y="2153"/>
                    </a:lnTo>
                    <a:lnTo>
                      <a:pt x="1070" y="3781"/>
                    </a:lnTo>
                    <a:lnTo>
                      <a:pt x="1779" y="3777"/>
                    </a:lnTo>
                    <a:lnTo>
                      <a:pt x="1720" y="572"/>
                    </a:lnTo>
                    <a:cubicBezTo>
                      <a:pt x="1720" y="572"/>
                      <a:pt x="1479" y="352"/>
                      <a:pt x="10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"/>
              <p:cNvSpPr/>
              <p:nvPr/>
            </p:nvSpPr>
            <p:spPr>
              <a:xfrm>
                <a:off x="7296054" y="3049734"/>
                <a:ext cx="110771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286" extrusionOk="0">
                    <a:moveTo>
                      <a:pt x="1396" y="1"/>
                    </a:moveTo>
                    <a:lnTo>
                      <a:pt x="0" y="394"/>
                    </a:lnTo>
                    <a:lnTo>
                      <a:pt x="2495" y="2286"/>
                    </a:lnTo>
                    <a:lnTo>
                      <a:pt x="2709" y="1035"/>
                    </a:lnTo>
                    <a:cubicBezTo>
                      <a:pt x="2290" y="694"/>
                      <a:pt x="1846" y="343"/>
                      <a:pt x="1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"/>
              <p:cNvSpPr/>
              <p:nvPr/>
            </p:nvSpPr>
            <p:spPr>
              <a:xfrm>
                <a:off x="7116383" y="3298754"/>
                <a:ext cx="9224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391" extrusionOk="0">
                    <a:moveTo>
                      <a:pt x="557" y="0"/>
                    </a:moveTo>
                    <a:cubicBezTo>
                      <a:pt x="557" y="0"/>
                      <a:pt x="1" y="1257"/>
                      <a:pt x="323" y="1257"/>
                    </a:cubicBezTo>
                    <a:cubicBezTo>
                      <a:pt x="335" y="1257"/>
                      <a:pt x="349" y="1255"/>
                      <a:pt x="364" y="1251"/>
                    </a:cubicBezTo>
                    <a:cubicBezTo>
                      <a:pt x="435" y="1234"/>
                      <a:pt x="539" y="1226"/>
                      <a:pt x="662" y="1226"/>
                    </a:cubicBezTo>
                    <a:cubicBezTo>
                      <a:pt x="1244" y="1226"/>
                      <a:pt x="2256" y="1391"/>
                      <a:pt x="2256" y="1391"/>
                    </a:cubicBezTo>
                    <a:cubicBezTo>
                      <a:pt x="2256" y="1391"/>
                      <a:pt x="2183" y="141"/>
                      <a:pt x="1965" y="91"/>
                    </a:cubicBezTo>
                    <a:cubicBezTo>
                      <a:pt x="1748" y="43"/>
                      <a:pt x="557" y="0"/>
                      <a:pt x="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"/>
              <p:cNvSpPr/>
              <p:nvPr/>
            </p:nvSpPr>
            <p:spPr>
              <a:xfrm>
                <a:off x="7336085" y="3329830"/>
                <a:ext cx="138617" cy="145568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3560" extrusionOk="0">
                    <a:moveTo>
                      <a:pt x="1537" y="1"/>
                    </a:moveTo>
                    <a:lnTo>
                      <a:pt x="0" y="1461"/>
                    </a:lnTo>
                    <a:lnTo>
                      <a:pt x="534" y="3559"/>
                    </a:lnTo>
                    <a:lnTo>
                      <a:pt x="2413" y="2247"/>
                    </a:lnTo>
                    <a:cubicBezTo>
                      <a:pt x="2413" y="2247"/>
                      <a:pt x="2877" y="2779"/>
                      <a:pt x="3005" y="2779"/>
                    </a:cubicBezTo>
                    <a:cubicBezTo>
                      <a:pt x="3023" y="2779"/>
                      <a:pt x="3034" y="2768"/>
                      <a:pt x="3036" y="2743"/>
                    </a:cubicBezTo>
                    <a:cubicBezTo>
                      <a:pt x="3053" y="2543"/>
                      <a:pt x="3390" y="1141"/>
                      <a:pt x="3390" y="1141"/>
                    </a:cubicBezTo>
                    <a:lnTo>
                      <a:pt x="2120" y="448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"/>
              <p:cNvSpPr/>
              <p:nvPr/>
            </p:nvSpPr>
            <p:spPr>
              <a:xfrm>
                <a:off x="7299448" y="3494003"/>
                <a:ext cx="90530" cy="7965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1948" extrusionOk="0">
                    <a:moveTo>
                      <a:pt x="375" y="1"/>
                    </a:moveTo>
                    <a:lnTo>
                      <a:pt x="1" y="1304"/>
                    </a:lnTo>
                    <a:lnTo>
                      <a:pt x="1010" y="1948"/>
                    </a:lnTo>
                    <a:lnTo>
                      <a:pt x="1457" y="1895"/>
                    </a:lnTo>
                    <a:cubicBezTo>
                      <a:pt x="1457" y="1895"/>
                      <a:pt x="2213" y="239"/>
                      <a:pt x="2085" y="191"/>
                    </a:cubicBezTo>
                    <a:cubicBezTo>
                      <a:pt x="2073" y="186"/>
                      <a:pt x="2055" y="184"/>
                      <a:pt x="2032" y="184"/>
                    </a:cubicBezTo>
                    <a:cubicBezTo>
                      <a:pt x="1795" y="184"/>
                      <a:pt x="1006" y="397"/>
                      <a:pt x="1006" y="397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"/>
              <p:cNvSpPr/>
              <p:nvPr/>
            </p:nvSpPr>
            <p:spPr>
              <a:xfrm>
                <a:off x="7082158" y="3440110"/>
                <a:ext cx="57573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026" extrusionOk="0">
                    <a:moveTo>
                      <a:pt x="310" y="1"/>
                    </a:moveTo>
                    <a:cubicBezTo>
                      <a:pt x="310" y="1"/>
                      <a:pt x="0" y="1603"/>
                      <a:pt x="262" y="1652"/>
                    </a:cubicBezTo>
                    <a:cubicBezTo>
                      <a:pt x="486" y="1693"/>
                      <a:pt x="1272" y="2026"/>
                      <a:pt x="1388" y="2026"/>
                    </a:cubicBezTo>
                    <a:cubicBezTo>
                      <a:pt x="1407" y="2026"/>
                      <a:pt x="1408" y="2016"/>
                      <a:pt x="1384" y="1995"/>
                    </a:cubicBezTo>
                    <a:cubicBezTo>
                      <a:pt x="1219" y="1847"/>
                      <a:pt x="1030" y="397"/>
                      <a:pt x="1030" y="397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2"/>
              <p:cNvSpPr/>
              <p:nvPr/>
            </p:nvSpPr>
            <p:spPr>
              <a:xfrm>
                <a:off x="7185651" y="3361520"/>
                <a:ext cx="87832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551" extrusionOk="0">
                    <a:moveTo>
                      <a:pt x="1346" y="1"/>
                    </a:moveTo>
                    <a:cubicBezTo>
                      <a:pt x="1346" y="1"/>
                      <a:pt x="0" y="759"/>
                      <a:pt x="217" y="808"/>
                    </a:cubicBezTo>
                    <a:cubicBezTo>
                      <a:pt x="434" y="856"/>
                      <a:pt x="1439" y="1551"/>
                      <a:pt x="1439" y="1551"/>
                    </a:cubicBezTo>
                    <a:lnTo>
                      <a:pt x="2148" y="1546"/>
                    </a:lnTo>
                    <a:lnTo>
                      <a:pt x="1984" y="8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2"/>
              <p:cNvSpPr/>
              <p:nvPr/>
            </p:nvSpPr>
            <p:spPr>
              <a:xfrm>
                <a:off x="7098392" y="3215011"/>
                <a:ext cx="80840" cy="7172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754" extrusionOk="0">
                    <a:moveTo>
                      <a:pt x="502" y="1"/>
                    </a:moveTo>
                    <a:lnTo>
                      <a:pt x="35" y="304"/>
                    </a:lnTo>
                    <a:cubicBezTo>
                      <a:pt x="35" y="304"/>
                      <a:pt x="0" y="1754"/>
                      <a:pt x="256" y="1754"/>
                    </a:cubicBezTo>
                    <a:cubicBezTo>
                      <a:pt x="260" y="1754"/>
                      <a:pt x="264" y="1753"/>
                      <a:pt x="269" y="1753"/>
                    </a:cubicBezTo>
                    <a:cubicBezTo>
                      <a:pt x="537" y="1701"/>
                      <a:pt x="1977" y="1343"/>
                      <a:pt x="1721" y="1343"/>
                    </a:cubicBezTo>
                    <a:cubicBezTo>
                      <a:pt x="1720" y="1343"/>
                      <a:pt x="1720" y="1343"/>
                      <a:pt x="1719" y="1343"/>
                    </a:cubicBezTo>
                    <a:cubicBezTo>
                      <a:pt x="1719" y="1343"/>
                      <a:pt x="1719" y="1343"/>
                      <a:pt x="1719" y="1343"/>
                    </a:cubicBezTo>
                    <a:cubicBezTo>
                      <a:pt x="1452" y="1343"/>
                      <a:pt x="50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2"/>
              <p:cNvSpPr/>
              <p:nvPr/>
            </p:nvSpPr>
            <p:spPr>
              <a:xfrm>
                <a:off x="6981733" y="3542663"/>
                <a:ext cx="96051" cy="100262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52" extrusionOk="0">
                    <a:moveTo>
                      <a:pt x="1850" y="0"/>
                    </a:moveTo>
                    <a:lnTo>
                      <a:pt x="0" y="962"/>
                    </a:lnTo>
                    <a:lnTo>
                      <a:pt x="364" y="1910"/>
                    </a:lnTo>
                    <a:lnTo>
                      <a:pt x="1647" y="2452"/>
                    </a:lnTo>
                    <a:lnTo>
                      <a:pt x="2027" y="1600"/>
                    </a:lnTo>
                    <a:lnTo>
                      <a:pt x="2349" y="397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2"/>
              <p:cNvSpPr/>
              <p:nvPr/>
            </p:nvSpPr>
            <p:spPr>
              <a:xfrm>
                <a:off x="7098351" y="3307095"/>
                <a:ext cx="19014" cy="6137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501" extrusionOk="0">
                    <a:moveTo>
                      <a:pt x="361" y="0"/>
                    </a:moveTo>
                    <a:lnTo>
                      <a:pt x="1" y="602"/>
                    </a:lnTo>
                    <a:lnTo>
                      <a:pt x="281" y="1501"/>
                    </a:lnTo>
                    <a:lnTo>
                      <a:pt x="465" y="3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2"/>
              <p:cNvSpPr/>
              <p:nvPr/>
            </p:nvSpPr>
            <p:spPr>
              <a:xfrm>
                <a:off x="6894228" y="3562535"/>
                <a:ext cx="41994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047" extrusionOk="0">
                    <a:moveTo>
                      <a:pt x="252" y="1"/>
                    </a:moveTo>
                    <a:lnTo>
                      <a:pt x="1" y="2046"/>
                    </a:lnTo>
                    <a:cubicBezTo>
                      <a:pt x="250" y="1645"/>
                      <a:pt x="605" y="1058"/>
                      <a:pt x="800" y="634"/>
                    </a:cubicBezTo>
                    <a:cubicBezTo>
                      <a:pt x="1026" y="143"/>
                      <a:pt x="592" y="47"/>
                      <a:pt x="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2"/>
              <p:cNvSpPr/>
              <p:nvPr/>
            </p:nvSpPr>
            <p:spPr>
              <a:xfrm>
                <a:off x="6898767" y="3602566"/>
                <a:ext cx="87791" cy="10496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567" extrusionOk="0">
                    <a:moveTo>
                      <a:pt x="1184" y="1"/>
                    </a:moveTo>
                    <a:cubicBezTo>
                      <a:pt x="1039" y="1"/>
                      <a:pt x="313" y="1460"/>
                      <a:pt x="0" y="1560"/>
                    </a:cubicBezTo>
                    <a:cubicBezTo>
                      <a:pt x="0" y="1560"/>
                      <a:pt x="545" y="2457"/>
                      <a:pt x="669" y="2557"/>
                    </a:cubicBezTo>
                    <a:cubicBezTo>
                      <a:pt x="677" y="2563"/>
                      <a:pt x="686" y="2566"/>
                      <a:pt x="696" y="2566"/>
                    </a:cubicBezTo>
                    <a:cubicBezTo>
                      <a:pt x="835" y="2566"/>
                      <a:pt x="1117" y="1954"/>
                      <a:pt x="1117" y="1954"/>
                    </a:cubicBezTo>
                    <a:cubicBezTo>
                      <a:pt x="1117" y="1954"/>
                      <a:pt x="1848" y="1149"/>
                      <a:pt x="1997" y="948"/>
                    </a:cubicBezTo>
                    <a:cubicBezTo>
                      <a:pt x="2147" y="747"/>
                      <a:pt x="1903" y="497"/>
                      <a:pt x="1782" y="349"/>
                    </a:cubicBezTo>
                    <a:cubicBezTo>
                      <a:pt x="1661" y="200"/>
                      <a:pt x="1319" y="51"/>
                      <a:pt x="1190" y="2"/>
                    </a:cubicBezTo>
                    <a:cubicBezTo>
                      <a:pt x="1188" y="1"/>
                      <a:pt x="1186" y="1"/>
                      <a:pt x="11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2"/>
              <p:cNvSpPr/>
              <p:nvPr/>
            </p:nvSpPr>
            <p:spPr>
              <a:xfrm>
                <a:off x="6882574" y="3684755"/>
                <a:ext cx="29359" cy="5593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68" extrusionOk="0">
                    <a:moveTo>
                      <a:pt x="358" y="0"/>
                    </a:moveTo>
                    <a:lnTo>
                      <a:pt x="152" y="144"/>
                    </a:lnTo>
                    <a:lnTo>
                      <a:pt x="0" y="1368"/>
                    </a:lnTo>
                    <a:lnTo>
                      <a:pt x="718" y="999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"/>
              <p:cNvSpPr/>
              <p:nvPr/>
            </p:nvSpPr>
            <p:spPr>
              <a:xfrm>
                <a:off x="7005285" y="3647300"/>
                <a:ext cx="45388" cy="4681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45" extrusionOk="0">
                    <a:moveTo>
                      <a:pt x="0" y="0"/>
                    </a:moveTo>
                    <a:lnTo>
                      <a:pt x="11" y="400"/>
                    </a:lnTo>
                    <a:lnTo>
                      <a:pt x="967" y="1144"/>
                    </a:lnTo>
                    <a:cubicBezTo>
                      <a:pt x="967" y="1144"/>
                      <a:pt x="1109" y="493"/>
                      <a:pt x="941" y="394"/>
                    </a:cubicBezTo>
                    <a:cubicBezTo>
                      <a:pt x="772" y="295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2"/>
              <p:cNvSpPr/>
              <p:nvPr/>
            </p:nvSpPr>
            <p:spPr>
              <a:xfrm>
                <a:off x="7188472" y="3537183"/>
                <a:ext cx="111303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1815" extrusionOk="0">
                    <a:moveTo>
                      <a:pt x="2205" y="0"/>
                    </a:moveTo>
                    <a:lnTo>
                      <a:pt x="551" y="11"/>
                    </a:lnTo>
                    <a:cubicBezTo>
                      <a:pt x="380" y="428"/>
                      <a:pt x="196" y="840"/>
                      <a:pt x="0" y="1246"/>
                    </a:cubicBezTo>
                    <a:lnTo>
                      <a:pt x="633" y="1814"/>
                    </a:lnTo>
                    <a:cubicBezTo>
                      <a:pt x="1329" y="1484"/>
                      <a:pt x="2024" y="1159"/>
                      <a:pt x="2722" y="837"/>
                    </a:cubicBezTo>
                    <a:lnTo>
                      <a:pt x="2344" y="450"/>
                    </a:lnTo>
                    <a:lnTo>
                      <a:pt x="22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2"/>
              <p:cNvSpPr/>
              <p:nvPr/>
            </p:nvSpPr>
            <p:spPr>
              <a:xfrm>
                <a:off x="7121535" y="3657441"/>
                <a:ext cx="90980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384" extrusionOk="0">
                    <a:moveTo>
                      <a:pt x="1871" y="1"/>
                    </a:moveTo>
                    <a:lnTo>
                      <a:pt x="1" y="685"/>
                    </a:lnTo>
                    <a:lnTo>
                      <a:pt x="208" y="1384"/>
                    </a:lnTo>
                    <a:lnTo>
                      <a:pt x="1102" y="1278"/>
                    </a:lnTo>
                    <a:lnTo>
                      <a:pt x="2225" y="851"/>
                    </a:lnTo>
                    <a:cubicBezTo>
                      <a:pt x="2105" y="569"/>
                      <a:pt x="1981" y="288"/>
                      <a:pt x="18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2"/>
              <p:cNvSpPr/>
              <p:nvPr/>
            </p:nvSpPr>
            <p:spPr>
              <a:xfrm>
                <a:off x="7211902" y="3586701"/>
                <a:ext cx="152315" cy="122138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987" extrusionOk="0">
                    <a:moveTo>
                      <a:pt x="2515" y="0"/>
                    </a:moveTo>
                    <a:cubicBezTo>
                      <a:pt x="1826" y="313"/>
                      <a:pt x="1139" y="633"/>
                      <a:pt x="454" y="957"/>
                    </a:cubicBezTo>
                    <a:lnTo>
                      <a:pt x="837" y="1301"/>
                    </a:lnTo>
                    <a:lnTo>
                      <a:pt x="0" y="1607"/>
                    </a:lnTo>
                    <a:cubicBezTo>
                      <a:pt x="115" y="1891"/>
                      <a:pt x="239" y="2168"/>
                      <a:pt x="356" y="2451"/>
                    </a:cubicBezTo>
                    <a:lnTo>
                      <a:pt x="629" y="2347"/>
                    </a:lnTo>
                    <a:lnTo>
                      <a:pt x="1921" y="2240"/>
                    </a:lnTo>
                    <a:lnTo>
                      <a:pt x="2346" y="2987"/>
                    </a:lnTo>
                    <a:lnTo>
                      <a:pt x="3725" y="227"/>
                    </a:lnTo>
                    <a:lnTo>
                      <a:pt x="2791" y="283"/>
                    </a:lnTo>
                    <a:lnTo>
                      <a:pt x="25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"/>
              <p:cNvSpPr/>
              <p:nvPr/>
            </p:nvSpPr>
            <p:spPr>
              <a:xfrm>
                <a:off x="7246454" y="3267432"/>
                <a:ext cx="53075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82" extrusionOk="0">
                    <a:moveTo>
                      <a:pt x="24" y="1"/>
                    </a:moveTo>
                    <a:lnTo>
                      <a:pt x="0" y="773"/>
                    </a:lnTo>
                    <a:lnTo>
                      <a:pt x="828" y="1449"/>
                    </a:lnTo>
                    <a:lnTo>
                      <a:pt x="834" y="1857"/>
                    </a:lnTo>
                    <a:lnTo>
                      <a:pt x="1298" y="2081"/>
                    </a:lnTo>
                    <a:lnTo>
                      <a:pt x="736" y="132"/>
                    </a:lnTo>
                    <a:cubicBezTo>
                      <a:pt x="735" y="132"/>
                      <a:pt x="734" y="132"/>
                      <a:pt x="732" y="132"/>
                    </a:cubicBezTo>
                    <a:cubicBezTo>
                      <a:pt x="567" y="132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2"/>
              <p:cNvSpPr/>
              <p:nvPr/>
            </p:nvSpPr>
            <p:spPr>
              <a:xfrm>
                <a:off x="7398606" y="3286200"/>
                <a:ext cx="34511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086" extrusionOk="0">
                    <a:moveTo>
                      <a:pt x="1" y="0"/>
                    </a:moveTo>
                    <a:lnTo>
                      <a:pt x="193" y="589"/>
                    </a:lnTo>
                    <a:lnTo>
                      <a:pt x="755" y="1085"/>
                    </a:lnTo>
                    <a:lnTo>
                      <a:pt x="844" y="4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2"/>
              <p:cNvSpPr/>
              <p:nvPr/>
            </p:nvSpPr>
            <p:spPr>
              <a:xfrm>
                <a:off x="7400119" y="3115198"/>
                <a:ext cx="62684" cy="12798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3130" extrusionOk="0">
                    <a:moveTo>
                      <a:pt x="851" y="0"/>
                    </a:moveTo>
                    <a:lnTo>
                      <a:pt x="1" y="2775"/>
                    </a:lnTo>
                    <a:cubicBezTo>
                      <a:pt x="1" y="2775"/>
                      <a:pt x="316" y="3129"/>
                      <a:pt x="422" y="3129"/>
                    </a:cubicBezTo>
                    <a:cubicBezTo>
                      <a:pt x="442" y="3129"/>
                      <a:pt x="454" y="3117"/>
                      <a:pt x="456" y="3089"/>
                    </a:cubicBezTo>
                    <a:cubicBezTo>
                      <a:pt x="467" y="2967"/>
                      <a:pt x="1109" y="1520"/>
                      <a:pt x="1532" y="575"/>
                    </a:cubicBezTo>
                    <a:cubicBezTo>
                      <a:pt x="1323" y="397"/>
                      <a:pt x="1094" y="203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"/>
              <p:cNvSpPr/>
              <p:nvPr/>
            </p:nvSpPr>
            <p:spPr>
              <a:xfrm>
                <a:off x="7300184" y="3176820"/>
                <a:ext cx="80962" cy="6280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536" extrusionOk="0">
                    <a:moveTo>
                      <a:pt x="1167" y="1"/>
                    </a:moveTo>
                    <a:lnTo>
                      <a:pt x="0" y="1535"/>
                    </a:lnTo>
                    <a:lnTo>
                      <a:pt x="0" y="1535"/>
                    </a:lnTo>
                    <a:lnTo>
                      <a:pt x="673" y="1238"/>
                    </a:lnTo>
                    <a:lnTo>
                      <a:pt x="1980" y="12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"/>
              <p:cNvSpPr/>
              <p:nvPr/>
            </p:nvSpPr>
            <p:spPr>
              <a:xfrm>
                <a:off x="6786156" y="4247606"/>
                <a:ext cx="156731" cy="384243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9397" extrusionOk="0">
                    <a:moveTo>
                      <a:pt x="3832" y="1"/>
                    </a:moveTo>
                    <a:lnTo>
                      <a:pt x="655" y="1428"/>
                    </a:lnTo>
                    <a:lnTo>
                      <a:pt x="1" y="6743"/>
                    </a:lnTo>
                    <a:lnTo>
                      <a:pt x="1957" y="9396"/>
                    </a:lnTo>
                    <a:lnTo>
                      <a:pt x="3704" y="5313"/>
                    </a:lnTo>
                    <a:lnTo>
                      <a:pt x="38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"/>
              <p:cNvSpPr/>
              <p:nvPr/>
            </p:nvSpPr>
            <p:spPr>
              <a:xfrm>
                <a:off x="6739459" y="4711135"/>
                <a:ext cx="184823" cy="21369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226" extrusionOk="0">
                    <a:moveTo>
                      <a:pt x="4520" y="1"/>
                    </a:moveTo>
                    <a:lnTo>
                      <a:pt x="563" y="106"/>
                    </a:lnTo>
                    <a:lnTo>
                      <a:pt x="1" y="4671"/>
                    </a:lnTo>
                    <a:lnTo>
                      <a:pt x="2871" y="5226"/>
                    </a:lnTo>
                    <a:cubicBezTo>
                      <a:pt x="3316" y="4324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"/>
              <p:cNvSpPr/>
              <p:nvPr/>
            </p:nvSpPr>
            <p:spPr>
              <a:xfrm>
                <a:off x="6839844" y="3879351"/>
                <a:ext cx="64361" cy="22882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5596" extrusionOk="0">
                    <a:moveTo>
                      <a:pt x="1573" y="0"/>
                    </a:moveTo>
                    <a:lnTo>
                      <a:pt x="527" y="818"/>
                    </a:lnTo>
                    <a:lnTo>
                      <a:pt x="0" y="5091"/>
                    </a:lnTo>
                    <a:lnTo>
                      <a:pt x="257" y="5595"/>
                    </a:lnTo>
                    <a:lnTo>
                      <a:pt x="1376" y="4433"/>
                    </a:ln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"/>
              <p:cNvSpPr/>
              <p:nvPr/>
            </p:nvSpPr>
            <p:spPr>
              <a:xfrm>
                <a:off x="7036648" y="4051375"/>
                <a:ext cx="140334" cy="235976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5771" extrusionOk="0">
                    <a:moveTo>
                      <a:pt x="1865" y="0"/>
                    </a:moveTo>
                    <a:lnTo>
                      <a:pt x="0" y="1939"/>
                    </a:lnTo>
                    <a:lnTo>
                      <a:pt x="832" y="4245"/>
                    </a:lnTo>
                    <a:lnTo>
                      <a:pt x="2100" y="5393"/>
                    </a:lnTo>
                    <a:lnTo>
                      <a:pt x="3432" y="5770"/>
                    </a:lnTo>
                    <a:lnTo>
                      <a:pt x="18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"/>
              <p:cNvSpPr/>
              <p:nvPr/>
            </p:nvSpPr>
            <p:spPr>
              <a:xfrm>
                <a:off x="6769513" y="4595621"/>
                <a:ext cx="24984" cy="628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537" extrusionOk="0">
                    <a:moveTo>
                      <a:pt x="189" y="1"/>
                    </a:moveTo>
                    <a:lnTo>
                      <a:pt x="0" y="1536"/>
                    </a:lnTo>
                    <a:cubicBezTo>
                      <a:pt x="302" y="1252"/>
                      <a:pt x="611" y="953"/>
                      <a:pt x="611" y="953"/>
                    </a:cubicBezTo>
                    <a:cubicBezTo>
                      <a:pt x="611" y="953"/>
                      <a:pt x="400" y="231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"/>
              <p:cNvSpPr/>
              <p:nvPr/>
            </p:nvSpPr>
            <p:spPr>
              <a:xfrm>
                <a:off x="6786360" y="4616843"/>
                <a:ext cx="83743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483" extrusionOk="0">
                    <a:moveTo>
                      <a:pt x="1036" y="0"/>
                    </a:moveTo>
                    <a:cubicBezTo>
                      <a:pt x="1000" y="0"/>
                      <a:pt x="971" y="13"/>
                      <a:pt x="951" y="40"/>
                    </a:cubicBezTo>
                    <a:cubicBezTo>
                      <a:pt x="786" y="271"/>
                      <a:pt x="1" y="1483"/>
                      <a:pt x="54" y="1483"/>
                    </a:cubicBezTo>
                    <a:cubicBezTo>
                      <a:pt x="59" y="1483"/>
                      <a:pt x="68" y="1476"/>
                      <a:pt x="82" y="1461"/>
                    </a:cubicBezTo>
                    <a:cubicBezTo>
                      <a:pt x="190" y="1348"/>
                      <a:pt x="682" y="1322"/>
                      <a:pt x="1123" y="1322"/>
                    </a:cubicBezTo>
                    <a:cubicBezTo>
                      <a:pt x="1520" y="1322"/>
                      <a:pt x="1875" y="1343"/>
                      <a:pt x="1875" y="1343"/>
                    </a:cubicBezTo>
                    <a:lnTo>
                      <a:pt x="2047" y="776"/>
                    </a:lnTo>
                    <a:cubicBezTo>
                      <a:pt x="2047" y="776"/>
                      <a:pt x="1323" y="0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2"/>
              <p:cNvSpPr/>
              <p:nvPr/>
            </p:nvSpPr>
            <p:spPr>
              <a:xfrm>
                <a:off x="6779572" y="4569942"/>
                <a:ext cx="29891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43" extrusionOk="0">
                    <a:moveTo>
                      <a:pt x="20" y="0"/>
                    </a:moveTo>
                    <a:lnTo>
                      <a:pt x="1" y="158"/>
                    </a:lnTo>
                    <a:lnTo>
                      <a:pt x="428" y="802"/>
                    </a:lnTo>
                    <a:lnTo>
                      <a:pt x="730" y="942"/>
                    </a:lnTo>
                    <a:lnTo>
                      <a:pt x="629" y="27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2"/>
              <p:cNvSpPr/>
              <p:nvPr/>
            </p:nvSpPr>
            <p:spPr>
              <a:xfrm>
                <a:off x="6975967" y="4335315"/>
                <a:ext cx="82884" cy="10406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545" extrusionOk="0">
                    <a:moveTo>
                      <a:pt x="862" y="0"/>
                    </a:moveTo>
                    <a:cubicBezTo>
                      <a:pt x="862" y="0"/>
                      <a:pt x="0" y="961"/>
                      <a:pt x="141" y="1137"/>
                    </a:cubicBezTo>
                    <a:cubicBezTo>
                      <a:pt x="284" y="1312"/>
                      <a:pt x="1214" y="2545"/>
                      <a:pt x="1214" y="2545"/>
                    </a:cubicBezTo>
                    <a:lnTo>
                      <a:pt x="2026" y="1054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2"/>
              <p:cNvSpPr/>
              <p:nvPr/>
            </p:nvSpPr>
            <p:spPr>
              <a:xfrm>
                <a:off x="7015957" y="4264126"/>
                <a:ext cx="72416" cy="88322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160" extrusionOk="0">
                    <a:moveTo>
                      <a:pt x="1061" y="0"/>
                    </a:moveTo>
                    <a:cubicBezTo>
                      <a:pt x="1061" y="0"/>
                      <a:pt x="92" y="360"/>
                      <a:pt x="47" y="537"/>
                    </a:cubicBezTo>
                    <a:cubicBezTo>
                      <a:pt x="0" y="715"/>
                      <a:pt x="850" y="2160"/>
                      <a:pt x="850" y="2160"/>
                    </a:cubicBezTo>
                    <a:lnTo>
                      <a:pt x="1771" y="881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"/>
              <p:cNvSpPr/>
              <p:nvPr/>
            </p:nvSpPr>
            <p:spPr>
              <a:xfrm>
                <a:off x="7137237" y="4050803"/>
                <a:ext cx="68205" cy="89754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195" extrusionOk="0">
                    <a:moveTo>
                      <a:pt x="937" y="1"/>
                    </a:moveTo>
                    <a:lnTo>
                      <a:pt x="0" y="1103"/>
                    </a:lnTo>
                    <a:lnTo>
                      <a:pt x="817" y="2195"/>
                    </a:lnTo>
                    <a:lnTo>
                      <a:pt x="1668" y="1376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2"/>
              <p:cNvSpPr/>
              <p:nvPr/>
            </p:nvSpPr>
            <p:spPr>
              <a:xfrm>
                <a:off x="6913078" y="3986687"/>
                <a:ext cx="132647" cy="156772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834" extrusionOk="0">
                    <a:moveTo>
                      <a:pt x="2700" y="0"/>
                    </a:moveTo>
                    <a:lnTo>
                      <a:pt x="1191" y="80"/>
                    </a:lnTo>
                    <a:cubicBezTo>
                      <a:pt x="1191" y="80"/>
                      <a:pt x="1" y="2741"/>
                      <a:pt x="46" y="2952"/>
                    </a:cubicBezTo>
                    <a:cubicBezTo>
                      <a:pt x="90" y="3164"/>
                      <a:pt x="442" y="3834"/>
                      <a:pt x="442" y="3834"/>
                    </a:cubicBezTo>
                    <a:lnTo>
                      <a:pt x="2013" y="3754"/>
                    </a:lnTo>
                    <a:cubicBezTo>
                      <a:pt x="2013" y="3754"/>
                      <a:pt x="3159" y="1312"/>
                      <a:pt x="3197" y="1165"/>
                    </a:cubicBezTo>
                    <a:cubicBezTo>
                      <a:pt x="3244" y="988"/>
                      <a:pt x="2700" y="0"/>
                      <a:pt x="2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2"/>
              <p:cNvSpPr/>
              <p:nvPr/>
            </p:nvSpPr>
            <p:spPr>
              <a:xfrm>
                <a:off x="6868099" y="4154990"/>
                <a:ext cx="125164" cy="9862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412" extrusionOk="0">
                    <a:moveTo>
                      <a:pt x="1644" y="0"/>
                    </a:moveTo>
                    <a:cubicBezTo>
                      <a:pt x="1644" y="0"/>
                      <a:pt x="1512" y="461"/>
                      <a:pt x="1312" y="604"/>
                    </a:cubicBezTo>
                    <a:cubicBezTo>
                      <a:pt x="1113" y="746"/>
                      <a:pt x="548" y="1139"/>
                      <a:pt x="548" y="1139"/>
                    </a:cubicBezTo>
                    <a:cubicBezTo>
                      <a:pt x="548" y="1139"/>
                      <a:pt x="1" y="1319"/>
                      <a:pt x="108" y="1531"/>
                    </a:cubicBezTo>
                    <a:cubicBezTo>
                      <a:pt x="216" y="1742"/>
                      <a:pt x="568" y="2412"/>
                      <a:pt x="568" y="2412"/>
                    </a:cubicBezTo>
                    <a:lnTo>
                      <a:pt x="1667" y="1981"/>
                    </a:lnTo>
                    <a:lnTo>
                      <a:pt x="1879" y="1349"/>
                    </a:lnTo>
                    <a:lnTo>
                      <a:pt x="2216" y="1412"/>
                    </a:lnTo>
                    <a:cubicBezTo>
                      <a:pt x="2216" y="1412"/>
                      <a:pt x="2450" y="1529"/>
                      <a:pt x="2600" y="1529"/>
                    </a:cubicBezTo>
                    <a:cubicBezTo>
                      <a:pt x="2650" y="1529"/>
                      <a:pt x="2691" y="1515"/>
                      <a:pt x="2710" y="1479"/>
                    </a:cubicBezTo>
                    <a:cubicBezTo>
                      <a:pt x="2785" y="1338"/>
                      <a:pt x="3061" y="274"/>
                      <a:pt x="3061" y="274"/>
                    </a:cubicBezTo>
                    <a:lnTo>
                      <a:pt x="1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"/>
              <p:cNvSpPr/>
              <p:nvPr/>
            </p:nvSpPr>
            <p:spPr>
              <a:xfrm>
                <a:off x="6831421" y="4124977"/>
                <a:ext cx="64279" cy="72498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73" extrusionOk="0">
                    <a:moveTo>
                      <a:pt x="1068" y="1"/>
                    </a:moveTo>
                    <a:lnTo>
                      <a:pt x="208" y="572"/>
                    </a:lnTo>
                    <a:lnTo>
                      <a:pt x="0" y="1174"/>
                    </a:lnTo>
                    <a:lnTo>
                      <a:pt x="608" y="1772"/>
                    </a:lnTo>
                    <a:lnTo>
                      <a:pt x="1572" y="1094"/>
                    </a:lnTo>
                    <a:lnTo>
                      <a:pt x="1369" y="529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2"/>
              <p:cNvSpPr/>
              <p:nvPr/>
            </p:nvSpPr>
            <p:spPr>
              <a:xfrm>
                <a:off x="6969956" y="3861277"/>
                <a:ext cx="116945" cy="112856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2760" extrusionOk="0">
                    <a:moveTo>
                      <a:pt x="739" y="0"/>
                    </a:moveTo>
                    <a:cubicBezTo>
                      <a:pt x="739" y="0"/>
                      <a:pt x="1" y="632"/>
                      <a:pt x="210" y="908"/>
                    </a:cubicBezTo>
                    <a:cubicBezTo>
                      <a:pt x="420" y="1185"/>
                      <a:pt x="2596" y="2759"/>
                      <a:pt x="2596" y="2759"/>
                    </a:cubicBezTo>
                    <a:lnTo>
                      <a:pt x="2860" y="2305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2"/>
              <p:cNvSpPr/>
              <p:nvPr/>
            </p:nvSpPr>
            <p:spPr>
              <a:xfrm>
                <a:off x="6816905" y="4206675"/>
                <a:ext cx="45102" cy="66773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633" extrusionOk="0">
                    <a:moveTo>
                      <a:pt x="203" y="1"/>
                    </a:moveTo>
                    <a:lnTo>
                      <a:pt x="1" y="1632"/>
                    </a:lnTo>
                    <a:cubicBezTo>
                      <a:pt x="53" y="1590"/>
                      <a:pt x="98" y="1559"/>
                      <a:pt x="128" y="1548"/>
                    </a:cubicBezTo>
                    <a:cubicBezTo>
                      <a:pt x="321" y="1476"/>
                      <a:pt x="1103" y="1117"/>
                      <a:pt x="1103" y="1117"/>
                    </a:cubicBezTo>
                    <a:lnTo>
                      <a:pt x="734" y="65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2"/>
              <p:cNvSpPr/>
              <p:nvPr/>
            </p:nvSpPr>
            <p:spPr>
              <a:xfrm>
                <a:off x="7057788" y="3618186"/>
                <a:ext cx="42526" cy="1023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502" extrusionOk="0">
                    <a:moveTo>
                      <a:pt x="501" y="0"/>
                    </a:moveTo>
                    <a:lnTo>
                      <a:pt x="1" y="704"/>
                    </a:lnTo>
                    <a:lnTo>
                      <a:pt x="142" y="2203"/>
                    </a:lnTo>
                    <a:lnTo>
                      <a:pt x="603" y="2501"/>
                    </a:lnTo>
                    <a:lnTo>
                      <a:pt x="1039" y="204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"/>
              <p:cNvSpPr/>
              <p:nvPr/>
            </p:nvSpPr>
            <p:spPr>
              <a:xfrm>
                <a:off x="6975067" y="4260977"/>
                <a:ext cx="37823" cy="8010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959" extrusionOk="0">
                    <a:moveTo>
                      <a:pt x="21" y="0"/>
                    </a:moveTo>
                    <a:lnTo>
                      <a:pt x="1" y="1958"/>
                    </a:lnTo>
                    <a:lnTo>
                      <a:pt x="673" y="1376"/>
                    </a:lnTo>
                    <a:lnTo>
                      <a:pt x="925" y="5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2"/>
              <p:cNvSpPr/>
              <p:nvPr/>
            </p:nvSpPr>
            <p:spPr>
              <a:xfrm>
                <a:off x="7029819" y="4223440"/>
                <a:ext cx="37251" cy="3197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82" extrusionOk="0">
                    <a:moveTo>
                      <a:pt x="480" y="1"/>
                    </a:moveTo>
                    <a:cubicBezTo>
                      <a:pt x="458" y="1"/>
                      <a:pt x="440" y="13"/>
                      <a:pt x="430" y="40"/>
                    </a:cubicBezTo>
                    <a:cubicBezTo>
                      <a:pt x="358" y="233"/>
                      <a:pt x="0" y="781"/>
                      <a:pt x="0" y="781"/>
                    </a:cubicBezTo>
                    <a:lnTo>
                      <a:pt x="811" y="583"/>
                    </a:lnTo>
                    <a:lnTo>
                      <a:pt x="910" y="422"/>
                    </a:lnTo>
                    <a:cubicBezTo>
                      <a:pt x="910" y="422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2"/>
              <p:cNvSpPr/>
              <p:nvPr/>
            </p:nvSpPr>
            <p:spPr>
              <a:xfrm>
                <a:off x="7007534" y="4141251"/>
                <a:ext cx="27110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48" extrusionOk="0">
                    <a:moveTo>
                      <a:pt x="461" y="1"/>
                    </a:moveTo>
                    <a:cubicBezTo>
                      <a:pt x="308" y="1"/>
                      <a:pt x="0" y="69"/>
                      <a:pt x="0" y="69"/>
                    </a:cubicBezTo>
                    <a:lnTo>
                      <a:pt x="219" y="548"/>
                    </a:lnTo>
                    <a:lnTo>
                      <a:pt x="663" y="379"/>
                    </a:lnTo>
                    <a:cubicBezTo>
                      <a:pt x="663" y="379"/>
                      <a:pt x="611" y="56"/>
                      <a:pt x="534" y="12"/>
                    </a:cubicBezTo>
                    <a:cubicBezTo>
                      <a:pt x="520" y="4"/>
                      <a:pt x="494" y="1"/>
                      <a:pt x="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1" name="Google Shape;831;p2"/>
            <p:cNvGrpSpPr/>
            <p:nvPr/>
          </p:nvGrpSpPr>
          <p:grpSpPr>
            <a:xfrm rot="-922410">
              <a:off x="8773948" y="-374647"/>
              <a:ext cx="1132489" cy="2232532"/>
              <a:chOff x="5750207" y="1810644"/>
              <a:chExt cx="777810" cy="1533334"/>
            </a:xfrm>
          </p:grpSpPr>
          <p:sp>
            <p:nvSpPr>
              <p:cNvPr id="832" name="Google Shape;832;p2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2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2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2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2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2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2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2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2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2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2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2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2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2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2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2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2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2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2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2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2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2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2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2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2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2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2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2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2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2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2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2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2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2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0" name="Google Shape;890;p2"/>
            <p:cNvGrpSpPr/>
            <p:nvPr/>
          </p:nvGrpSpPr>
          <p:grpSpPr>
            <a:xfrm rot="9985185">
              <a:off x="4724258" y="4248590"/>
              <a:ext cx="1159416" cy="1349242"/>
              <a:chOff x="6254095" y="736872"/>
              <a:chExt cx="617603" cy="718683"/>
            </a:xfrm>
          </p:grpSpPr>
          <p:sp>
            <p:nvSpPr>
              <p:cNvPr id="891" name="Google Shape;891;p2"/>
              <p:cNvSpPr/>
              <p:nvPr/>
            </p:nvSpPr>
            <p:spPr>
              <a:xfrm>
                <a:off x="6256262" y="736872"/>
                <a:ext cx="615435" cy="718683"/>
              </a:xfrm>
              <a:custGeom>
                <a:avLst/>
                <a:gdLst/>
                <a:ahLst/>
                <a:cxnLst/>
                <a:rect l="l" t="t" r="r" b="b"/>
                <a:pathLst>
                  <a:path w="15051" h="17576" extrusionOk="0">
                    <a:moveTo>
                      <a:pt x="7947" y="3105"/>
                    </a:moveTo>
                    <a:lnTo>
                      <a:pt x="7664" y="3436"/>
                    </a:lnTo>
                    <a:lnTo>
                      <a:pt x="7366" y="3376"/>
                    </a:lnTo>
                    <a:lnTo>
                      <a:pt x="6660" y="3925"/>
                    </a:lnTo>
                    <a:lnTo>
                      <a:pt x="6106" y="3782"/>
                    </a:lnTo>
                    <a:cubicBezTo>
                      <a:pt x="6106" y="3782"/>
                      <a:pt x="6346" y="3365"/>
                      <a:pt x="6388" y="3237"/>
                    </a:cubicBezTo>
                    <a:lnTo>
                      <a:pt x="7947" y="3105"/>
                    </a:lnTo>
                    <a:close/>
                    <a:moveTo>
                      <a:pt x="8633" y="2347"/>
                    </a:moveTo>
                    <a:cubicBezTo>
                      <a:pt x="8785" y="2347"/>
                      <a:pt x="9686" y="3127"/>
                      <a:pt x="9686" y="3127"/>
                    </a:cubicBezTo>
                    <a:lnTo>
                      <a:pt x="9608" y="3490"/>
                    </a:lnTo>
                    <a:lnTo>
                      <a:pt x="8879" y="4188"/>
                    </a:lnTo>
                    <a:lnTo>
                      <a:pt x="8031" y="3682"/>
                    </a:lnTo>
                    <a:lnTo>
                      <a:pt x="8483" y="3245"/>
                    </a:lnTo>
                    <a:cubicBezTo>
                      <a:pt x="8483" y="3245"/>
                      <a:pt x="8546" y="2448"/>
                      <a:pt x="8615" y="2354"/>
                    </a:cubicBezTo>
                    <a:cubicBezTo>
                      <a:pt x="8618" y="2349"/>
                      <a:pt x="8624" y="2347"/>
                      <a:pt x="8633" y="2347"/>
                    </a:cubicBezTo>
                    <a:close/>
                    <a:moveTo>
                      <a:pt x="10154" y="3122"/>
                    </a:moveTo>
                    <a:lnTo>
                      <a:pt x="11795" y="4662"/>
                    </a:lnTo>
                    <a:lnTo>
                      <a:pt x="11143" y="4878"/>
                    </a:lnTo>
                    <a:lnTo>
                      <a:pt x="10884" y="5922"/>
                    </a:lnTo>
                    <a:lnTo>
                      <a:pt x="10888" y="6155"/>
                    </a:lnTo>
                    <a:cubicBezTo>
                      <a:pt x="10653" y="6203"/>
                      <a:pt x="10419" y="6257"/>
                      <a:pt x="10183" y="6302"/>
                    </a:cubicBezTo>
                    <a:lnTo>
                      <a:pt x="10180" y="5588"/>
                    </a:lnTo>
                    <a:lnTo>
                      <a:pt x="9831" y="5838"/>
                    </a:lnTo>
                    <a:cubicBezTo>
                      <a:pt x="9774" y="5241"/>
                      <a:pt x="9723" y="4644"/>
                      <a:pt x="9674" y="4046"/>
                    </a:cubicBezTo>
                    <a:lnTo>
                      <a:pt x="9951" y="3873"/>
                    </a:lnTo>
                    <a:lnTo>
                      <a:pt x="10154" y="3122"/>
                    </a:lnTo>
                    <a:close/>
                    <a:moveTo>
                      <a:pt x="4538" y="6009"/>
                    </a:moveTo>
                    <a:cubicBezTo>
                      <a:pt x="4581" y="6009"/>
                      <a:pt x="4610" y="6011"/>
                      <a:pt x="4610" y="6011"/>
                    </a:cubicBezTo>
                    <a:lnTo>
                      <a:pt x="4757" y="7514"/>
                    </a:lnTo>
                    <a:lnTo>
                      <a:pt x="4543" y="7582"/>
                    </a:lnTo>
                    <a:cubicBezTo>
                      <a:pt x="4543" y="7582"/>
                      <a:pt x="4183" y="6313"/>
                      <a:pt x="4181" y="6147"/>
                    </a:cubicBezTo>
                    <a:cubicBezTo>
                      <a:pt x="4180" y="6025"/>
                      <a:pt x="4416" y="6009"/>
                      <a:pt x="4538" y="6009"/>
                    </a:cubicBezTo>
                    <a:close/>
                    <a:moveTo>
                      <a:pt x="6236" y="4886"/>
                    </a:moveTo>
                    <a:lnTo>
                      <a:pt x="7447" y="5221"/>
                    </a:lnTo>
                    <a:cubicBezTo>
                      <a:pt x="7447" y="5221"/>
                      <a:pt x="7720" y="6079"/>
                      <a:pt x="7655" y="6195"/>
                    </a:cubicBezTo>
                    <a:cubicBezTo>
                      <a:pt x="7601" y="6292"/>
                      <a:pt x="6298" y="7764"/>
                      <a:pt x="6298" y="7764"/>
                    </a:cubicBezTo>
                    <a:lnTo>
                      <a:pt x="5038" y="7412"/>
                    </a:lnTo>
                    <a:cubicBezTo>
                      <a:pt x="5038" y="7412"/>
                      <a:pt x="4867" y="6835"/>
                      <a:pt x="4865" y="6669"/>
                    </a:cubicBezTo>
                    <a:cubicBezTo>
                      <a:pt x="4863" y="6504"/>
                      <a:pt x="6236" y="4886"/>
                      <a:pt x="6236" y="4886"/>
                    </a:cubicBezTo>
                    <a:close/>
                    <a:moveTo>
                      <a:pt x="4022" y="6728"/>
                    </a:moveTo>
                    <a:lnTo>
                      <a:pt x="4175" y="7190"/>
                    </a:lnTo>
                    <a:lnTo>
                      <a:pt x="4246" y="7651"/>
                    </a:lnTo>
                    <a:lnTo>
                      <a:pt x="3371" y="7892"/>
                    </a:lnTo>
                    <a:lnTo>
                      <a:pt x="2986" y="7300"/>
                    </a:lnTo>
                    <a:lnTo>
                      <a:pt x="3247" y="6918"/>
                    </a:lnTo>
                    <a:lnTo>
                      <a:pt x="4022" y="6728"/>
                    </a:lnTo>
                    <a:close/>
                    <a:moveTo>
                      <a:pt x="6519" y="7910"/>
                    </a:moveTo>
                    <a:cubicBezTo>
                      <a:pt x="6519" y="7910"/>
                      <a:pt x="6897" y="7955"/>
                      <a:pt x="6951" y="8008"/>
                    </a:cubicBezTo>
                    <a:cubicBezTo>
                      <a:pt x="7006" y="8060"/>
                      <a:pt x="6996" y="8308"/>
                      <a:pt x="6996" y="8308"/>
                    </a:cubicBezTo>
                    <a:lnTo>
                      <a:pt x="6615" y="8314"/>
                    </a:lnTo>
                    <a:lnTo>
                      <a:pt x="6519" y="7910"/>
                    </a:lnTo>
                    <a:close/>
                    <a:moveTo>
                      <a:pt x="10148" y="7329"/>
                    </a:moveTo>
                    <a:lnTo>
                      <a:pt x="10507" y="8516"/>
                    </a:lnTo>
                    <a:lnTo>
                      <a:pt x="9700" y="8888"/>
                    </a:lnTo>
                    <a:lnTo>
                      <a:pt x="9227" y="7883"/>
                    </a:lnTo>
                    <a:lnTo>
                      <a:pt x="10148" y="7329"/>
                    </a:lnTo>
                    <a:close/>
                    <a:moveTo>
                      <a:pt x="5073" y="7643"/>
                    </a:moveTo>
                    <a:lnTo>
                      <a:pt x="6154" y="8212"/>
                    </a:lnTo>
                    <a:cubicBezTo>
                      <a:pt x="6154" y="8212"/>
                      <a:pt x="5763" y="8911"/>
                      <a:pt x="5682" y="8994"/>
                    </a:cubicBezTo>
                    <a:cubicBezTo>
                      <a:pt x="5670" y="9006"/>
                      <a:pt x="5655" y="9011"/>
                      <a:pt x="5637" y="9011"/>
                    </a:cubicBezTo>
                    <a:cubicBezTo>
                      <a:pt x="5522" y="9011"/>
                      <a:pt x="5299" y="8816"/>
                      <a:pt x="5299" y="8816"/>
                    </a:cubicBezTo>
                    <a:lnTo>
                      <a:pt x="5043" y="8683"/>
                    </a:lnTo>
                    <a:lnTo>
                      <a:pt x="4773" y="9086"/>
                    </a:lnTo>
                    <a:lnTo>
                      <a:pt x="3830" y="9112"/>
                    </a:lnTo>
                    <a:cubicBezTo>
                      <a:pt x="3830" y="9112"/>
                      <a:pt x="3659" y="8535"/>
                      <a:pt x="3607" y="8353"/>
                    </a:cubicBezTo>
                    <a:cubicBezTo>
                      <a:pt x="3563" y="8193"/>
                      <a:pt x="3916" y="8183"/>
                      <a:pt x="4001" y="8183"/>
                    </a:cubicBezTo>
                    <a:cubicBezTo>
                      <a:pt x="4013" y="8183"/>
                      <a:pt x="4019" y="8183"/>
                      <a:pt x="4019" y="8183"/>
                    </a:cubicBezTo>
                    <a:cubicBezTo>
                      <a:pt x="4019" y="8183"/>
                      <a:pt x="4531" y="8046"/>
                      <a:pt x="4712" y="7995"/>
                    </a:cubicBezTo>
                    <a:cubicBezTo>
                      <a:pt x="4893" y="7943"/>
                      <a:pt x="5073" y="7643"/>
                      <a:pt x="5073" y="7643"/>
                    </a:cubicBezTo>
                    <a:close/>
                    <a:moveTo>
                      <a:pt x="6621" y="8637"/>
                    </a:moveTo>
                    <a:lnTo>
                      <a:pt x="6943" y="9428"/>
                    </a:lnTo>
                    <a:lnTo>
                      <a:pt x="6335" y="9864"/>
                    </a:lnTo>
                    <a:lnTo>
                      <a:pt x="5870" y="9603"/>
                    </a:lnTo>
                    <a:lnTo>
                      <a:pt x="6193" y="8856"/>
                    </a:lnTo>
                    <a:lnTo>
                      <a:pt x="6621" y="8637"/>
                    </a:lnTo>
                    <a:close/>
                    <a:moveTo>
                      <a:pt x="7006" y="9582"/>
                    </a:moveTo>
                    <a:cubicBezTo>
                      <a:pt x="7108" y="9582"/>
                      <a:pt x="7294" y="10003"/>
                      <a:pt x="7294" y="10003"/>
                    </a:cubicBezTo>
                    <a:lnTo>
                      <a:pt x="7189" y="10094"/>
                    </a:lnTo>
                    <a:lnTo>
                      <a:pt x="6512" y="10026"/>
                    </a:lnTo>
                    <a:cubicBezTo>
                      <a:pt x="6512" y="10026"/>
                      <a:pt x="6885" y="9722"/>
                      <a:pt x="6974" y="9600"/>
                    </a:cubicBezTo>
                    <a:cubicBezTo>
                      <a:pt x="6983" y="9588"/>
                      <a:pt x="6994" y="9582"/>
                      <a:pt x="7006" y="9582"/>
                    </a:cubicBezTo>
                    <a:close/>
                    <a:moveTo>
                      <a:pt x="5445" y="9780"/>
                    </a:moveTo>
                    <a:lnTo>
                      <a:pt x="6153" y="10060"/>
                    </a:lnTo>
                    <a:lnTo>
                      <a:pt x="5742" y="10949"/>
                    </a:lnTo>
                    <a:lnTo>
                      <a:pt x="5113" y="11195"/>
                    </a:lnTo>
                    <a:lnTo>
                      <a:pt x="5445" y="9780"/>
                    </a:lnTo>
                    <a:close/>
                    <a:moveTo>
                      <a:pt x="8930" y="6939"/>
                    </a:moveTo>
                    <a:lnTo>
                      <a:pt x="9245" y="11530"/>
                    </a:lnTo>
                    <a:lnTo>
                      <a:pt x="9245" y="11530"/>
                    </a:lnTo>
                    <a:lnTo>
                      <a:pt x="8248" y="10909"/>
                    </a:lnTo>
                    <a:lnTo>
                      <a:pt x="7425" y="9746"/>
                    </a:lnTo>
                    <a:lnTo>
                      <a:pt x="7137" y="7857"/>
                    </a:lnTo>
                    <a:lnTo>
                      <a:pt x="8930" y="6939"/>
                    </a:lnTo>
                    <a:close/>
                    <a:moveTo>
                      <a:pt x="7051" y="10369"/>
                    </a:moveTo>
                    <a:lnTo>
                      <a:pt x="7473" y="11192"/>
                    </a:lnTo>
                    <a:lnTo>
                      <a:pt x="6537" y="11880"/>
                    </a:lnTo>
                    <a:cubicBezTo>
                      <a:pt x="6537" y="11880"/>
                      <a:pt x="6095" y="10610"/>
                      <a:pt x="6160" y="10494"/>
                    </a:cubicBezTo>
                    <a:cubicBezTo>
                      <a:pt x="6225" y="10377"/>
                      <a:pt x="7051" y="10369"/>
                      <a:pt x="7051" y="10369"/>
                    </a:cubicBezTo>
                    <a:close/>
                    <a:moveTo>
                      <a:pt x="5837" y="11324"/>
                    </a:moveTo>
                    <a:lnTo>
                      <a:pt x="6592" y="12392"/>
                    </a:lnTo>
                    <a:lnTo>
                      <a:pt x="5708" y="13261"/>
                    </a:lnTo>
                    <a:cubicBezTo>
                      <a:pt x="5708" y="13261"/>
                      <a:pt x="5167" y="12125"/>
                      <a:pt x="5083" y="11960"/>
                    </a:cubicBezTo>
                    <a:cubicBezTo>
                      <a:pt x="4998" y="11796"/>
                      <a:pt x="5837" y="11324"/>
                      <a:pt x="5837" y="11324"/>
                    </a:cubicBezTo>
                    <a:close/>
                    <a:moveTo>
                      <a:pt x="7301" y="13137"/>
                    </a:moveTo>
                    <a:lnTo>
                      <a:pt x="7706" y="13742"/>
                    </a:lnTo>
                    <a:lnTo>
                      <a:pt x="7526" y="14224"/>
                    </a:lnTo>
                    <a:lnTo>
                      <a:pt x="7373" y="13987"/>
                    </a:lnTo>
                    <a:lnTo>
                      <a:pt x="7301" y="13137"/>
                    </a:lnTo>
                    <a:close/>
                    <a:moveTo>
                      <a:pt x="8599" y="0"/>
                    </a:moveTo>
                    <a:lnTo>
                      <a:pt x="7691" y="489"/>
                    </a:lnTo>
                    <a:cubicBezTo>
                      <a:pt x="7851" y="570"/>
                      <a:pt x="7989" y="637"/>
                      <a:pt x="8037" y="652"/>
                    </a:cubicBezTo>
                    <a:cubicBezTo>
                      <a:pt x="8177" y="697"/>
                      <a:pt x="7514" y="1067"/>
                      <a:pt x="7514" y="1067"/>
                    </a:cubicBezTo>
                    <a:lnTo>
                      <a:pt x="7976" y="2770"/>
                    </a:lnTo>
                    <a:lnTo>
                      <a:pt x="6316" y="2856"/>
                    </a:lnTo>
                    <a:lnTo>
                      <a:pt x="5724" y="1548"/>
                    </a:lnTo>
                    <a:lnTo>
                      <a:pt x="4614" y="2146"/>
                    </a:lnTo>
                    <a:cubicBezTo>
                      <a:pt x="4429" y="2452"/>
                      <a:pt x="4239" y="2755"/>
                      <a:pt x="4048" y="3058"/>
                    </a:cubicBezTo>
                    <a:lnTo>
                      <a:pt x="5553" y="2558"/>
                    </a:lnTo>
                    <a:lnTo>
                      <a:pt x="4683" y="5720"/>
                    </a:lnTo>
                    <a:lnTo>
                      <a:pt x="3607" y="6270"/>
                    </a:lnTo>
                    <a:lnTo>
                      <a:pt x="3327" y="5283"/>
                    </a:lnTo>
                    <a:lnTo>
                      <a:pt x="3190" y="4381"/>
                    </a:lnTo>
                    <a:cubicBezTo>
                      <a:pt x="3101" y="4516"/>
                      <a:pt x="3013" y="4650"/>
                      <a:pt x="2924" y="4784"/>
                    </a:cubicBezTo>
                    <a:cubicBezTo>
                      <a:pt x="2966" y="4820"/>
                      <a:pt x="2994" y="4901"/>
                      <a:pt x="2996" y="5050"/>
                    </a:cubicBezTo>
                    <a:cubicBezTo>
                      <a:pt x="3002" y="5712"/>
                      <a:pt x="3223" y="6223"/>
                      <a:pt x="3223" y="6223"/>
                    </a:cubicBezTo>
                    <a:lnTo>
                      <a:pt x="3093" y="6456"/>
                    </a:lnTo>
                    <a:lnTo>
                      <a:pt x="2440" y="7290"/>
                    </a:lnTo>
                    <a:lnTo>
                      <a:pt x="3047" y="8474"/>
                    </a:lnTo>
                    <a:lnTo>
                      <a:pt x="3266" y="8902"/>
                    </a:lnTo>
                    <a:cubicBezTo>
                      <a:pt x="3266" y="8902"/>
                      <a:pt x="2588" y="8958"/>
                      <a:pt x="2423" y="8960"/>
                    </a:cubicBezTo>
                    <a:cubicBezTo>
                      <a:pt x="2321" y="8961"/>
                      <a:pt x="2005" y="9135"/>
                      <a:pt x="1770" y="9135"/>
                    </a:cubicBezTo>
                    <a:cubicBezTo>
                      <a:pt x="1625" y="9135"/>
                      <a:pt x="1510" y="9068"/>
                      <a:pt x="1496" y="8853"/>
                    </a:cubicBezTo>
                    <a:cubicBezTo>
                      <a:pt x="1456" y="8291"/>
                      <a:pt x="1563" y="7281"/>
                      <a:pt x="1563" y="7281"/>
                    </a:cubicBezTo>
                    <a:lnTo>
                      <a:pt x="1548" y="6810"/>
                    </a:lnTo>
                    <a:cubicBezTo>
                      <a:pt x="1421" y="6995"/>
                      <a:pt x="1295" y="7178"/>
                      <a:pt x="1168" y="7363"/>
                    </a:cubicBezTo>
                    <a:cubicBezTo>
                      <a:pt x="1218" y="7385"/>
                      <a:pt x="1249" y="7400"/>
                      <a:pt x="1249" y="7400"/>
                    </a:cubicBezTo>
                    <a:cubicBezTo>
                      <a:pt x="1052" y="7584"/>
                      <a:pt x="1098" y="8808"/>
                      <a:pt x="982" y="8825"/>
                    </a:cubicBezTo>
                    <a:cubicBezTo>
                      <a:pt x="909" y="8836"/>
                      <a:pt x="756" y="8855"/>
                      <a:pt x="615" y="8855"/>
                    </a:cubicBezTo>
                    <a:cubicBezTo>
                      <a:pt x="534" y="8855"/>
                      <a:pt x="458" y="8849"/>
                      <a:pt x="403" y="8831"/>
                    </a:cubicBezTo>
                    <a:cubicBezTo>
                      <a:pt x="348" y="8813"/>
                      <a:pt x="274" y="8793"/>
                      <a:pt x="205" y="8766"/>
                    </a:cubicBezTo>
                    <a:cubicBezTo>
                      <a:pt x="137" y="8866"/>
                      <a:pt x="68" y="8966"/>
                      <a:pt x="0" y="9066"/>
                    </a:cubicBezTo>
                    <a:lnTo>
                      <a:pt x="559" y="9458"/>
                    </a:lnTo>
                    <a:lnTo>
                      <a:pt x="209" y="9914"/>
                    </a:lnTo>
                    <a:lnTo>
                      <a:pt x="440" y="10596"/>
                    </a:lnTo>
                    <a:lnTo>
                      <a:pt x="1048" y="9620"/>
                    </a:lnTo>
                    <a:lnTo>
                      <a:pt x="4854" y="9333"/>
                    </a:lnTo>
                    <a:lnTo>
                      <a:pt x="3899" y="13152"/>
                    </a:lnTo>
                    <a:lnTo>
                      <a:pt x="2069" y="15393"/>
                    </a:lnTo>
                    <a:lnTo>
                      <a:pt x="2585" y="16917"/>
                    </a:lnTo>
                    <a:cubicBezTo>
                      <a:pt x="3187" y="17149"/>
                      <a:pt x="3793" y="17367"/>
                      <a:pt x="4404" y="17576"/>
                    </a:cubicBezTo>
                    <a:lnTo>
                      <a:pt x="5392" y="16550"/>
                    </a:lnTo>
                    <a:lnTo>
                      <a:pt x="5039" y="16285"/>
                    </a:lnTo>
                    <a:lnTo>
                      <a:pt x="4769" y="15806"/>
                    </a:lnTo>
                    <a:lnTo>
                      <a:pt x="5352" y="15705"/>
                    </a:lnTo>
                    <a:cubicBezTo>
                      <a:pt x="5352" y="15705"/>
                      <a:pt x="5679" y="15828"/>
                      <a:pt x="5990" y="15930"/>
                    </a:cubicBezTo>
                    <a:lnTo>
                      <a:pt x="6295" y="15612"/>
                    </a:lnTo>
                    <a:cubicBezTo>
                      <a:pt x="5780" y="15492"/>
                      <a:pt x="5232" y="15395"/>
                      <a:pt x="4808" y="15395"/>
                    </a:cubicBezTo>
                    <a:cubicBezTo>
                      <a:pt x="4691" y="15395"/>
                      <a:pt x="4584" y="15402"/>
                      <a:pt x="4489" y="15419"/>
                    </a:cubicBezTo>
                    <a:cubicBezTo>
                      <a:pt x="4430" y="15429"/>
                      <a:pt x="4378" y="15434"/>
                      <a:pt x="4331" y="15434"/>
                    </a:cubicBezTo>
                    <a:cubicBezTo>
                      <a:pt x="3588" y="15434"/>
                      <a:pt x="4283" y="14227"/>
                      <a:pt x="4283" y="14227"/>
                    </a:cubicBezTo>
                    <a:lnTo>
                      <a:pt x="6665" y="13816"/>
                    </a:lnTo>
                    <a:lnTo>
                      <a:pt x="7152" y="14723"/>
                    </a:lnTo>
                    <a:lnTo>
                      <a:pt x="11526" y="10184"/>
                    </a:lnTo>
                    <a:lnTo>
                      <a:pt x="10919" y="9626"/>
                    </a:lnTo>
                    <a:lnTo>
                      <a:pt x="12164" y="7367"/>
                    </a:lnTo>
                    <a:lnTo>
                      <a:pt x="13469" y="8170"/>
                    </a:lnTo>
                    <a:lnTo>
                      <a:pt x="15051" y="6528"/>
                    </a:lnTo>
                    <a:lnTo>
                      <a:pt x="11782" y="3220"/>
                    </a:lnTo>
                    <a:lnTo>
                      <a:pt x="11402" y="3655"/>
                    </a:lnTo>
                    <a:lnTo>
                      <a:pt x="8131" y="1330"/>
                    </a:lnTo>
                    <a:lnTo>
                      <a:pt x="8891" y="295"/>
                    </a:lnTo>
                    <a:lnTo>
                      <a:pt x="8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"/>
              <p:cNvSpPr/>
              <p:nvPr/>
            </p:nvSpPr>
            <p:spPr>
              <a:xfrm>
                <a:off x="6702740" y="1038068"/>
                <a:ext cx="104270" cy="115269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819" extrusionOk="0">
                    <a:moveTo>
                      <a:pt x="1245" y="1"/>
                    </a:moveTo>
                    <a:lnTo>
                      <a:pt x="0" y="2260"/>
                    </a:lnTo>
                    <a:lnTo>
                      <a:pt x="607" y="2818"/>
                    </a:lnTo>
                    <a:lnTo>
                      <a:pt x="2550" y="804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"/>
              <p:cNvSpPr/>
              <p:nvPr/>
            </p:nvSpPr>
            <p:spPr>
              <a:xfrm>
                <a:off x="6402935" y="1301809"/>
                <a:ext cx="145814" cy="73520"/>
              </a:xfrm>
              <a:custGeom>
                <a:avLst/>
                <a:gdLst/>
                <a:ahLst/>
                <a:cxnLst/>
                <a:rect l="l" t="t" r="r" b="b"/>
                <a:pathLst>
                  <a:path w="3566" h="1798" extrusionOk="0">
                    <a:moveTo>
                      <a:pt x="3078" y="0"/>
                    </a:moveTo>
                    <a:lnTo>
                      <a:pt x="696" y="412"/>
                    </a:lnTo>
                    <a:cubicBezTo>
                      <a:pt x="696" y="412"/>
                      <a:pt x="1" y="1618"/>
                      <a:pt x="744" y="1618"/>
                    </a:cubicBezTo>
                    <a:cubicBezTo>
                      <a:pt x="791" y="1618"/>
                      <a:pt x="843" y="1613"/>
                      <a:pt x="902" y="1603"/>
                    </a:cubicBezTo>
                    <a:cubicBezTo>
                      <a:pt x="997" y="1586"/>
                      <a:pt x="1104" y="1579"/>
                      <a:pt x="1221" y="1579"/>
                    </a:cubicBezTo>
                    <a:cubicBezTo>
                      <a:pt x="1645" y="1579"/>
                      <a:pt x="2193" y="1676"/>
                      <a:pt x="2709" y="1797"/>
                    </a:cubicBezTo>
                    <a:lnTo>
                      <a:pt x="3565" y="907"/>
                    </a:lnTo>
                    <a:lnTo>
                      <a:pt x="30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"/>
              <p:cNvSpPr/>
              <p:nvPr/>
            </p:nvSpPr>
            <p:spPr>
              <a:xfrm>
                <a:off x="6451226" y="1379050"/>
                <a:ext cx="49968" cy="34593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846" extrusionOk="0">
                    <a:moveTo>
                      <a:pt x="583" y="0"/>
                    </a:moveTo>
                    <a:lnTo>
                      <a:pt x="1" y="101"/>
                    </a:lnTo>
                    <a:lnTo>
                      <a:pt x="271" y="580"/>
                    </a:lnTo>
                    <a:lnTo>
                      <a:pt x="624" y="845"/>
                    </a:lnTo>
                    <a:lnTo>
                      <a:pt x="1222" y="225"/>
                    </a:lnTo>
                    <a:cubicBezTo>
                      <a:pt x="911" y="123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"/>
              <p:cNvSpPr/>
              <p:nvPr/>
            </p:nvSpPr>
            <p:spPr>
              <a:xfrm>
                <a:off x="6554759" y="1274044"/>
                <a:ext cx="16601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8" extrusionOk="0">
                    <a:moveTo>
                      <a:pt x="1" y="0"/>
                    </a:moveTo>
                    <a:lnTo>
                      <a:pt x="73" y="850"/>
                    </a:lnTo>
                    <a:lnTo>
                      <a:pt x="226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"/>
              <p:cNvSpPr/>
              <p:nvPr/>
            </p:nvSpPr>
            <p:spPr>
              <a:xfrm>
                <a:off x="6274295" y="1118499"/>
                <a:ext cx="180488" cy="247793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60" extrusionOk="0">
                    <a:moveTo>
                      <a:pt x="4413" y="0"/>
                    </a:moveTo>
                    <a:lnTo>
                      <a:pt x="607" y="287"/>
                    </a:lnTo>
                    <a:lnTo>
                      <a:pt x="0" y="1263"/>
                    </a:lnTo>
                    <a:lnTo>
                      <a:pt x="1628" y="6060"/>
                    </a:lnTo>
                    <a:lnTo>
                      <a:pt x="3458" y="3818"/>
                    </a:ln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"/>
              <p:cNvSpPr/>
              <p:nvPr/>
            </p:nvSpPr>
            <p:spPr>
              <a:xfrm>
                <a:off x="6386660" y="841469"/>
                <a:ext cx="96664" cy="1518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3713" extrusionOk="0">
                    <a:moveTo>
                      <a:pt x="2364" y="0"/>
                    </a:moveTo>
                    <a:lnTo>
                      <a:pt x="859" y="500"/>
                    </a:lnTo>
                    <a:cubicBezTo>
                      <a:pt x="578" y="944"/>
                      <a:pt x="290" y="1384"/>
                      <a:pt x="1" y="1823"/>
                    </a:cubicBezTo>
                    <a:lnTo>
                      <a:pt x="139" y="2724"/>
                    </a:lnTo>
                    <a:lnTo>
                      <a:pt x="419" y="3712"/>
                    </a:lnTo>
                    <a:lnTo>
                      <a:pt x="1494" y="3162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"/>
              <p:cNvSpPr/>
              <p:nvPr/>
            </p:nvSpPr>
            <p:spPr>
              <a:xfrm>
                <a:off x="6548053" y="1020608"/>
                <a:ext cx="86278" cy="18776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2" extrusionOk="0">
                    <a:moveTo>
                      <a:pt x="1794" y="0"/>
                    </a:moveTo>
                    <a:lnTo>
                      <a:pt x="1" y="918"/>
                    </a:lnTo>
                    <a:lnTo>
                      <a:pt x="290" y="2807"/>
                    </a:lnTo>
                    <a:lnTo>
                      <a:pt x="1112" y="3970"/>
                    </a:lnTo>
                    <a:lnTo>
                      <a:pt x="2109" y="4591"/>
                    </a:lnTo>
                    <a:lnTo>
                      <a:pt x="2109" y="4591"/>
                    </a:lnTo>
                    <a:lnTo>
                      <a:pt x="17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"/>
              <p:cNvSpPr/>
              <p:nvPr/>
            </p:nvSpPr>
            <p:spPr>
              <a:xfrm>
                <a:off x="6254095" y="1107581"/>
                <a:ext cx="250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48" extrusionOk="0">
                    <a:moveTo>
                      <a:pt x="54" y="0"/>
                    </a:moveTo>
                    <a:cubicBezTo>
                      <a:pt x="37" y="26"/>
                      <a:pt x="18" y="51"/>
                      <a:pt x="1" y="77"/>
                    </a:cubicBezTo>
                    <a:lnTo>
                      <a:pt x="262" y="847"/>
                    </a:lnTo>
                    <a:lnTo>
                      <a:pt x="612" y="39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"/>
              <p:cNvSpPr/>
              <p:nvPr/>
            </p:nvSpPr>
            <p:spPr>
              <a:xfrm>
                <a:off x="6460630" y="1199911"/>
                <a:ext cx="65179" cy="79204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937" extrusionOk="0">
                    <a:moveTo>
                      <a:pt x="839" y="0"/>
                    </a:moveTo>
                    <a:cubicBezTo>
                      <a:pt x="839" y="0"/>
                      <a:pt x="0" y="472"/>
                      <a:pt x="85" y="636"/>
                    </a:cubicBezTo>
                    <a:cubicBezTo>
                      <a:pt x="169" y="801"/>
                      <a:pt x="710" y="1937"/>
                      <a:pt x="710" y="1937"/>
                    </a:cubicBezTo>
                    <a:lnTo>
                      <a:pt x="1594" y="1068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"/>
              <p:cNvSpPr/>
              <p:nvPr/>
            </p:nvSpPr>
            <p:spPr>
              <a:xfrm>
                <a:off x="6505487" y="1160861"/>
                <a:ext cx="56387" cy="6178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511" extrusionOk="0">
                    <a:moveTo>
                      <a:pt x="956" y="1"/>
                    </a:moveTo>
                    <a:cubicBezTo>
                      <a:pt x="956" y="1"/>
                      <a:pt x="130" y="9"/>
                      <a:pt x="65" y="126"/>
                    </a:cubicBezTo>
                    <a:cubicBezTo>
                      <a:pt x="0" y="242"/>
                      <a:pt x="442" y="1511"/>
                      <a:pt x="442" y="1511"/>
                    </a:cubicBezTo>
                    <a:lnTo>
                      <a:pt x="1379" y="823"/>
                    </a:lnTo>
                    <a:lnTo>
                      <a:pt x="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"/>
              <p:cNvSpPr/>
              <p:nvPr/>
            </p:nvSpPr>
            <p:spPr>
              <a:xfrm>
                <a:off x="6496246" y="1089999"/>
                <a:ext cx="43957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228" extrusionOk="0">
                    <a:moveTo>
                      <a:pt x="752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4" y="792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"/>
              <p:cNvSpPr/>
              <p:nvPr/>
            </p:nvSpPr>
            <p:spPr>
              <a:xfrm>
                <a:off x="6633513" y="1036514"/>
                <a:ext cx="52380" cy="63829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1" extrusionOk="0">
                    <a:moveTo>
                      <a:pt x="922" y="1"/>
                    </a:moveTo>
                    <a:lnTo>
                      <a:pt x="1" y="555"/>
                    </a:lnTo>
                    <a:lnTo>
                      <a:pt x="474" y="1560"/>
                    </a:lnTo>
                    <a:lnTo>
                      <a:pt x="1281" y="1188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"/>
              <p:cNvSpPr/>
              <p:nvPr/>
            </p:nvSpPr>
            <p:spPr>
              <a:xfrm>
                <a:off x="6455110" y="936661"/>
                <a:ext cx="116864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8" extrusionOk="0">
                    <a:moveTo>
                      <a:pt x="1373" y="0"/>
                    </a:moveTo>
                    <a:cubicBezTo>
                      <a:pt x="1373" y="0"/>
                      <a:pt x="0" y="1618"/>
                      <a:pt x="2" y="1783"/>
                    </a:cubicBezTo>
                    <a:cubicBezTo>
                      <a:pt x="4" y="1949"/>
                      <a:pt x="175" y="2526"/>
                      <a:pt x="175" y="2526"/>
                    </a:cubicBezTo>
                    <a:lnTo>
                      <a:pt x="1435" y="2878"/>
                    </a:lnTo>
                    <a:cubicBezTo>
                      <a:pt x="1435" y="2878"/>
                      <a:pt x="2739" y="1406"/>
                      <a:pt x="2792" y="1309"/>
                    </a:cubicBezTo>
                    <a:cubicBezTo>
                      <a:pt x="2857" y="1193"/>
                      <a:pt x="2584" y="335"/>
                      <a:pt x="2584" y="335"/>
                    </a:cubicBezTo>
                    <a:lnTo>
                      <a:pt x="1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"/>
              <p:cNvSpPr/>
              <p:nvPr/>
            </p:nvSpPr>
            <p:spPr>
              <a:xfrm>
                <a:off x="6401912" y="1049395"/>
                <a:ext cx="10598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69" extrusionOk="0">
                    <a:moveTo>
                      <a:pt x="1511" y="0"/>
                    </a:moveTo>
                    <a:cubicBezTo>
                      <a:pt x="1511" y="0"/>
                      <a:pt x="1331" y="300"/>
                      <a:pt x="1150" y="352"/>
                    </a:cubicBezTo>
                    <a:cubicBezTo>
                      <a:pt x="969" y="403"/>
                      <a:pt x="457" y="540"/>
                      <a:pt x="457" y="540"/>
                    </a:cubicBezTo>
                    <a:cubicBezTo>
                      <a:pt x="457" y="540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5" y="710"/>
                    </a:cubicBezTo>
                    <a:cubicBezTo>
                      <a:pt x="97" y="892"/>
                      <a:pt x="268" y="1469"/>
                      <a:pt x="268" y="1469"/>
                    </a:cubicBezTo>
                    <a:lnTo>
                      <a:pt x="1211" y="1443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0" y="1368"/>
                      <a:pt x="2075" y="1368"/>
                    </a:cubicBezTo>
                    <a:cubicBezTo>
                      <a:pt x="2093" y="1368"/>
                      <a:pt x="2108" y="1363"/>
                      <a:pt x="2120" y="1351"/>
                    </a:cubicBezTo>
                    <a:cubicBezTo>
                      <a:pt x="2201" y="1268"/>
                      <a:pt x="2592" y="569"/>
                      <a:pt x="2592" y="569"/>
                    </a:cubicBezTo>
                    <a:lnTo>
                      <a:pt x="1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"/>
              <p:cNvSpPr/>
              <p:nvPr/>
            </p:nvSpPr>
            <p:spPr>
              <a:xfrm>
                <a:off x="6378319" y="1011940"/>
                <a:ext cx="51603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165" extrusionOk="0">
                    <a:moveTo>
                      <a:pt x="1037" y="1"/>
                    </a:moveTo>
                    <a:lnTo>
                      <a:pt x="262" y="191"/>
                    </a:lnTo>
                    <a:lnTo>
                      <a:pt x="1" y="573"/>
                    </a:lnTo>
                    <a:lnTo>
                      <a:pt x="386" y="1164"/>
                    </a:lnTo>
                    <a:lnTo>
                      <a:pt x="1261" y="924"/>
                    </a:lnTo>
                    <a:lnTo>
                      <a:pt x="1190" y="463"/>
                    </a:lnTo>
                    <a:lnTo>
                      <a:pt x="10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"/>
              <p:cNvSpPr/>
              <p:nvPr/>
            </p:nvSpPr>
            <p:spPr>
              <a:xfrm>
                <a:off x="6427141" y="982540"/>
                <a:ext cx="23675" cy="6440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75" extrusionOk="0">
                    <a:moveTo>
                      <a:pt x="359" y="1"/>
                    </a:moveTo>
                    <a:cubicBezTo>
                      <a:pt x="237" y="1"/>
                      <a:pt x="1" y="17"/>
                      <a:pt x="2" y="139"/>
                    </a:cubicBezTo>
                    <a:cubicBezTo>
                      <a:pt x="4" y="305"/>
                      <a:pt x="364" y="1574"/>
                      <a:pt x="364" y="1574"/>
                    </a:cubicBezTo>
                    <a:lnTo>
                      <a:pt x="578" y="1506"/>
                    </a:lnTo>
                    <a:lnTo>
                      <a:pt x="431" y="3"/>
                    </a:lnTo>
                    <a:cubicBezTo>
                      <a:pt x="431" y="3"/>
                      <a:pt x="402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"/>
              <p:cNvSpPr/>
              <p:nvPr/>
            </p:nvSpPr>
            <p:spPr>
              <a:xfrm>
                <a:off x="6315798" y="932490"/>
                <a:ext cx="74052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351" extrusionOk="0">
                    <a:moveTo>
                      <a:pt x="1468" y="0"/>
                    </a:moveTo>
                    <a:cubicBezTo>
                      <a:pt x="1015" y="679"/>
                      <a:pt x="554" y="1353"/>
                      <a:pt x="92" y="2026"/>
                    </a:cubicBezTo>
                    <a:lnTo>
                      <a:pt x="107" y="2497"/>
                    </a:lnTo>
                    <a:cubicBezTo>
                      <a:pt x="107" y="2497"/>
                      <a:pt x="0" y="3507"/>
                      <a:pt x="40" y="4069"/>
                    </a:cubicBezTo>
                    <a:cubicBezTo>
                      <a:pt x="54" y="4284"/>
                      <a:pt x="169" y="4351"/>
                      <a:pt x="314" y="4351"/>
                    </a:cubicBezTo>
                    <a:cubicBezTo>
                      <a:pt x="549" y="4351"/>
                      <a:pt x="865" y="4177"/>
                      <a:pt x="967" y="4176"/>
                    </a:cubicBezTo>
                    <a:cubicBezTo>
                      <a:pt x="1132" y="4174"/>
                      <a:pt x="1810" y="4117"/>
                      <a:pt x="1810" y="4117"/>
                    </a:cubicBezTo>
                    <a:lnTo>
                      <a:pt x="1591" y="3690"/>
                    </a:lnTo>
                    <a:lnTo>
                      <a:pt x="984" y="2505"/>
                    </a:lnTo>
                    <a:lnTo>
                      <a:pt x="1637" y="1672"/>
                    </a:lnTo>
                    <a:lnTo>
                      <a:pt x="1767" y="1439"/>
                    </a:lnTo>
                    <a:cubicBezTo>
                      <a:pt x="1767" y="1439"/>
                      <a:pt x="1546" y="928"/>
                      <a:pt x="1540" y="266"/>
                    </a:cubicBezTo>
                    <a:cubicBezTo>
                      <a:pt x="1538" y="117"/>
                      <a:pt x="1510" y="36"/>
                      <a:pt x="1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"/>
              <p:cNvSpPr/>
              <p:nvPr/>
            </p:nvSpPr>
            <p:spPr>
              <a:xfrm>
                <a:off x="6264645" y="1037905"/>
                <a:ext cx="42730" cy="61049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93" extrusionOk="0">
                    <a:moveTo>
                      <a:pt x="963" y="1"/>
                    </a:moveTo>
                    <a:cubicBezTo>
                      <a:pt x="641" y="468"/>
                      <a:pt x="321" y="936"/>
                      <a:pt x="0" y="1404"/>
                    </a:cubicBezTo>
                    <a:cubicBezTo>
                      <a:pt x="69" y="1431"/>
                      <a:pt x="144" y="1451"/>
                      <a:pt x="198" y="1469"/>
                    </a:cubicBezTo>
                    <a:cubicBezTo>
                      <a:pt x="253" y="1487"/>
                      <a:pt x="330" y="1493"/>
                      <a:pt x="411" y="1493"/>
                    </a:cubicBezTo>
                    <a:cubicBezTo>
                      <a:pt x="551" y="1493"/>
                      <a:pt x="704" y="1474"/>
                      <a:pt x="777" y="1463"/>
                    </a:cubicBezTo>
                    <a:cubicBezTo>
                      <a:pt x="893" y="1446"/>
                      <a:pt x="847" y="222"/>
                      <a:pt x="1044" y="38"/>
                    </a:cubicBezTo>
                    <a:cubicBezTo>
                      <a:pt x="1044" y="38"/>
                      <a:pt x="1013" y="23"/>
                      <a:pt x="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"/>
              <p:cNvSpPr/>
              <p:nvPr/>
            </p:nvSpPr>
            <p:spPr>
              <a:xfrm>
                <a:off x="6465292" y="1136818"/>
                <a:ext cx="42566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5" extrusionOk="0">
                    <a:moveTo>
                      <a:pt x="333" y="1"/>
                    </a:moveTo>
                    <a:lnTo>
                      <a:pt x="1" y="1414"/>
                    </a:lnTo>
                    <a:lnTo>
                      <a:pt x="630" y="1168"/>
                    </a:lnTo>
                    <a:lnTo>
                      <a:pt x="1041" y="27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"/>
              <p:cNvSpPr/>
              <p:nvPr/>
            </p:nvSpPr>
            <p:spPr>
              <a:xfrm>
                <a:off x="6522538" y="1128680"/>
                <a:ext cx="31976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512" extrusionOk="0">
                    <a:moveTo>
                      <a:pt x="494" y="1"/>
                    </a:moveTo>
                    <a:cubicBezTo>
                      <a:pt x="482" y="1"/>
                      <a:pt x="471" y="7"/>
                      <a:pt x="462" y="19"/>
                    </a:cubicBezTo>
                    <a:cubicBezTo>
                      <a:pt x="373" y="140"/>
                      <a:pt x="0" y="444"/>
                      <a:pt x="0" y="444"/>
                    </a:cubicBezTo>
                    <a:lnTo>
                      <a:pt x="677" y="512"/>
                    </a:lnTo>
                    <a:lnTo>
                      <a:pt x="782" y="421"/>
                    </a:lnTo>
                    <a:cubicBezTo>
                      <a:pt x="782" y="421"/>
                      <a:pt x="596" y="1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"/>
              <p:cNvSpPr/>
              <p:nvPr/>
            </p:nvSpPr>
            <p:spPr>
              <a:xfrm>
                <a:off x="6522783" y="1060312"/>
                <a:ext cx="19913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4" extrusionOk="0">
                    <a:moveTo>
                      <a:pt x="1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7" y="150"/>
                      <a:pt x="433" y="98"/>
                    </a:cubicBezTo>
                    <a:cubicBezTo>
                      <a:pt x="379" y="4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"/>
              <p:cNvSpPr/>
              <p:nvPr/>
            </p:nvSpPr>
            <p:spPr>
              <a:xfrm>
                <a:off x="6588739" y="748935"/>
                <a:ext cx="149289" cy="137390"/>
              </a:xfrm>
              <a:custGeom>
                <a:avLst/>
                <a:gdLst/>
                <a:ahLst/>
                <a:cxnLst/>
                <a:rect l="l" t="t" r="r" b="b"/>
                <a:pathLst>
                  <a:path w="3651" h="3360" extrusionOk="0">
                    <a:moveTo>
                      <a:pt x="760" y="0"/>
                    </a:moveTo>
                    <a:lnTo>
                      <a:pt x="0" y="1035"/>
                    </a:lnTo>
                    <a:lnTo>
                      <a:pt x="3272" y="3360"/>
                    </a:lnTo>
                    <a:lnTo>
                      <a:pt x="3651" y="2925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"/>
              <p:cNvSpPr/>
              <p:nvPr/>
            </p:nvSpPr>
            <p:spPr>
              <a:xfrm>
                <a:off x="6490357" y="756827"/>
                <a:ext cx="100303" cy="96868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2369" extrusionOk="0">
                    <a:moveTo>
                      <a:pt x="1966" y="1"/>
                    </a:moveTo>
                    <a:lnTo>
                      <a:pt x="0" y="1060"/>
                    </a:lnTo>
                    <a:lnTo>
                      <a:pt x="591" y="2368"/>
                    </a:lnTo>
                    <a:lnTo>
                      <a:pt x="2251" y="2282"/>
                    </a:lnTo>
                    <a:lnTo>
                      <a:pt x="1789" y="579"/>
                    </a:lnTo>
                    <a:cubicBezTo>
                      <a:pt x="1789" y="579"/>
                      <a:pt x="2453" y="209"/>
                      <a:pt x="2312" y="164"/>
                    </a:cubicBezTo>
                    <a:cubicBezTo>
                      <a:pt x="2264" y="149"/>
                      <a:pt x="2127" y="82"/>
                      <a:pt x="1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"/>
              <p:cNvSpPr/>
              <p:nvPr/>
            </p:nvSpPr>
            <p:spPr>
              <a:xfrm>
                <a:off x="6584650" y="832841"/>
                <a:ext cx="67714" cy="75278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1" extrusionOk="0">
                    <a:moveTo>
                      <a:pt x="601" y="0"/>
                    </a:moveTo>
                    <a:cubicBezTo>
                      <a:pt x="593" y="0"/>
                      <a:pt x="587" y="2"/>
                      <a:pt x="584" y="7"/>
                    </a:cubicBezTo>
                    <a:cubicBezTo>
                      <a:pt x="515" y="101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8" y="1841"/>
                    </a:lnTo>
                    <a:lnTo>
                      <a:pt x="1577" y="1144"/>
                    </a:lnTo>
                    <a:lnTo>
                      <a:pt x="1655" y="780"/>
                    </a:lnTo>
                    <a:cubicBezTo>
                      <a:pt x="1655" y="780"/>
                      <a:pt x="753" y="0"/>
                      <a:pt x="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"/>
              <p:cNvSpPr/>
              <p:nvPr/>
            </p:nvSpPr>
            <p:spPr>
              <a:xfrm>
                <a:off x="6651832" y="864531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0" y="0"/>
                    </a:moveTo>
                    <a:lnTo>
                      <a:pt x="277" y="751"/>
                    </a:lnTo>
                    <a:lnTo>
                      <a:pt x="0" y="924"/>
                    </a:lnTo>
                    <a:cubicBezTo>
                      <a:pt x="49" y="1522"/>
                      <a:pt x="100" y="2119"/>
                      <a:pt x="157" y="2716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5"/>
                      <a:pt x="979" y="3081"/>
                      <a:pt x="1214" y="3033"/>
                    </a:cubicBezTo>
                    <a:lnTo>
                      <a:pt x="1210" y="2800"/>
                    </a:lnTo>
                    <a:lnTo>
                      <a:pt x="1469" y="1756"/>
                    </a:lnTo>
                    <a:lnTo>
                      <a:pt x="2122" y="1540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"/>
              <p:cNvSpPr/>
              <p:nvPr/>
            </p:nvSpPr>
            <p:spPr>
              <a:xfrm>
                <a:off x="6505936" y="863795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2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1"/>
                    </a:lnTo>
                    <a:lnTo>
                      <a:pt x="1260" y="272"/>
                    </a:lnTo>
                    <a:lnTo>
                      <a:pt x="1558" y="332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" name="Google Shape;918;p2"/>
            <p:cNvGrpSpPr/>
            <p:nvPr/>
          </p:nvGrpSpPr>
          <p:grpSpPr>
            <a:xfrm>
              <a:off x="8137760" y="2281364"/>
              <a:ext cx="1340333" cy="1202820"/>
              <a:chOff x="7421423" y="3718939"/>
              <a:chExt cx="1340333" cy="1202820"/>
            </a:xfrm>
          </p:grpSpPr>
          <p:sp>
            <p:nvSpPr>
              <p:cNvPr id="919" name="Google Shape;919;p2"/>
              <p:cNvSpPr/>
              <p:nvPr/>
            </p:nvSpPr>
            <p:spPr>
              <a:xfrm>
                <a:off x="7421423" y="3718939"/>
                <a:ext cx="1340333" cy="1202820"/>
              </a:xfrm>
              <a:custGeom>
                <a:avLst/>
                <a:gdLst/>
                <a:ahLst/>
                <a:cxnLst/>
                <a:rect l="l" t="t" r="r" b="b"/>
                <a:pathLst>
                  <a:path w="32779" h="29416" extrusionOk="0">
                    <a:moveTo>
                      <a:pt x="16055" y="7739"/>
                    </a:moveTo>
                    <a:cubicBezTo>
                      <a:pt x="16055" y="7739"/>
                      <a:pt x="17840" y="9550"/>
                      <a:pt x="18265" y="9595"/>
                    </a:cubicBezTo>
                    <a:cubicBezTo>
                      <a:pt x="18688" y="9638"/>
                      <a:pt x="16540" y="10034"/>
                      <a:pt x="16057" y="10224"/>
                    </a:cubicBezTo>
                    <a:cubicBezTo>
                      <a:pt x="16040" y="10231"/>
                      <a:pt x="16021" y="10235"/>
                      <a:pt x="16002" y="10235"/>
                    </a:cubicBezTo>
                    <a:cubicBezTo>
                      <a:pt x="15494" y="10235"/>
                      <a:pt x="14462" y="7900"/>
                      <a:pt x="14462" y="7900"/>
                    </a:cubicBezTo>
                    <a:lnTo>
                      <a:pt x="16055" y="7739"/>
                    </a:lnTo>
                    <a:close/>
                    <a:moveTo>
                      <a:pt x="24316" y="6754"/>
                    </a:moveTo>
                    <a:lnTo>
                      <a:pt x="25004" y="7237"/>
                    </a:lnTo>
                    <a:lnTo>
                      <a:pt x="26023" y="7398"/>
                    </a:lnTo>
                    <a:cubicBezTo>
                      <a:pt x="25192" y="8528"/>
                      <a:pt x="24370" y="9662"/>
                      <a:pt x="23552" y="10800"/>
                    </a:cubicBezTo>
                    <a:lnTo>
                      <a:pt x="21928" y="10640"/>
                    </a:lnTo>
                    <a:cubicBezTo>
                      <a:pt x="21841" y="9886"/>
                      <a:pt x="21727" y="9138"/>
                      <a:pt x="21587" y="8394"/>
                    </a:cubicBezTo>
                    <a:lnTo>
                      <a:pt x="24316" y="6754"/>
                    </a:lnTo>
                    <a:close/>
                    <a:moveTo>
                      <a:pt x="29243" y="6678"/>
                    </a:moveTo>
                    <a:lnTo>
                      <a:pt x="29758" y="11839"/>
                    </a:lnTo>
                    <a:lnTo>
                      <a:pt x="28295" y="11226"/>
                    </a:lnTo>
                    <a:lnTo>
                      <a:pt x="26264" y="12645"/>
                    </a:lnTo>
                    <a:lnTo>
                      <a:pt x="25918" y="13056"/>
                    </a:lnTo>
                    <a:cubicBezTo>
                      <a:pt x="25437" y="12783"/>
                      <a:pt x="24949" y="12522"/>
                      <a:pt x="24472" y="12243"/>
                    </a:cubicBezTo>
                    <a:lnTo>
                      <a:pt x="25549" y="10997"/>
                    </a:lnTo>
                    <a:lnTo>
                      <a:pt x="24565" y="10900"/>
                    </a:lnTo>
                    <a:cubicBezTo>
                      <a:pt x="25370" y="9779"/>
                      <a:pt x="26186" y="8664"/>
                      <a:pt x="27008" y="7555"/>
                    </a:cubicBezTo>
                    <a:lnTo>
                      <a:pt x="27752" y="7674"/>
                    </a:lnTo>
                    <a:lnTo>
                      <a:pt x="29243" y="6678"/>
                    </a:lnTo>
                    <a:close/>
                    <a:moveTo>
                      <a:pt x="21368" y="11253"/>
                    </a:moveTo>
                    <a:lnTo>
                      <a:pt x="24712" y="11409"/>
                    </a:lnTo>
                    <a:lnTo>
                      <a:pt x="20654" y="15474"/>
                    </a:lnTo>
                    <a:lnTo>
                      <a:pt x="18183" y="13166"/>
                    </a:lnTo>
                    <a:lnTo>
                      <a:pt x="21368" y="11253"/>
                    </a:lnTo>
                    <a:close/>
                    <a:moveTo>
                      <a:pt x="24037" y="12746"/>
                    </a:moveTo>
                    <a:cubicBezTo>
                      <a:pt x="24511" y="13035"/>
                      <a:pt x="24999" y="13301"/>
                      <a:pt x="25484" y="13572"/>
                    </a:cubicBezTo>
                    <a:lnTo>
                      <a:pt x="24058" y="15265"/>
                    </a:lnTo>
                    <a:lnTo>
                      <a:pt x="22684" y="16288"/>
                    </a:lnTo>
                    <a:lnTo>
                      <a:pt x="21631" y="15529"/>
                    </a:lnTo>
                    <a:lnTo>
                      <a:pt x="24037" y="12746"/>
                    </a:lnTo>
                    <a:close/>
                    <a:moveTo>
                      <a:pt x="15487" y="12258"/>
                    </a:moveTo>
                    <a:lnTo>
                      <a:pt x="16716" y="12315"/>
                    </a:lnTo>
                    <a:lnTo>
                      <a:pt x="17404" y="14289"/>
                    </a:lnTo>
                    <a:lnTo>
                      <a:pt x="17639" y="15838"/>
                    </a:lnTo>
                    <a:lnTo>
                      <a:pt x="14964" y="16351"/>
                    </a:lnTo>
                    <a:lnTo>
                      <a:pt x="13398" y="15402"/>
                    </a:lnTo>
                    <a:lnTo>
                      <a:pt x="15487" y="12258"/>
                    </a:lnTo>
                    <a:close/>
                    <a:moveTo>
                      <a:pt x="17948" y="16656"/>
                    </a:moveTo>
                    <a:cubicBezTo>
                      <a:pt x="18324" y="16656"/>
                      <a:pt x="18737" y="17665"/>
                      <a:pt x="18737" y="17665"/>
                    </a:cubicBezTo>
                    <a:lnTo>
                      <a:pt x="16397" y="17578"/>
                    </a:lnTo>
                    <a:lnTo>
                      <a:pt x="15973" y="17038"/>
                    </a:lnTo>
                    <a:cubicBezTo>
                      <a:pt x="15973" y="17038"/>
                      <a:pt x="17552" y="16686"/>
                      <a:pt x="17932" y="16657"/>
                    </a:cubicBezTo>
                    <a:cubicBezTo>
                      <a:pt x="17937" y="16657"/>
                      <a:pt x="17943" y="16656"/>
                      <a:pt x="17948" y="16656"/>
                    </a:cubicBezTo>
                    <a:close/>
                    <a:moveTo>
                      <a:pt x="18208" y="14302"/>
                    </a:moveTo>
                    <a:lnTo>
                      <a:pt x="21178" y="16596"/>
                    </a:lnTo>
                    <a:lnTo>
                      <a:pt x="20915" y="17649"/>
                    </a:lnTo>
                    <a:lnTo>
                      <a:pt x="19848" y="17694"/>
                    </a:lnTo>
                    <a:lnTo>
                      <a:pt x="18092" y="15765"/>
                    </a:lnTo>
                    <a:lnTo>
                      <a:pt x="18208" y="14302"/>
                    </a:lnTo>
                    <a:close/>
                    <a:moveTo>
                      <a:pt x="13553" y="16791"/>
                    </a:moveTo>
                    <a:cubicBezTo>
                      <a:pt x="13666" y="16791"/>
                      <a:pt x="13770" y="16799"/>
                      <a:pt x="13853" y="16820"/>
                    </a:cubicBezTo>
                    <a:cubicBezTo>
                      <a:pt x="14203" y="16907"/>
                      <a:pt x="14862" y="17009"/>
                      <a:pt x="14819" y="17433"/>
                    </a:cubicBezTo>
                    <a:cubicBezTo>
                      <a:pt x="14774" y="17858"/>
                      <a:pt x="14381" y="19685"/>
                      <a:pt x="14381" y="19685"/>
                    </a:cubicBezTo>
                    <a:cubicBezTo>
                      <a:pt x="14381" y="19685"/>
                      <a:pt x="14555" y="20958"/>
                      <a:pt x="14255" y="20958"/>
                    </a:cubicBezTo>
                    <a:cubicBezTo>
                      <a:pt x="14253" y="20958"/>
                      <a:pt x="14251" y="20958"/>
                      <a:pt x="14250" y="20958"/>
                    </a:cubicBezTo>
                    <a:cubicBezTo>
                      <a:pt x="13943" y="20943"/>
                      <a:pt x="12130" y="20242"/>
                      <a:pt x="12130" y="20242"/>
                    </a:cubicBezTo>
                    <a:cubicBezTo>
                      <a:pt x="12553" y="19789"/>
                      <a:pt x="12259" y="16982"/>
                      <a:pt x="12523" y="16923"/>
                    </a:cubicBezTo>
                    <a:cubicBezTo>
                      <a:pt x="12723" y="16878"/>
                      <a:pt x="13188" y="16791"/>
                      <a:pt x="13553" y="16791"/>
                    </a:cubicBezTo>
                    <a:close/>
                    <a:moveTo>
                      <a:pt x="7172" y="19441"/>
                    </a:moveTo>
                    <a:lnTo>
                      <a:pt x="8153" y="20741"/>
                    </a:lnTo>
                    <a:lnTo>
                      <a:pt x="7612" y="21664"/>
                    </a:lnTo>
                    <a:lnTo>
                      <a:pt x="5858" y="22220"/>
                    </a:lnTo>
                    <a:lnTo>
                      <a:pt x="5433" y="21182"/>
                    </a:lnTo>
                    <a:lnTo>
                      <a:pt x="5198" y="20129"/>
                    </a:lnTo>
                    <a:lnTo>
                      <a:pt x="7172" y="19441"/>
                    </a:lnTo>
                    <a:close/>
                    <a:moveTo>
                      <a:pt x="12525" y="20900"/>
                    </a:moveTo>
                    <a:lnTo>
                      <a:pt x="14133" y="21922"/>
                    </a:lnTo>
                    <a:lnTo>
                      <a:pt x="13242" y="23254"/>
                    </a:lnTo>
                    <a:lnTo>
                      <a:pt x="11897" y="22173"/>
                    </a:lnTo>
                    <a:lnTo>
                      <a:pt x="12525" y="20900"/>
                    </a:lnTo>
                    <a:close/>
                    <a:moveTo>
                      <a:pt x="4526" y="20334"/>
                    </a:moveTo>
                    <a:cubicBezTo>
                      <a:pt x="4526" y="20334"/>
                      <a:pt x="5552" y="23199"/>
                      <a:pt x="5581" y="23579"/>
                    </a:cubicBezTo>
                    <a:cubicBezTo>
                      <a:pt x="5611" y="23960"/>
                      <a:pt x="4616" y="23961"/>
                      <a:pt x="4616" y="23961"/>
                    </a:cubicBezTo>
                    <a:lnTo>
                      <a:pt x="4044" y="20525"/>
                    </a:lnTo>
                    <a:lnTo>
                      <a:pt x="4526" y="20334"/>
                    </a:lnTo>
                    <a:close/>
                    <a:moveTo>
                      <a:pt x="10730" y="16332"/>
                    </a:moveTo>
                    <a:cubicBezTo>
                      <a:pt x="11033" y="16332"/>
                      <a:pt x="11276" y="16481"/>
                      <a:pt x="11338" y="16938"/>
                    </a:cubicBezTo>
                    <a:cubicBezTo>
                      <a:pt x="11515" y="18225"/>
                      <a:pt x="11428" y="20564"/>
                      <a:pt x="11428" y="20564"/>
                    </a:cubicBezTo>
                    <a:lnTo>
                      <a:pt x="11604" y="22348"/>
                    </a:lnTo>
                    <a:lnTo>
                      <a:pt x="12511" y="23693"/>
                    </a:lnTo>
                    <a:lnTo>
                      <a:pt x="10509" y="24995"/>
                    </a:lnTo>
                    <a:lnTo>
                      <a:pt x="9691" y="25785"/>
                    </a:lnTo>
                    <a:cubicBezTo>
                      <a:pt x="9691" y="25785"/>
                      <a:pt x="9176" y="26560"/>
                      <a:pt x="8815" y="26560"/>
                    </a:cubicBezTo>
                    <a:cubicBezTo>
                      <a:pt x="8649" y="26560"/>
                      <a:pt x="8515" y="26396"/>
                      <a:pt x="8478" y="25918"/>
                    </a:cubicBezTo>
                    <a:cubicBezTo>
                      <a:pt x="8359" y="24397"/>
                      <a:pt x="7774" y="23257"/>
                      <a:pt x="7774" y="23257"/>
                    </a:cubicBezTo>
                    <a:lnTo>
                      <a:pt x="8037" y="22701"/>
                    </a:lnTo>
                    <a:lnTo>
                      <a:pt x="9410" y="20682"/>
                    </a:lnTo>
                    <a:lnTo>
                      <a:pt x="7829" y="18051"/>
                    </a:lnTo>
                    <a:lnTo>
                      <a:pt x="7258" y="17101"/>
                    </a:lnTo>
                    <a:cubicBezTo>
                      <a:pt x="7258" y="17101"/>
                      <a:pt x="8808" y="16866"/>
                      <a:pt x="9189" y="16837"/>
                    </a:cubicBezTo>
                    <a:cubicBezTo>
                      <a:pt x="9434" y="16818"/>
                      <a:pt x="10182" y="16332"/>
                      <a:pt x="10730" y="16332"/>
                    </a:cubicBezTo>
                    <a:close/>
                    <a:moveTo>
                      <a:pt x="24255" y="0"/>
                    </a:moveTo>
                    <a:lnTo>
                      <a:pt x="20047" y="4446"/>
                    </a:lnTo>
                    <a:cubicBezTo>
                      <a:pt x="20926" y="4250"/>
                      <a:pt x="21715" y="4002"/>
                      <a:pt x="22240" y="3686"/>
                    </a:cubicBezTo>
                    <a:cubicBezTo>
                      <a:pt x="22524" y="3516"/>
                      <a:pt x="22757" y="3442"/>
                      <a:pt x="22946" y="3442"/>
                    </a:cubicBezTo>
                    <a:cubicBezTo>
                      <a:pt x="24082" y="3442"/>
                      <a:pt x="23674" y="6075"/>
                      <a:pt x="23674" y="6075"/>
                    </a:cubicBezTo>
                    <a:lnTo>
                      <a:pt x="18898" y="8944"/>
                    </a:lnTo>
                    <a:lnTo>
                      <a:pt x="17088" y="7395"/>
                    </a:lnTo>
                    <a:lnTo>
                      <a:pt x="12907" y="7461"/>
                    </a:lnTo>
                    <a:lnTo>
                      <a:pt x="11475" y="8450"/>
                    </a:lnTo>
                    <a:lnTo>
                      <a:pt x="12806" y="10879"/>
                    </a:lnTo>
                    <a:lnTo>
                      <a:pt x="11162" y="13964"/>
                    </a:lnTo>
                    <a:lnTo>
                      <a:pt x="5045" y="14842"/>
                    </a:lnTo>
                    <a:lnTo>
                      <a:pt x="5095" y="14561"/>
                    </a:lnTo>
                    <a:lnTo>
                      <a:pt x="0" y="22230"/>
                    </a:lnTo>
                    <a:lnTo>
                      <a:pt x="6057" y="29415"/>
                    </a:lnTo>
                    <a:lnTo>
                      <a:pt x="14897" y="23452"/>
                    </a:lnTo>
                    <a:lnTo>
                      <a:pt x="15638" y="17945"/>
                    </a:lnTo>
                    <a:lnTo>
                      <a:pt x="20496" y="18818"/>
                    </a:lnTo>
                    <a:cubicBezTo>
                      <a:pt x="20496" y="18818"/>
                      <a:pt x="23998" y="15631"/>
                      <a:pt x="25749" y="14037"/>
                    </a:cubicBezTo>
                    <a:cubicBezTo>
                      <a:pt x="26008" y="13801"/>
                      <a:pt x="26227" y="13696"/>
                      <a:pt x="26417" y="13696"/>
                    </a:cubicBezTo>
                    <a:cubicBezTo>
                      <a:pt x="26849" y="13696"/>
                      <a:pt x="27130" y="14240"/>
                      <a:pt x="27387" y="15024"/>
                    </a:cubicBezTo>
                    <a:lnTo>
                      <a:pt x="30321" y="13044"/>
                    </a:lnTo>
                    <a:lnTo>
                      <a:pt x="32778" y="4384"/>
                    </a:lnTo>
                    <a:lnTo>
                      <a:pt x="29232" y="2432"/>
                    </a:lnTo>
                    <a:lnTo>
                      <a:pt x="242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"/>
              <p:cNvSpPr/>
              <p:nvPr/>
            </p:nvSpPr>
            <p:spPr>
              <a:xfrm>
                <a:off x="7627672" y="4064378"/>
                <a:ext cx="317388" cy="261451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6394" extrusionOk="0">
                    <a:moveTo>
                      <a:pt x="6431" y="1"/>
                    </a:moveTo>
                    <a:lnTo>
                      <a:pt x="2151" y="2954"/>
                    </a:lnTo>
                    <a:lnTo>
                      <a:pt x="51" y="6113"/>
                    </a:lnTo>
                    <a:lnTo>
                      <a:pt x="1" y="6393"/>
                    </a:lnTo>
                    <a:lnTo>
                      <a:pt x="1" y="6393"/>
                    </a:lnTo>
                    <a:lnTo>
                      <a:pt x="6118" y="5516"/>
                    </a:lnTo>
                    <a:lnTo>
                      <a:pt x="7762" y="2431"/>
                    </a:lnTo>
                    <a:lnTo>
                      <a:pt x="64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"/>
              <p:cNvSpPr/>
              <p:nvPr/>
            </p:nvSpPr>
            <p:spPr>
              <a:xfrm>
                <a:off x="8120110" y="3859683"/>
                <a:ext cx="286066" cy="225018"/>
              </a:xfrm>
              <a:custGeom>
                <a:avLst/>
                <a:gdLst/>
                <a:ahLst/>
                <a:cxnLst/>
                <a:rect l="l" t="t" r="r" b="b"/>
                <a:pathLst>
                  <a:path w="6996" h="5503" extrusionOk="0">
                    <a:moveTo>
                      <a:pt x="5859" y="0"/>
                    </a:moveTo>
                    <a:cubicBezTo>
                      <a:pt x="5670" y="0"/>
                      <a:pt x="5437" y="74"/>
                      <a:pt x="5153" y="244"/>
                    </a:cubicBezTo>
                    <a:cubicBezTo>
                      <a:pt x="4628" y="560"/>
                      <a:pt x="3839" y="808"/>
                      <a:pt x="2960" y="1004"/>
                    </a:cubicBezTo>
                    <a:lnTo>
                      <a:pt x="171" y="3950"/>
                    </a:lnTo>
                    <a:lnTo>
                      <a:pt x="1" y="3953"/>
                    </a:lnTo>
                    <a:lnTo>
                      <a:pt x="1811" y="5502"/>
                    </a:lnTo>
                    <a:lnTo>
                      <a:pt x="6587" y="2633"/>
                    </a:lnTo>
                    <a:cubicBezTo>
                      <a:pt x="6587" y="2633"/>
                      <a:pt x="6995" y="0"/>
                      <a:pt x="5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"/>
              <p:cNvSpPr/>
              <p:nvPr/>
            </p:nvSpPr>
            <p:spPr>
              <a:xfrm>
                <a:off x="8030520" y="4278969"/>
                <a:ext cx="510798" cy="398882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9755" extrusionOk="0">
                    <a:moveTo>
                      <a:pt x="11521" y="0"/>
                    </a:moveTo>
                    <a:cubicBezTo>
                      <a:pt x="11331" y="0"/>
                      <a:pt x="11112" y="105"/>
                      <a:pt x="10853" y="341"/>
                    </a:cubicBezTo>
                    <a:cubicBezTo>
                      <a:pt x="9102" y="1935"/>
                      <a:pt x="5600" y="5122"/>
                      <a:pt x="5600" y="5122"/>
                    </a:cubicBezTo>
                    <a:lnTo>
                      <a:pt x="742" y="4249"/>
                    </a:lnTo>
                    <a:lnTo>
                      <a:pt x="1" y="9754"/>
                    </a:lnTo>
                    <a:lnTo>
                      <a:pt x="12491" y="1328"/>
                    </a:lnTo>
                    <a:cubicBezTo>
                      <a:pt x="12234" y="544"/>
                      <a:pt x="11953" y="0"/>
                      <a:pt x="115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"/>
              <p:cNvSpPr/>
              <p:nvPr/>
            </p:nvSpPr>
            <p:spPr>
              <a:xfrm>
                <a:off x="8164926" y="4179034"/>
                <a:ext cx="266971" cy="172638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4222" extrusionOk="0">
                    <a:moveTo>
                      <a:pt x="3185" y="1"/>
                    </a:moveTo>
                    <a:lnTo>
                      <a:pt x="0" y="1914"/>
                    </a:lnTo>
                    <a:lnTo>
                      <a:pt x="2471" y="4222"/>
                    </a:lnTo>
                    <a:lnTo>
                      <a:pt x="6529" y="157"/>
                    </a:lnTo>
                    <a:lnTo>
                      <a:pt x="31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"/>
              <p:cNvSpPr/>
              <p:nvPr/>
            </p:nvSpPr>
            <p:spPr>
              <a:xfrm>
                <a:off x="8012774" y="4035346"/>
                <a:ext cx="172842" cy="10210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2497" extrusionOk="0">
                    <a:moveTo>
                      <a:pt x="1593" y="1"/>
                    </a:moveTo>
                    <a:lnTo>
                      <a:pt x="0" y="162"/>
                    </a:lnTo>
                    <a:cubicBezTo>
                      <a:pt x="0" y="162"/>
                      <a:pt x="1032" y="2497"/>
                      <a:pt x="1540" y="2497"/>
                    </a:cubicBezTo>
                    <a:cubicBezTo>
                      <a:pt x="1559" y="2497"/>
                      <a:pt x="1578" y="2493"/>
                      <a:pt x="1595" y="2486"/>
                    </a:cubicBezTo>
                    <a:cubicBezTo>
                      <a:pt x="2078" y="2296"/>
                      <a:pt x="4226" y="1900"/>
                      <a:pt x="3803" y="1857"/>
                    </a:cubicBezTo>
                    <a:cubicBezTo>
                      <a:pt x="3378" y="1813"/>
                      <a:pt x="1593" y="1"/>
                      <a:pt x="15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"/>
              <p:cNvSpPr/>
              <p:nvPr/>
            </p:nvSpPr>
            <p:spPr>
              <a:xfrm>
                <a:off x="7969267" y="4220128"/>
                <a:ext cx="173455" cy="167404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094" extrusionOk="0">
                    <a:moveTo>
                      <a:pt x="2089" y="1"/>
                    </a:moveTo>
                    <a:lnTo>
                      <a:pt x="0" y="3145"/>
                    </a:lnTo>
                    <a:lnTo>
                      <a:pt x="1566" y="4094"/>
                    </a:lnTo>
                    <a:lnTo>
                      <a:pt x="4241" y="3581"/>
                    </a:lnTo>
                    <a:lnTo>
                      <a:pt x="4006" y="2032"/>
                    </a:lnTo>
                    <a:lnTo>
                      <a:pt x="3318" y="58"/>
                    </a:lnTo>
                    <a:lnTo>
                      <a:pt x="20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"/>
              <p:cNvSpPr/>
              <p:nvPr/>
            </p:nvSpPr>
            <p:spPr>
              <a:xfrm>
                <a:off x="7633969" y="4513841"/>
                <a:ext cx="120830" cy="113674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2780" extrusionOk="0">
                    <a:moveTo>
                      <a:pt x="1974" y="1"/>
                    </a:moveTo>
                    <a:lnTo>
                      <a:pt x="0" y="689"/>
                    </a:lnTo>
                    <a:lnTo>
                      <a:pt x="235" y="1742"/>
                    </a:lnTo>
                    <a:lnTo>
                      <a:pt x="660" y="2780"/>
                    </a:lnTo>
                    <a:lnTo>
                      <a:pt x="2414" y="2224"/>
                    </a:lnTo>
                    <a:lnTo>
                      <a:pt x="2955" y="1301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"/>
              <p:cNvSpPr/>
              <p:nvPr/>
            </p:nvSpPr>
            <p:spPr>
              <a:xfrm>
                <a:off x="7586782" y="4550397"/>
                <a:ext cx="64075" cy="148308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3627" extrusionOk="0">
                    <a:moveTo>
                      <a:pt x="482" y="0"/>
                    </a:moveTo>
                    <a:lnTo>
                      <a:pt x="0" y="191"/>
                    </a:lnTo>
                    <a:lnTo>
                      <a:pt x="572" y="3627"/>
                    </a:lnTo>
                    <a:cubicBezTo>
                      <a:pt x="572" y="3627"/>
                      <a:pt x="1567" y="3626"/>
                      <a:pt x="1537" y="3245"/>
                    </a:cubicBezTo>
                    <a:cubicBezTo>
                      <a:pt x="1508" y="2866"/>
                      <a:pt x="482" y="0"/>
                      <a:pt x="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"/>
              <p:cNvSpPr/>
              <p:nvPr/>
            </p:nvSpPr>
            <p:spPr>
              <a:xfrm>
                <a:off x="7718202" y="4386714"/>
                <a:ext cx="214836" cy="418305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10230" extrusionOk="0">
                    <a:moveTo>
                      <a:pt x="3472" y="1"/>
                    </a:moveTo>
                    <a:cubicBezTo>
                      <a:pt x="2924" y="1"/>
                      <a:pt x="2176" y="487"/>
                      <a:pt x="1931" y="506"/>
                    </a:cubicBezTo>
                    <a:cubicBezTo>
                      <a:pt x="1550" y="535"/>
                      <a:pt x="0" y="770"/>
                      <a:pt x="0" y="770"/>
                    </a:cubicBezTo>
                    <a:lnTo>
                      <a:pt x="571" y="1720"/>
                    </a:lnTo>
                    <a:lnTo>
                      <a:pt x="2152" y="4351"/>
                    </a:lnTo>
                    <a:lnTo>
                      <a:pt x="779" y="6370"/>
                    </a:lnTo>
                    <a:lnTo>
                      <a:pt x="516" y="6926"/>
                    </a:lnTo>
                    <a:cubicBezTo>
                      <a:pt x="516" y="6926"/>
                      <a:pt x="1101" y="8066"/>
                      <a:pt x="1220" y="9587"/>
                    </a:cubicBezTo>
                    <a:cubicBezTo>
                      <a:pt x="1257" y="10065"/>
                      <a:pt x="1391" y="10229"/>
                      <a:pt x="1557" y="10229"/>
                    </a:cubicBezTo>
                    <a:cubicBezTo>
                      <a:pt x="1918" y="10229"/>
                      <a:pt x="2433" y="9454"/>
                      <a:pt x="2433" y="9454"/>
                    </a:cubicBezTo>
                    <a:lnTo>
                      <a:pt x="3251" y="8664"/>
                    </a:lnTo>
                    <a:lnTo>
                      <a:pt x="5253" y="7362"/>
                    </a:lnTo>
                    <a:lnTo>
                      <a:pt x="4346" y="6017"/>
                    </a:lnTo>
                    <a:lnTo>
                      <a:pt x="4170" y="4233"/>
                    </a:lnTo>
                    <a:cubicBezTo>
                      <a:pt x="4170" y="4233"/>
                      <a:pt x="4257" y="1894"/>
                      <a:pt x="4080" y="607"/>
                    </a:cubicBezTo>
                    <a:cubicBezTo>
                      <a:pt x="4018" y="149"/>
                      <a:pt x="3775" y="1"/>
                      <a:pt x="3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2"/>
              <p:cNvSpPr/>
              <p:nvPr/>
            </p:nvSpPr>
            <p:spPr>
              <a:xfrm>
                <a:off x="7917337" y="4405482"/>
                <a:ext cx="111793" cy="170430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168" extrusionOk="0">
                    <a:moveTo>
                      <a:pt x="1425" y="1"/>
                    </a:moveTo>
                    <a:cubicBezTo>
                      <a:pt x="1060" y="1"/>
                      <a:pt x="595" y="88"/>
                      <a:pt x="395" y="133"/>
                    </a:cubicBezTo>
                    <a:cubicBezTo>
                      <a:pt x="131" y="192"/>
                      <a:pt x="425" y="2999"/>
                      <a:pt x="1" y="3452"/>
                    </a:cubicBezTo>
                    <a:cubicBezTo>
                      <a:pt x="1" y="3452"/>
                      <a:pt x="1815" y="4153"/>
                      <a:pt x="2122" y="4168"/>
                    </a:cubicBezTo>
                    <a:cubicBezTo>
                      <a:pt x="2123" y="4168"/>
                      <a:pt x="2125" y="4168"/>
                      <a:pt x="2127" y="4168"/>
                    </a:cubicBezTo>
                    <a:cubicBezTo>
                      <a:pt x="2427" y="4168"/>
                      <a:pt x="2253" y="2896"/>
                      <a:pt x="2253" y="2896"/>
                    </a:cubicBezTo>
                    <a:cubicBezTo>
                      <a:pt x="2253" y="2896"/>
                      <a:pt x="2646" y="1068"/>
                      <a:pt x="2691" y="643"/>
                    </a:cubicBezTo>
                    <a:cubicBezTo>
                      <a:pt x="2734" y="219"/>
                      <a:pt x="2075" y="117"/>
                      <a:pt x="1725" y="30"/>
                    </a:cubicBezTo>
                    <a:cubicBezTo>
                      <a:pt x="1642" y="9"/>
                      <a:pt x="1538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2"/>
              <p:cNvSpPr/>
              <p:nvPr/>
            </p:nvSpPr>
            <p:spPr>
              <a:xfrm>
                <a:off x="7907850" y="4573499"/>
                <a:ext cx="91512" cy="96296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355" extrusionOk="0">
                    <a:moveTo>
                      <a:pt x="629" y="1"/>
                    </a:moveTo>
                    <a:lnTo>
                      <a:pt x="1" y="1274"/>
                    </a:lnTo>
                    <a:lnTo>
                      <a:pt x="1346" y="2355"/>
                    </a:lnTo>
                    <a:lnTo>
                      <a:pt x="2237" y="1023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"/>
              <p:cNvSpPr/>
              <p:nvPr/>
            </p:nvSpPr>
            <p:spPr>
              <a:xfrm>
                <a:off x="8074518" y="4400003"/>
                <a:ext cx="113061" cy="41258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1009" extrusionOk="0">
                    <a:moveTo>
                      <a:pt x="1976" y="0"/>
                    </a:moveTo>
                    <a:cubicBezTo>
                      <a:pt x="1971" y="0"/>
                      <a:pt x="1965" y="1"/>
                      <a:pt x="1960" y="1"/>
                    </a:cubicBezTo>
                    <a:cubicBezTo>
                      <a:pt x="1580" y="30"/>
                      <a:pt x="1" y="382"/>
                      <a:pt x="1" y="382"/>
                    </a:cubicBezTo>
                    <a:lnTo>
                      <a:pt x="425" y="922"/>
                    </a:lnTo>
                    <a:lnTo>
                      <a:pt x="2765" y="1009"/>
                    </a:lnTo>
                    <a:cubicBezTo>
                      <a:pt x="2765" y="1009"/>
                      <a:pt x="2352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"/>
              <p:cNvSpPr/>
              <p:nvPr/>
            </p:nvSpPr>
            <p:spPr>
              <a:xfrm>
                <a:off x="8304074" y="3995110"/>
                <a:ext cx="181429" cy="165482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4047" extrusionOk="0">
                    <a:moveTo>
                      <a:pt x="2730" y="0"/>
                    </a:moveTo>
                    <a:lnTo>
                      <a:pt x="0" y="1640"/>
                    </a:lnTo>
                    <a:cubicBezTo>
                      <a:pt x="140" y="2384"/>
                      <a:pt x="255" y="3132"/>
                      <a:pt x="342" y="3886"/>
                    </a:cubicBezTo>
                    <a:lnTo>
                      <a:pt x="1966" y="4046"/>
                    </a:lnTo>
                    <a:cubicBezTo>
                      <a:pt x="2784" y="2908"/>
                      <a:pt x="3606" y="1774"/>
                      <a:pt x="4437" y="644"/>
                    </a:cubicBezTo>
                    <a:lnTo>
                      <a:pt x="3418" y="483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"/>
              <p:cNvSpPr/>
              <p:nvPr/>
            </p:nvSpPr>
            <p:spPr>
              <a:xfrm>
                <a:off x="8305873" y="4240123"/>
                <a:ext cx="157590" cy="144873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3543" extrusionOk="0">
                    <a:moveTo>
                      <a:pt x="2407" y="0"/>
                    </a:moveTo>
                    <a:lnTo>
                      <a:pt x="1" y="2783"/>
                    </a:lnTo>
                    <a:lnTo>
                      <a:pt x="1054" y="3542"/>
                    </a:lnTo>
                    <a:lnTo>
                      <a:pt x="2428" y="2519"/>
                    </a:lnTo>
                    <a:lnTo>
                      <a:pt x="3854" y="826"/>
                    </a:lnTo>
                    <a:cubicBezTo>
                      <a:pt x="3369" y="555"/>
                      <a:pt x="2881" y="289"/>
                      <a:pt x="24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2"/>
              <p:cNvSpPr/>
              <p:nvPr/>
            </p:nvSpPr>
            <p:spPr>
              <a:xfrm>
                <a:off x="8422042" y="3992044"/>
                <a:ext cx="216185" cy="260796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6378" extrusionOk="0">
                    <a:moveTo>
                      <a:pt x="4772" y="0"/>
                    </a:moveTo>
                    <a:lnTo>
                      <a:pt x="3281" y="995"/>
                    </a:lnTo>
                    <a:lnTo>
                      <a:pt x="2537" y="876"/>
                    </a:lnTo>
                    <a:cubicBezTo>
                      <a:pt x="1715" y="1986"/>
                      <a:pt x="899" y="3101"/>
                      <a:pt x="94" y="4221"/>
                    </a:cubicBezTo>
                    <a:lnTo>
                      <a:pt x="1078" y="4319"/>
                    </a:lnTo>
                    <a:lnTo>
                      <a:pt x="1" y="5564"/>
                    </a:lnTo>
                    <a:cubicBezTo>
                      <a:pt x="478" y="5843"/>
                      <a:pt x="966" y="6104"/>
                      <a:pt x="1447" y="6377"/>
                    </a:cubicBezTo>
                    <a:lnTo>
                      <a:pt x="1793" y="5967"/>
                    </a:lnTo>
                    <a:lnTo>
                      <a:pt x="3824" y="4548"/>
                    </a:lnTo>
                    <a:lnTo>
                      <a:pt x="5287" y="5161"/>
                    </a:lnTo>
                    <a:lnTo>
                      <a:pt x="47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2"/>
              <p:cNvSpPr/>
              <p:nvPr/>
            </p:nvSpPr>
            <p:spPr>
              <a:xfrm>
                <a:off x="8161205" y="4303748"/>
                <a:ext cx="126227" cy="138699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3392" extrusionOk="0">
                    <a:moveTo>
                      <a:pt x="116" y="0"/>
                    </a:moveTo>
                    <a:lnTo>
                      <a:pt x="1" y="1463"/>
                    </a:lnTo>
                    <a:lnTo>
                      <a:pt x="1756" y="3392"/>
                    </a:lnTo>
                    <a:lnTo>
                      <a:pt x="2823" y="3347"/>
                    </a:lnTo>
                    <a:lnTo>
                      <a:pt x="3086" y="2294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6" name="Google Shape;936;p2"/>
            <p:cNvGrpSpPr/>
            <p:nvPr/>
          </p:nvGrpSpPr>
          <p:grpSpPr>
            <a:xfrm rot="2186694" flipH="1">
              <a:off x="6186993" y="3242212"/>
              <a:ext cx="1608297" cy="2190565"/>
              <a:chOff x="361519" y="619886"/>
              <a:chExt cx="1310933" cy="1785544"/>
            </a:xfrm>
          </p:grpSpPr>
          <p:sp>
            <p:nvSpPr>
              <p:cNvPr id="937" name="Google Shape;937;p2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2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2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2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2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1" name="Google Shape;961;p2"/>
            <p:cNvSpPr/>
            <p:nvPr/>
          </p:nvSpPr>
          <p:spPr>
            <a:xfrm>
              <a:off x="1611178" y="47668"/>
              <a:ext cx="238021" cy="242723"/>
            </a:xfrm>
            <a:custGeom>
              <a:avLst/>
              <a:gdLst/>
              <a:ahLst/>
              <a:cxnLst/>
              <a:rect l="l" t="t" r="r" b="b"/>
              <a:pathLst>
                <a:path w="5821" h="5936" extrusionOk="0">
                  <a:moveTo>
                    <a:pt x="1016" y="1"/>
                  </a:moveTo>
                  <a:lnTo>
                    <a:pt x="0" y="5255"/>
                  </a:lnTo>
                  <a:lnTo>
                    <a:pt x="3163" y="5936"/>
                  </a:lnTo>
                  <a:lnTo>
                    <a:pt x="5821" y="1888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8669971" y="4998349"/>
              <a:ext cx="130971" cy="129785"/>
            </a:xfrm>
            <a:custGeom>
              <a:avLst/>
              <a:gdLst/>
              <a:ahLst/>
              <a:cxnLst/>
              <a:rect l="l" t="t" r="r" b="b"/>
              <a:pathLst>
                <a:path w="3203" h="3174" extrusionOk="0">
                  <a:moveTo>
                    <a:pt x="2022" y="0"/>
                  </a:moveTo>
                  <a:lnTo>
                    <a:pt x="1" y="1547"/>
                  </a:lnTo>
                  <a:lnTo>
                    <a:pt x="322" y="3173"/>
                  </a:lnTo>
                  <a:lnTo>
                    <a:pt x="2102" y="2901"/>
                  </a:lnTo>
                  <a:lnTo>
                    <a:pt x="3203" y="1057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5917582" y="5033636"/>
              <a:ext cx="174641" cy="105537"/>
            </a:xfrm>
            <a:custGeom>
              <a:avLst/>
              <a:gdLst/>
              <a:ahLst/>
              <a:cxnLst/>
              <a:rect l="l" t="t" r="r" b="b"/>
              <a:pathLst>
                <a:path w="4271" h="2581" extrusionOk="0">
                  <a:moveTo>
                    <a:pt x="3598" y="1"/>
                  </a:moveTo>
                  <a:lnTo>
                    <a:pt x="1" y="1716"/>
                  </a:lnTo>
                  <a:lnTo>
                    <a:pt x="61" y="2580"/>
                  </a:lnTo>
                  <a:lnTo>
                    <a:pt x="4271" y="1062"/>
                  </a:lnTo>
                  <a:lnTo>
                    <a:pt x="3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3487347" y="4665302"/>
              <a:ext cx="171779" cy="375452"/>
            </a:xfrm>
            <a:custGeom>
              <a:avLst/>
              <a:gdLst/>
              <a:ahLst/>
              <a:cxnLst/>
              <a:rect l="l" t="t" r="r" b="b"/>
              <a:pathLst>
                <a:path w="4201" h="9182" extrusionOk="0">
                  <a:moveTo>
                    <a:pt x="543" y="1"/>
                  </a:moveTo>
                  <a:lnTo>
                    <a:pt x="0" y="1685"/>
                  </a:lnTo>
                  <a:lnTo>
                    <a:pt x="3030" y="4354"/>
                  </a:lnTo>
                  <a:lnTo>
                    <a:pt x="2201" y="7976"/>
                  </a:lnTo>
                  <a:lnTo>
                    <a:pt x="3841" y="9182"/>
                  </a:lnTo>
                  <a:lnTo>
                    <a:pt x="4201" y="4393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327463" y="2550854"/>
              <a:ext cx="301653" cy="303749"/>
            </a:xfrm>
            <a:custGeom>
              <a:avLst/>
              <a:gdLst/>
              <a:ahLst/>
              <a:cxnLst/>
              <a:rect l="l" t="t" r="r" b="b"/>
              <a:pathLst>
                <a:path w="5796" h="5836" extrusionOk="0">
                  <a:moveTo>
                    <a:pt x="2480" y="1"/>
                  </a:moveTo>
                  <a:lnTo>
                    <a:pt x="0" y="1399"/>
                  </a:lnTo>
                  <a:lnTo>
                    <a:pt x="2041" y="1888"/>
                  </a:lnTo>
                  <a:lnTo>
                    <a:pt x="1607" y="4285"/>
                  </a:lnTo>
                  <a:lnTo>
                    <a:pt x="4319" y="5836"/>
                  </a:lnTo>
                  <a:lnTo>
                    <a:pt x="5313" y="3281"/>
                  </a:lnTo>
                  <a:lnTo>
                    <a:pt x="5796" y="730"/>
                  </a:lnTo>
                  <a:lnTo>
                    <a:pt x="4313" y="84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3562746" y="5040747"/>
              <a:ext cx="169571" cy="182656"/>
            </a:xfrm>
            <a:custGeom>
              <a:avLst/>
              <a:gdLst/>
              <a:ahLst/>
              <a:cxnLst/>
              <a:rect l="l" t="t" r="r" b="b"/>
              <a:pathLst>
                <a:path w="4147" h="4467" extrusionOk="0">
                  <a:moveTo>
                    <a:pt x="4146" y="1"/>
                  </a:moveTo>
                  <a:lnTo>
                    <a:pt x="2002" y="62"/>
                  </a:lnTo>
                  <a:lnTo>
                    <a:pt x="16" y="490"/>
                  </a:lnTo>
                  <a:lnTo>
                    <a:pt x="0" y="1756"/>
                  </a:lnTo>
                  <a:lnTo>
                    <a:pt x="498" y="3103"/>
                  </a:lnTo>
                  <a:lnTo>
                    <a:pt x="2261" y="4466"/>
                  </a:lnTo>
                  <a:lnTo>
                    <a:pt x="1994" y="2845"/>
                  </a:lnTo>
                  <a:lnTo>
                    <a:pt x="3854" y="2429"/>
                  </a:lnTo>
                  <a:lnTo>
                    <a:pt x="41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8791968" y="4808116"/>
              <a:ext cx="215041" cy="251433"/>
            </a:xfrm>
            <a:custGeom>
              <a:avLst/>
              <a:gdLst/>
              <a:ahLst/>
              <a:cxnLst/>
              <a:rect l="l" t="t" r="r" b="b"/>
              <a:pathLst>
                <a:path w="5259" h="6149" extrusionOk="0">
                  <a:moveTo>
                    <a:pt x="2105" y="1"/>
                  </a:moveTo>
                  <a:lnTo>
                    <a:pt x="336" y="1291"/>
                  </a:lnTo>
                  <a:lnTo>
                    <a:pt x="1" y="3382"/>
                  </a:lnTo>
                  <a:lnTo>
                    <a:pt x="3337" y="6148"/>
                  </a:lnTo>
                  <a:lnTo>
                    <a:pt x="5259" y="4907"/>
                  </a:lnTo>
                  <a:lnTo>
                    <a:pt x="4462" y="1606"/>
                  </a:lnTo>
                  <a:lnTo>
                    <a:pt x="2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-61289" y="3484179"/>
              <a:ext cx="289215" cy="313422"/>
            </a:xfrm>
            <a:custGeom>
              <a:avLst/>
              <a:gdLst/>
              <a:ahLst/>
              <a:cxnLst/>
              <a:rect l="l" t="t" r="r" b="b"/>
              <a:pathLst>
                <a:path w="7073" h="7665" extrusionOk="0">
                  <a:moveTo>
                    <a:pt x="3043" y="0"/>
                  </a:moveTo>
                  <a:lnTo>
                    <a:pt x="1784" y="1286"/>
                  </a:lnTo>
                  <a:lnTo>
                    <a:pt x="2777" y="3973"/>
                  </a:lnTo>
                  <a:lnTo>
                    <a:pt x="1" y="6292"/>
                  </a:lnTo>
                  <a:lnTo>
                    <a:pt x="929" y="7606"/>
                  </a:lnTo>
                  <a:lnTo>
                    <a:pt x="3356" y="5851"/>
                  </a:lnTo>
                  <a:lnTo>
                    <a:pt x="5308" y="7665"/>
                  </a:lnTo>
                  <a:lnTo>
                    <a:pt x="7073" y="5865"/>
                  </a:lnTo>
                  <a:lnTo>
                    <a:pt x="5120" y="4052"/>
                  </a:lnTo>
                  <a:lnTo>
                    <a:pt x="3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 rot="-4382181">
              <a:off x="8956515" y="5041343"/>
              <a:ext cx="198435" cy="223909"/>
            </a:xfrm>
            <a:custGeom>
              <a:avLst/>
              <a:gdLst/>
              <a:ahLst/>
              <a:cxnLst/>
              <a:rect l="l" t="t" r="r" b="b"/>
              <a:pathLst>
                <a:path w="4853" h="5476" extrusionOk="0">
                  <a:moveTo>
                    <a:pt x="904" y="1"/>
                  </a:moveTo>
                  <a:lnTo>
                    <a:pt x="0" y="1231"/>
                  </a:lnTo>
                  <a:lnTo>
                    <a:pt x="988" y="3410"/>
                  </a:lnTo>
                  <a:lnTo>
                    <a:pt x="2718" y="3291"/>
                  </a:lnTo>
                  <a:lnTo>
                    <a:pt x="3198" y="5475"/>
                  </a:lnTo>
                  <a:lnTo>
                    <a:pt x="4853" y="2965"/>
                  </a:lnTo>
                  <a:lnTo>
                    <a:pt x="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8916282" y="3704767"/>
              <a:ext cx="272077" cy="379339"/>
            </a:xfrm>
            <a:custGeom>
              <a:avLst/>
              <a:gdLst/>
              <a:ahLst/>
              <a:cxnLst/>
              <a:rect l="l" t="t" r="r" b="b"/>
              <a:pathLst>
                <a:path w="4094" h="5708" extrusionOk="0">
                  <a:moveTo>
                    <a:pt x="3148" y="0"/>
                  </a:moveTo>
                  <a:lnTo>
                    <a:pt x="1" y="846"/>
                  </a:lnTo>
                  <a:lnTo>
                    <a:pt x="2493" y="5708"/>
                  </a:lnTo>
                  <a:lnTo>
                    <a:pt x="4093" y="2842"/>
                  </a:lnTo>
                  <a:lnTo>
                    <a:pt x="3772" y="1216"/>
                  </a:lnTo>
                  <a:lnTo>
                    <a:pt x="31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5810000" y="4853212"/>
              <a:ext cx="205758" cy="140048"/>
            </a:xfrm>
            <a:custGeom>
              <a:avLst/>
              <a:gdLst/>
              <a:ahLst/>
              <a:cxnLst/>
              <a:rect l="l" t="t" r="r" b="b"/>
              <a:pathLst>
                <a:path w="5032" h="3425" extrusionOk="0">
                  <a:moveTo>
                    <a:pt x="1443" y="0"/>
                  </a:moveTo>
                  <a:lnTo>
                    <a:pt x="0" y="3425"/>
                  </a:lnTo>
                  <a:lnTo>
                    <a:pt x="5032" y="2510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-62139" y="4883698"/>
              <a:ext cx="301646" cy="270774"/>
            </a:xfrm>
            <a:custGeom>
              <a:avLst/>
              <a:gdLst/>
              <a:ahLst/>
              <a:cxnLst/>
              <a:rect l="l" t="t" r="r" b="b"/>
              <a:pathLst>
                <a:path w="7377" h="6622" extrusionOk="0">
                  <a:moveTo>
                    <a:pt x="3908" y="0"/>
                  </a:moveTo>
                  <a:lnTo>
                    <a:pt x="1230" y="2012"/>
                  </a:lnTo>
                  <a:lnTo>
                    <a:pt x="0" y="6351"/>
                  </a:lnTo>
                  <a:lnTo>
                    <a:pt x="3465" y="6622"/>
                  </a:lnTo>
                  <a:lnTo>
                    <a:pt x="7377" y="780"/>
                  </a:lnTo>
                  <a:lnTo>
                    <a:pt x="3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 rot="-6430159">
              <a:off x="8066878" y="3416224"/>
              <a:ext cx="313180" cy="353384"/>
            </a:xfrm>
            <a:custGeom>
              <a:avLst/>
              <a:gdLst/>
              <a:ahLst/>
              <a:cxnLst/>
              <a:rect l="l" t="t" r="r" b="b"/>
              <a:pathLst>
                <a:path w="4853" h="5476" extrusionOk="0">
                  <a:moveTo>
                    <a:pt x="904" y="1"/>
                  </a:moveTo>
                  <a:lnTo>
                    <a:pt x="0" y="1231"/>
                  </a:lnTo>
                  <a:lnTo>
                    <a:pt x="988" y="3410"/>
                  </a:lnTo>
                  <a:lnTo>
                    <a:pt x="2718" y="3291"/>
                  </a:lnTo>
                  <a:lnTo>
                    <a:pt x="3198" y="5475"/>
                  </a:lnTo>
                  <a:lnTo>
                    <a:pt x="4853" y="2965"/>
                  </a:lnTo>
                  <a:lnTo>
                    <a:pt x="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 rot="769556">
              <a:off x="4914460" y="629279"/>
              <a:ext cx="381781" cy="140049"/>
            </a:xfrm>
            <a:custGeom>
              <a:avLst/>
              <a:gdLst/>
              <a:ahLst/>
              <a:cxnLst/>
              <a:rect l="l" t="t" r="r" b="b"/>
              <a:pathLst>
                <a:path w="5032" h="3425" extrusionOk="0">
                  <a:moveTo>
                    <a:pt x="1443" y="0"/>
                  </a:moveTo>
                  <a:lnTo>
                    <a:pt x="0" y="3425"/>
                  </a:lnTo>
                  <a:lnTo>
                    <a:pt x="5032" y="2510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5" name="Google Shape;975;p2"/>
            <p:cNvGrpSpPr/>
            <p:nvPr/>
          </p:nvGrpSpPr>
          <p:grpSpPr>
            <a:xfrm>
              <a:off x="2115104" y="4272892"/>
              <a:ext cx="1443785" cy="1300670"/>
              <a:chOff x="7028879" y="1333703"/>
              <a:chExt cx="1443785" cy="1300670"/>
            </a:xfrm>
          </p:grpSpPr>
          <p:sp>
            <p:nvSpPr>
              <p:cNvPr id="976" name="Google Shape;976;p2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2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2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2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2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2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2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2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2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2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2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2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2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4" name="Google Shape;1044;p2"/>
          <p:cNvSpPr/>
          <p:nvPr/>
        </p:nvSpPr>
        <p:spPr>
          <a:xfrm>
            <a:off x="1006450" y="767125"/>
            <a:ext cx="7131300" cy="3609300"/>
          </a:xfrm>
          <a:prstGeom prst="octagon">
            <a:avLst>
              <a:gd name="adj" fmla="val 0"/>
            </a:avLst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2"/>
          <p:cNvSpPr txBox="1">
            <a:spLocks noGrp="1"/>
          </p:cNvSpPr>
          <p:nvPr>
            <p:ph type="ctrTitle"/>
          </p:nvPr>
        </p:nvSpPr>
        <p:spPr>
          <a:xfrm>
            <a:off x="1362650" y="1103400"/>
            <a:ext cx="6418800" cy="228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600" b="1">
                <a:solidFill>
                  <a:srgbClr val="191919"/>
                </a:solidFill>
                <a:latin typeface="BIZ UDMincho"/>
                <a:ea typeface="BIZ UDMincho"/>
                <a:cs typeface="BIZ UDMincho"/>
                <a:sym typeface="BIZ UDMinch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46" name="Google Shape;1046;p2"/>
          <p:cNvSpPr txBox="1">
            <a:spLocks noGrp="1"/>
          </p:cNvSpPr>
          <p:nvPr>
            <p:ph type="subTitle" idx="1"/>
          </p:nvPr>
        </p:nvSpPr>
        <p:spPr>
          <a:xfrm>
            <a:off x="2606600" y="3521275"/>
            <a:ext cx="3930900" cy="40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43" name="Google Shape;4943;p6"/>
          <p:cNvGrpSpPr/>
          <p:nvPr/>
        </p:nvGrpSpPr>
        <p:grpSpPr>
          <a:xfrm>
            <a:off x="-837280" y="-903261"/>
            <a:ext cx="10892102" cy="6950000"/>
            <a:chOff x="-837280" y="-903261"/>
            <a:chExt cx="10892102" cy="6950000"/>
          </a:xfrm>
        </p:grpSpPr>
        <p:grpSp>
          <p:nvGrpSpPr>
            <p:cNvPr id="4944" name="Google Shape;4944;p6"/>
            <p:cNvGrpSpPr/>
            <p:nvPr/>
          </p:nvGrpSpPr>
          <p:grpSpPr>
            <a:xfrm>
              <a:off x="-837280" y="-903261"/>
              <a:ext cx="10892102" cy="6950000"/>
              <a:chOff x="-837280" y="-795911"/>
              <a:chExt cx="10892102" cy="6950000"/>
            </a:xfrm>
          </p:grpSpPr>
          <p:grpSp>
            <p:nvGrpSpPr>
              <p:cNvPr id="4945" name="Google Shape;4945;p6"/>
              <p:cNvGrpSpPr/>
              <p:nvPr/>
            </p:nvGrpSpPr>
            <p:grpSpPr>
              <a:xfrm rot="-7749117">
                <a:off x="1079800" y="1889937"/>
                <a:ext cx="979839" cy="1326188"/>
                <a:chOff x="4584270" y="3531091"/>
                <a:chExt cx="979806" cy="1326144"/>
              </a:xfrm>
            </p:grpSpPr>
            <p:sp>
              <p:nvSpPr>
                <p:cNvPr id="4946" name="Google Shape;4946;p6"/>
                <p:cNvSpPr/>
                <p:nvPr/>
              </p:nvSpPr>
              <p:spPr>
                <a:xfrm>
                  <a:off x="4584270" y="3531091"/>
                  <a:ext cx="964554" cy="1326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9" h="32432" extrusionOk="0">
                      <a:moveTo>
                        <a:pt x="18893" y="5043"/>
                      </a:moveTo>
                      <a:lnTo>
                        <a:pt x="20012" y="5468"/>
                      </a:lnTo>
                      <a:lnTo>
                        <a:pt x="19633" y="6400"/>
                      </a:lnTo>
                      <a:lnTo>
                        <a:pt x="18668" y="5906"/>
                      </a:lnTo>
                      <a:lnTo>
                        <a:pt x="18893" y="5043"/>
                      </a:lnTo>
                      <a:close/>
                      <a:moveTo>
                        <a:pt x="15417" y="4827"/>
                      </a:moveTo>
                      <a:lnTo>
                        <a:pt x="16185" y="5502"/>
                      </a:lnTo>
                      <a:lnTo>
                        <a:pt x="15969" y="6137"/>
                      </a:lnTo>
                      <a:lnTo>
                        <a:pt x="14962" y="6703"/>
                      </a:lnTo>
                      <a:lnTo>
                        <a:pt x="14569" y="6118"/>
                      </a:lnTo>
                      <a:lnTo>
                        <a:pt x="14292" y="5501"/>
                      </a:lnTo>
                      <a:lnTo>
                        <a:pt x="15417" y="4827"/>
                      </a:lnTo>
                      <a:close/>
                      <a:moveTo>
                        <a:pt x="17306" y="2453"/>
                      </a:moveTo>
                      <a:cubicBezTo>
                        <a:pt x="17453" y="2453"/>
                        <a:pt x="17581" y="2534"/>
                        <a:pt x="17660" y="2759"/>
                      </a:cubicBezTo>
                      <a:cubicBezTo>
                        <a:pt x="17932" y="3527"/>
                        <a:pt x="18176" y="4976"/>
                        <a:pt x="18176" y="4976"/>
                      </a:cubicBezTo>
                      <a:lnTo>
                        <a:pt x="18511" y="6051"/>
                      </a:lnTo>
                      <a:lnTo>
                        <a:pt x="19239" y="6762"/>
                      </a:lnTo>
                      <a:lnTo>
                        <a:pt x="18174" y="7818"/>
                      </a:lnTo>
                      <a:lnTo>
                        <a:pt x="17771" y="8407"/>
                      </a:lnTo>
                      <a:cubicBezTo>
                        <a:pt x="17771" y="8407"/>
                        <a:pt x="17534" y="8998"/>
                        <a:pt x="17302" y="8998"/>
                      </a:cubicBezTo>
                      <a:cubicBezTo>
                        <a:pt x="17209" y="8998"/>
                        <a:pt x="17118" y="8905"/>
                        <a:pt x="17042" y="8643"/>
                      </a:cubicBezTo>
                      <a:cubicBezTo>
                        <a:pt x="16776" y="7723"/>
                        <a:pt x="16271" y="7096"/>
                        <a:pt x="16271" y="7096"/>
                      </a:cubicBezTo>
                      <a:lnTo>
                        <a:pt x="16363" y="6721"/>
                      </a:lnTo>
                      <a:lnTo>
                        <a:pt x="16950" y="5306"/>
                      </a:lnTo>
                      <a:lnTo>
                        <a:pt x="15645" y="3889"/>
                      </a:lnTo>
                      <a:lnTo>
                        <a:pt x="15173" y="3378"/>
                      </a:lnTo>
                      <a:cubicBezTo>
                        <a:pt x="15173" y="3378"/>
                        <a:pt x="16096" y="3036"/>
                        <a:pt x="16326" y="2970"/>
                      </a:cubicBezTo>
                      <a:cubicBezTo>
                        <a:pt x="16488" y="2923"/>
                        <a:pt x="16952" y="2453"/>
                        <a:pt x="17306" y="2453"/>
                      </a:cubicBezTo>
                      <a:close/>
                      <a:moveTo>
                        <a:pt x="11386" y="6140"/>
                      </a:moveTo>
                      <a:lnTo>
                        <a:pt x="13281" y="6141"/>
                      </a:lnTo>
                      <a:cubicBezTo>
                        <a:pt x="13281" y="6141"/>
                        <a:pt x="13742" y="6880"/>
                        <a:pt x="13809" y="7110"/>
                      </a:cubicBezTo>
                      <a:cubicBezTo>
                        <a:pt x="13875" y="7340"/>
                        <a:pt x="12588" y="10128"/>
                        <a:pt x="12588" y="10128"/>
                      </a:cubicBezTo>
                      <a:lnTo>
                        <a:pt x="10770" y="10130"/>
                      </a:lnTo>
                      <a:cubicBezTo>
                        <a:pt x="10769" y="10130"/>
                        <a:pt x="10056" y="9041"/>
                        <a:pt x="10102" y="8853"/>
                      </a:cubicBezTo>
                      <a:cubicBezTo>
                        <a:pt x="10139" y="8697"/>
                        <a:pt x="11386" y="6140"/>
                        <a:pt x="11386" y="6140"/>
                      </a:cubicBezTo>
                      <a:close/>
                      <a:moveTo>
                        <a:pt x="20513" y="9675"/>
                      </a:moveTo>
                      <a:lnTo>
                        <a:pt x="22274" y="12015"/>
                      </a:lnTo>
                      <a:lnTo>
                        <a:pt x="18533" y="12689"/>
                      </a:lnTo>
                      <a:lnTo>
                        <a:pt x="20513" y="9675"/>
                      </a:lnTo>
                      <a:close/>
                      <a:moveTo>
                        <a:pt x="15716" y="7179"/>
                      </a:moveTo>
                      <a:lnTo>
                        <a:pt x="16490" y="8447"/>
                      </a:lnTo>
                      <a:lnTo>
                        <a:pt x="17624" y="10969"/>
                      </a:lnTo>
                      <a:lnTo>
                        <a:pt x="14443" y="13110"/>
                      </a:lnTo>
                      <a:lnTo>
                        <a:pt x="14430" y="8364"/>
                      </a:lnTo>
                      <a:lnTo>
                        <a:pt x="15716" y="7179"/>
                      </a:lnTo>
                      <a:close/>
                      <a:moveTo>
                        <a:pt x="9233" y="10389"/>
                      </a:moveTo>
                      <a:cubicBezTo>
                        <a:pt x="9233" y="10389"/>
                        <a:pt x="11950" y="12200"/>
                        <a:pt x="12219" y="12508"/>
                      </a:cubicBezTo>
                      <a:cubicBezTo>
                        <a:pt x="12488" y="12816"/>
                        <a:pt x="11632" y="13454"/>
                        <a:pt x="11632" y="13454"/>
                      </a:cubicBezTo>
                      <a:lnTo>
                        <a:pt x="8939" y="10862"/>
                      </a:lnTo>
                      <a:lnTo>
                        <a:pt x="9233" y="10389"/>
                      </a:lnTo>
                      <a:close/>
                      <a:moveTo>
                        <a:pt x="17665" y="14365"/>
                      </a:moveTo>
                      <a:lnTo>
                        <a:pt x="18234" y="15140"/>
                      </a:lnTo>
                      <a:lnTo>
                        <a:pt x="18234" y="15140"/>
                      </a:lnTo>
                      <a:lnTo>
                        <a:pt x="16438" y="14916"/>
                      </a:lnTo>
                      <a:lnTo>
                        <a:pt x="15699" y="14585"/>
                      </a:lnTo>
                      <a:lnTo>
                        <a:pt x="17665" y="14365"/>
                      </a:lnTo>
                      <a:close/>
                      <a:moveTo>
                        <a:pt x="15353" y="16744"/>
                      </a:moveTo>
                      <a:lnTo>
                        <a:pt x="15686" y="17776"/>
                      </a:lnTo>
                      <a:lnTo>
                        <a:pt x="14918" y="18226"/>
                      </a:lnTo>
                      <a:lnTo>
                        <a:pt x="14427" y="17135"/>
                      </a:lnTo>
                      <a:lnTo>
                        <a:pt x="15353" y="16744"/>
                      </a:lnTo>
                      <a:close/>
                      <a:moveTo>
                        <a:pt x="7999" y="17141"/>
                      </a:moveTo>
                      <a:lnTo>
                        <a:pt x="8289" y="17903"/>
                      </a:lnTo>
                      <a:lnTo>
                        <a:pt x="6067" y="18533"/>
                      </a:lnTo>
                      <a:cubicBezTo>
                        <a:pt x="5917" y="18218"/>
                        <a:pt x="5753" y="17910"/>
                        <a:pt x="5593" y="17601"/>
                      </a:cubicBezTo>
                      <a:lnTo>
                        <a:pt x="6924" y="17205"/>
                      </a:lnTo>
                      <a:lnTo>
                        <a:pt x="7999" y="17141"/>
                      </a:lnTo>
                      <a:close/>
                      <a:moveTo>
                        <a:pt x="6870" y="12748"/>
                      </a:moveTo>
                      <a:cubicBezTo>
                        <a:pt x="8249" y="12748"/>
                        <a:pt x="10428" y="13668"/>
                        <a:pt x="10428" y="13668"/>
                      </a:cubicBezTo>
                      <a:lnTo>
                        <a:pt x="14714" y="15885"/>
                      </a:lnTo>
                      <a:lnTo>
                        <a:pt x="12266" y="18702"/>
                      </a:lnTo>
                      <a:lnTo>
                        <a:pt x="10019" y="16569"/>
                      </a:lnTo>
                      <a:cubicBezTo>
                        <a:pt x="10019" y="16569"/>
                        <a:pt x="7082" y="17033"/>
                        <a:pt x="5614" y="17265"/>
                      </a:cubicBezTo>
                      <a:cubicBezTo>
                        <a:pt x="5544" y="17276"/>
                        <a:pt x="5481" y="17281"/>
                        <a:pt x="5424" y="17281"/>
                      </a:cubicBezTo>
                      <a:cubicBezTo>
                        <a:pt x="4291" y="17281"/>
                        <a:pt x="5700" y="15143"/>
                        <a:pt x="5768" y="13479"/>
                      </a:cubicBezTo>
                      <a:cubicBezTo>
                        <a:pt x="5790" y="12935"/>
                        <a:pt x="6249" y="12748"/>
                        <a:pt x="6870" y="12748"/>
                      </a:cubicBezTo>
                      <a:close/>
                      <a:moveTo>
                        <a:pt x="10543" y="17780"/>
                      </a:moveTo>
                      <a:lnTo>
                        <a:pt x="11741" y="18632"/>
                      </a:lnTo>
                      <a:lnTo>
                        <a:pt x="11777" y="19063"/>
                      </a:lnTo>
                      <a:cubicBezTo>
                        <a:pt x="11777" y="19063"/>
                        <a:pt x="10828" y="18702"/>
                        <a:pt x="10618" y="18587"/>
                      </a:cubicBezTo>
                      <a:cubicBezTo>
                        <a:pt x="10408" y="18472"/>
                        <a:pt x="10543" y="17780"/>
                        <a:pt x="10543" y="17780"/>
                      </a:cubicBezTo>
                      <a:close/>
                      <a:moveTo>
                        <a:pt x="9395" y="17038"/>
                      </a:moveTo>
                      <a:lnTo>
                        <a:pt x="9970" y="17382"/>
                      </a:lnTo>
                      <a:lnTo>
                        <a:pt x="10226" y="19000"/>
                      </a:lnTo>
                      <a:lnTo>
                        <a:pt x="9661" y="19727"/>
                      </a:lnTo>
                      <a:lnTo>
                        <a:pt x="8895" y="17500"/>
                      </a:lnTo>
                      <a:lnTo>
                        <a:pt x="9395" y="17038"/>
                      </a:lnTo>
                      <a:close/>
                      <a:moveTo>
                        <a:pt x="2753" y="17035"/>
                      </a:moveTo>
                      <a:lnTo>
                        <a:pt x="3309" y="17862"/>
                      </a:lnTo>
                      <a:lnTo>
                        <a:pt x="4864" y="17817"/>
                      </a:lnTo>
                      <a:lnTo>
                        <a:pt x="5188" y="17721"/>
                      </a:lnTo>
                      <a:cubicBezTo>
                        <a:pt x="5345" y="18031"/>
                        <a:pt x="5511" y="18336"/>
                        <a:pt x="5666" y="18647"/>
                      </a:cubicBezTo>
                      <a:lnTo>
                        <a:pt x="4671" y="18929"/>
                      </a:lnTo>
                      <a:lnTo>
                        <a:pt x="5154" y="19320"/>
                      </a:lnTo>
                      <a:cubicBezTo>
                        <a:pt x="4344" y="19629"/>
                        <a:pt x="3532" y="19933"/>
                        <a:pt x="2718" y="20231"/>
                      </a:cubicBezTo>
                      <a:lnTo>
                        <a:pt x="2368" y="19912"/>
                      </a:lnTo>
                      <a:lnTo>
                        <a:pt x="1244" y="19921"/>
                      </a:lnTo>
                      <a:lnTo>
                        <a:pt x="2753" y="17035"/>
                      </a:lnTo>
                      <a:close/>
                      <a:moveTo>
                        <a:pt x="13997" y="17589"/>
                      </a:moveTo>
                      <a:cubicBezTo>
                        <a:pt x="14010" y="17589"/>
                        <a:pt x="14022" y="17593"/>
                        <a:pt x="14033" y="17601"/>
                      </a:cubicBezTo>
                      <a:cubicBezTo>
                        <a:pt x="14190" y="17714"/>
                        <a:pt x="14899" y="18708"/>
                        <a:pt x="14899" y="18708"/>
                      </a:cubicBezTo>
                      <a:cubicBezTo>
                        <a:pt x="14527" y="18798"/>
                        <a:pt x="13736" y="20315"/>
                        <a:pt x="13557" y="20315"/>
                      </a:cubicBezTo>
                      <a:cubicBezTo>
                        <a:pt x="13554" y="20315"/>
                        <a:pt x="13550" y="20314"/>
                        <a:pt x="13548" y="20313"/>
                      </a:cubicBezTo>
                      <a:cubicBezTo>
                        <a:pt x="13389" y="20253"/>
                        <a:pt x="12968" y="20075"/>
                        <a:pt x="12814" y="19908"/>
                      </a:cubicBezTo>
                      <a:cubicBezTo>
                        <a:pt x="12660" y="19741"/>
                        <a:pt x="12350" y="19461"/>
                        <a:pt x="12519" y="19254"/>
                      </a:cubicBezTo>
                      <a:cubicBezTo>
                        <a:pt x="12688" y="19047"/>
                        <a:pt x="13526" y="18223"/>
                        <a:pt x="13526" y="18223"/>
                      </a:cubicBezTo>
                      <a:cubicBezTo>
                        <a:pt x="13526" y="18223"/>
                        <a:pt x="13829" y="17589"/>
                        <a:pt x="13997" y="17589"/>
                      </a:cubicBezTo>
                      <a:close/>
                      <a:moveTo>
                        <a:pt x="8782" y="18270"/>
                      </a:moveTo>
                      <a:lnTo>
                        <a:pt x="9282" y="20332"/>
                      </a:lnTo>
                      <a:lnTo>
                        <a:pt x="6952" y="20237"/>
                      </a:lnTo>
                      <a:lnTo>
                        <a:pt x="5252" y="19001"/>
                      </a:lnTo>
                      <a:lnTo>
                        <a:pt x="8782" y="18270"/>
                      </a:lnTo>
                      <a:close/>
                      <a:moveTo>
                        <a:pt x="17758" y="19521"/>
                      </a:moveTo>
                      <a:lnTo>
                        <a:pt x="18870" y="19833"/>
                      </a:lnTo>
                      <a:lnTo>
                        <a:pt x="18735" y="20524"/>
                      </a:lnTo>
                      <a:lnTo>
                        <a:pt x="18495" y="21157"/>
                      </a:lnTo>
                      <a:lnTo>
                        <a:pt x="17222" y="20838"/>
                      </a:lnTo>
                      <a:lnTo>
                        <a:pt x="17157" y="19818"/>
                      </a:lnTo>
                      <a:lnTo>
                        <a:pt x="17758" y="19521"/>
                      </a:lnTo>
                      <a:close/>
                      <a:moveTo>
                        <a:pt x="19621" y="19148"/>
                      </a:moveTo>
                      <a:cubicBezTo>
                        <a:pt x="19816" y="19148"/>
                        <a:pt x="20122" y="19349"/>
                        <a:pt x="20122" y="19349"/>
                      </a:cubicBezTo>
                      <a:lnTo>
                        <a:pt x="19237" y="21348"/>
                      </a:lnTo>
                      <a:lnTo>
                        <a:pt x="18919" y="21282"/>
                      </a:lnTo>
                      <a:cubicBezTo>
                        <a:pt x="18919" y="21282"/>
                        <a:pt x="19369" y="19425"/>
                        <a:pt x="19485" y="19216"/>
                      </a:cubicBezTo>
                      <a:cubicBezTo>
                        <a:pt x="19512" y="19167"/>
                        <a:pt x="19561" y="19148"/>
                        <a:pt x="19621" y="19148"/>
                      </a:cubicBezTo>
                      <a:close/>
                      <a:moveTo>
                        <a:pt x="5650" y="19721"/>
                      </a:moveTo>
                      <a:lnTo>
                        <a:pt x="6446" y="20366"/>
                      </a:lnTo>
                      <a:cubicBezTo>
                        <a:pt x="6233" y="20790"/>
                        <a:pt x="6035" y="21222"/>
                        <a:pt x="5851" y="21661"/>
                      </a:cubicBezTo>
                      <a:lnTo>
                        <a:pt x="3854" y="21580"/>
                      </a:lnTo>
                      <a:lnTo>
                        <a:pt x="3659" y="21089"/>
                      </a:lnTo>
                      <a:lnTo>
                        <a:pt x="3181" y="20653"/>
                      </a:lnTo>
                      <a:cubicBezTo>
                        <a:pt x="4006" y="20347"/>
                        <a:pt x="4829" y="20036"/>
                        <a:pt x="5650" y="19721"/>
                      </a:cubicBezTo>
                      <a:close/>
                      <a:moveTo>
                        <a:pt x="10490" y="19118"/>
                      </a:moveTo>
                      <a:lnTo>
                        <a:pt x="12070" y="19771"/>
                      </a:lnTo>
                      <a:lnTo>
                        <a:pt x="12563" y="20809"/>
                      </a:lnTo>
                      <a:lnTo>
                        <a:pt x="10383" y="21738"/>
                      </a:lnTo>
                      <a:lnTo>
                        <a:pt x="9758" y="21284"/>
                      </a:lnTo>
                      <a:lnTo>
                        <a:pt x="10078" y="20011"/>
                      </a:lnTo>
                      <a:lnTo>
                        <a:pt x="10490" y="19118"/>
                      </a:lnTo>
                      <a:close/>
                      <a:moveTo>
                        <a:pt x="18655" y="16499"/>
                      </a:moveTo>
                      <a:cubicBezTo>
                        <a:pt x="18856" y="16499"/>
                        <a:pt x="18985" y="16604"/>
                        <a:pt x="18771" y="16991"/>
                      </a:cubicBezTo>
                      <a:cubicBezTo>
                        <a:pt x="18309" y="17829"/>
                        <a:pt x="18223" y="18628"/>
                        <a:pt x="18223" y="18628"/>
                      </a:cubicBezTo>
                      <a:lnTo>
                        <a:pt x="17893" y="18829"/>
                      </a:lnTo>
                      <a:lnTo>
                        <a:pt x="16477" y="19415"/>
                      </a:lnTo>
                      <a:lnTo>
                        <a:pt x="16399" y="21340"/>
                      </a:lnTo>
                      <a:lnTo>
                        <a:pt x="16370" y="22035"/>
                      </a:lnTo>
                      <a:cubicBezTo>
                        <a:pt x="16370" y="22035"/>
                        <a:pt x="15477" y="21624"/>
                        <a:pt x="15266" y="21508"/>
                      </a:cubicBezTo>
                      <a:cubicBezTo>
                        <a:pt x="15057" y="21392"/>
                        <a:pt x="13823" y="21449"/>
                        <a:pt x="14174" y="20714"/>
                      </a:cubicBezTo>
                      <a:cubicBezTo>
                        <a:pt x="14526" y="19978"/>
                        <a:pt x="15378" y="18781"/>
                        <a:pt x="15378" y="18781"/>
                      </a:cubicBezTo>
                      <a:lnTo>
                        <a:pt x="15900" y="17784"/>
                      </a:lnTo>
                      <a:lnTo>
                        <a:pt x="15888" y="16766"/>
                      </a:lnTo>
                      <a:lnTo>
                        <a:pt x="17387" y="16773"/>
                      </a:lnTo>
                      <a:lnTo>
                        <a:pt x="18089" y="16641"/>
                      </a:lnTo>
                      <a:cubicBezTo>
                        <a:pt x="18089" y="16641"/>
                        <a:pt x="18421" y="16499"/>
                        <a:pt x="18655" y="16499"/>
                      </a:cubicBezTo>
                      <a:close/>
                      <a:moveTo>
                        <a:pt x="7999" y="22145"/>
                      </a:moveTo>
                      <a:cubicBezTo>
                        <a:pt x="8126" y="22145"/>
                        <a:pt x="9108" y="22550"/>
                        <a:pt x="9383" y="22608"/>
                      </a:cubicBezTo>
                      <a:cubicBezTo>
                        <a:pt x="9701" y="22674"/>
                        <a:pt x="9418" y="24377"/>
                        <a:pt x="9418" y="24377"/>
                      </a:cubicBezTo>
                      <a:lnTo>
                        <a:pt x="8527" y="23912"/>
                      </a:lnTo>
                      <a:cubicBezTo>
                        <a:pt x="8527" y="23912"/>
                        <a:pt x="8215" y="22347"/>
                        <a:pt x="8008" y="22178"/>
                      </a:cubicBezTo>
                      <a:cubicBezTo>
                        <a:pt x="7980" y="22155"/>
                        <a:pt x="7979" y="22145"/>
                        <a:pt x="7999" y="22145"/>
                      </a:cubicBezTo>
                      <a:close/>
                      <a:moveTo>
                        <a:pt x="3956" y="22158"/>
                      </a:moveTo>
                      <a:lnTo>
                        <a:pt x="7452" y="22300"/>
                      </a:lnTo>
                      <a:lnTo>
                        <a:pt x="8475" y="25842"/>
                      </a:lnTo>
                      <a:cubicBezTo>
                        <a:pt x="8475" y="25842"/>
                        <a:pt x="5342" y="23965"/>
                        <a:pt x="3885" y="23905"/>
                      </a:cubicBezTo>
                      <a:cubicBezTo>
                        <a:pt x="2429" y="23846"/>
                        <a:pt x="3956" y="22158"/>
                        <a:pt x="3956" y="22158"/>
                      </a:cubicBezTo>
                      <a:close/>
                      <a:moveTo>
                        <a:pt x="4162" y="24539"/>
                      </a:moveTo>
                      <a:lnTo>
                        <a:pt x="5018" y="24574"/>
                      </a:lnTo>
                      <a:cubicBezTo>
                        <a:pt x="5018" y="24574"/>
                        <a:pt x="6271" y="25374"/>
                        <a:pt x="6537" y="25438"/>
                      </a:cubicBezTo>
                      <a:cubicBezTo>
                        <a:pt x="6801" y="25503"/>
                        <a:pt x="5218" y="26242"/>
                        <a:pt x="5218" y="26242"/>
                      </a:cubicBezTo>
                      <a:lnTo>
                        <a:pt x="4399" y="25298"/>
                      </a:lnTo>
                      <a:lnTo>
                        <a:pt x="4162" y="24539"/>
                      </a:lnTo>
                      <a:close/>
                      <a:moveTo>
                        <a:pt x="18489" y="24693"/>
                      </a:moveTo>
                      <a:lnTo>
                        <a:pt x="19184" y="25548"/>
                      </a:lnTo>
                      <a:lnTo>
                        <a:pt x="18031" y="26377"/>
                      </a:lnTo>
                      <a:lnTo>
                        <a:pt x="17065" y="26240"/>
                      </a:lnTo>
                      <a:lnTo>
                        <a:pt x="18489" y="24693"/>
                      </a:lnTo>
                      <a:close/>
                      <a:moveTo>
                        <a:pt x="9075" y="26238"/>
                      </a:moveTo>
                      <a:lnTo>
                        <a:pt x="9463" y="27218"/>
                      </a:lnTo>
                      <a:lnTo>
                        <a:pt x="9064" y="27845"/>
                      </a:lnTo>
                      <a:lnTo>
                        <a:pt x="8918" y="27463"/>
                      </a:lnTo>
                      <a:lnTo>
                        <a:pt x="9075" y="26238"/>
                      </a:lnTo>
                      <a:close/>
                      <a:moveTo>
                        <a:pt x="6174" y="26442"/>
                      </a:moveTo>
                      <a:cubicBezTo>
                        <a:pt x="6174" y="26442"/>
                        <a:pt x="7594" y="26710"/>
                        <a:pt x="8254" y="26710"/>
                      </a:cubicBezTo>
                      <a:cubicBezTo>
                        <a:pt x="8339" y="26710"/>
                        <a:pt x="8412" y="26705"/>
                        <a:pt x="8467" y="26695"/>
                      </a:cubicBezTo>
                      <a:cubicBezTo>
                        <a:pt x="8481" y="26693"/>
                        <a:pt x="8495" y="26692"/>
                        <a:pt x="8507" y="26692"/>
                      </a:cubicBezTo>
                      <a:cubicBezTo>
                        <a:pt x="8914" y="26692"/>
                        <a:pt x="8306" y="28028"/>
                        <a:pt x="8306" y="28028"/>
                      </a:cubicBezTo>
                      <a:cubicBezTo>
                        <a:pt x="8306" y="28028"/>
                        <a:pt x="6864" y="27916"/>
                        <a:pt x="6598" y="27852"/>
                      </a:cubicBezTo>
                      <a:cubicBezTo>
                        <a:pt x="6334" y="27787"/>
                        <a:pt x="6174" y="26442"/>
                        <a:pt x="6174" y="26442"/>
                      </a:cubicBezTo>
                      <a:close/>
                      <a:moveTo>
                        <a:pt x="13240" y="22334"/>
                      </a:moveTo>
                      <a:lnTo>
                        <a:pt x="16753" y="23984"/>
                      </a:lnTo>
                      <a:lnTo>
                        <a:pt x="13997" y="26885"/>
                      </a:lnTo>
                      <a:lnTo>
                        <a:pt x="10935" y="28080"/>
                      </a:lnTo>
                      <a:lnTo>
                        <a:pt x="10935" y="28080"/>
                      </a:lnTo>
                      <a:lnTo>
                        <a:pt x="11314" y="23386"/>
                      </a:lnTo>
                      <a:lnTo>
                        <a:pt x="13240" y="22334"/>
                      </a:lnTo>
                      <a:close/>
                      <a:moveTo>
                        <a:pt x="17884" y="26918"/>
                      </a:moveTo>
                      <a:cubicBezTo>
                        <a:pt x="17885" y="26918"/>
                        <a:pt x="17886" y="26918"/>
                        <a:pt x="17886" y="26918"/>
                      </a:cubicBezTo>
                      <a:lnTo>
                        <a:pt x="18077" y="28800"/>
                      </a:lnTo>
                      <a:lnTo>
                        <a:pt x="16344" y="29266"/>
                      </a:lnTo>
                      <a:cubicBezTo>
                        <a:pt x="16344" y="29266"/>
                        <a:pt x="16471" y="27450"/>
                        <a:pt x="16483" y="27182"/>
                      </a:cubicBezTo>
                      <a:cubicBezTo>
                        <a:pt x="16493" y="26921"/>
                        <a:pt x="17824" y="26918"/>
                        <a:pt x="17884" y="26918"/>
                      </a:cubicBezTo>
                      <a:close/>
                      <a:moveTo>
                        <a:pt x="15996" y="1"/>
                      </a:moveTo>
                      <a:lnTo>
                        <a:pt x="12136" y="4192"/>
                      </a:lnTo>
                      <a:cubicBezTo>
                        <a:pt x="12262" y="4234"/>
                        <a:pt x="12371" y="4286"/>
                        <a:pt x="12371" y="4286"/>
                      </a:cubicBezTo>
                      <a:lnTo>
                        <a:pt x="12781" y="4371"/>
                      </a:lnTo>
                      <a:lnTo>
                        <a:pt x="13000" y="3706"/>
                      </a:lnTo>
                      <a:lnTo>
                        <a:pt x="14305" y="3304"/>
                      </a:lnTo>
                      <a:cubicBezTo>
                        <a:pt x="14305" y="3304"/>
                        <a:pt x="14767" y="4043"/>
                        <a:pt x="14909" y="4276"/>
                      </a:cubicBezTo>
                      <a:cubicBezTo>
                        <a:pt x="15051" y="4509"/>
                        <a:pt x="14401" y="4671"/>
                        <a:pt x="14401" y="4671"/>
                      </a:cubicBezTo>
                      <a:cubicBezTo>
                        <a:pt x="14401" y="4671"/>
                        <a:pt x="13741" y="5062"/>
                        <a:pt x="13508" y="5203"/>
                      </a:cubicBezTo>
                      <a:cubicBezTo>
                        <a:pt x="13274" y="5345"/>
                        <a:pt x="13141" y="5833"/>
                        <a:pt x="13141" y="5833"/>
                      </a:cubicBezTo>
                      <a:lnTo>
                        <a:pt x="11414" y="5460"/>
                      </a:lnTo>
                      <a:cubicBezTo>
                        <a:pt x="11414" y="5460"/>
                        <a:pt x="11496" y="5122"/>
                        <a:pt x="11583" y="4792"/>
                      </a:cubicBezTo>
                      <a:lnTo>
                        <a:pt x="11583" y="4792"/>
                      </a:lnTo>
                      <a:lnTo>
                        <a:pt x="10808" y="5634"/>
                      </a:lnTo>
                      <a:lnTo>
                        <a:pt x="11022" y="6021"/>
                      </a:lnTo>
                      <a:cubicBezTo>
                        <a:pt x="11022" y="6021"/>
                        <a:pt x="10708" y="6070"/>
                        <a:pt x="10515" y="6070"/>
                      </a:cubicBezTo>
                      <a:cubicBezTo>
                        <a:pt x="10475" y="6070"/>
                        <a:pt x="10439" y="6068"/>
                        <a:pt x="10414" y="6063"/>
                      </a:cubicBezTo>
                      <a:lnTo>
                        <a:pt x="10174" y="6322"/>
                      </a:lnTo>
                      <a:lnTo>
                        <a:pt x="10181" y="6335"/>
                      </a:lnTo>
                      <a:lnTo>
                        <a:pt x="10066" y="6440"/>
                      </a:lnTo>
                      <a:lnTo>
                        <a:pt x="7604" y="9113"/>
                      </a:lnTo>
                      <a:lnTo>
                        <a:pt x="8258" y="11200"/>
                      </a:lnTo>
                      <a:lnTo>
                        <a:pt x="7281" y="11009"/>
                      </a:lnTo>
                      <a:lnTo>
                        <a:pt x="6212" y="12140"/>
                      </a:lnTo>
                      <a:lnTo>
                        <a:pt x="6051" y="12437"/>
                      </a:lnTo>
                      <a:cubicBezTo>
                        <a:pt x="5721" y="12329"/>
                        <a:pt x="5388" y="12231"/>
                        <a:pt x="5059" y="12120"/>
                      </a:cubicBezTo>
                      <a:lnTo>
                        <a:pt x="5402" y="11505"/>
                      </a:lnTo>
                      <a:lnTo>
                        <a:pt x="1" y="17370"/>
                      </a:lnTo>
                      <a:cubicBezTo>
                        <a:pt x="302" y="18316"/>
                        <a:pt x="688" y="19236"/>
                        <a:pt x="1065" y="20096"/>
                      </a:cubicBezTo>
                      <a:cubicBezTo>
                        <a:pt x="2004" y="22231"/>
                        <a:pt x="3080" y="24478"/>
                        <a:pt x="4592" y="26278"/>
                      </a:cubicBezTo>
                      <a:cubicBezTo>
                        <a:pt x="5468" y="27321"/>
                        <a:pt x="6565" y="28065"/>
                        <a:pt x="7762" y="28643"/>
                      </a:cubicBezTo>
                      <a:cubicBezTo>
                        <a:pt x="8213" y="28546"/>
                        <a:pt x="8996" y="28412"/>
                        <a:pt x="9202" y="28387"/>
                      </a:cubicBezTo>
                      <a:cubicBezTo>
                        <a:pt x="9206" y="28386"/>
                        <a:pt x="9210" y="28386"/>
                        <a:pt x="9213" y="28386"/>
                      </a:cubicBezTo>
                      <a:cubicBezTo>
                        <a:pt x="9397" y="28386"/>
                        <a:pt x="9487" y="28926"/>
                        <a:pt x="9529" y="29372"/>
                      </a:cubicBezTo>
                      <a:cubicBezTo>
                        <a:pt x="10266" y="29634"/>
                        <a:pt x="11015" y="29860"/>
                        <a:pt x="11754" y="30077"/>
                      </a:cubicBezTo>
                      <a:cubicBezTo>
                        <a:pt x="14196" y="30794"/>
                        <a:pt x="16647" y="31438"/>
                        <a:pt x="18988" y="32432"/>
                      </a:cubicBezTo>
                      <a:lnTo>
                        <a:pt x="20519" y="21163"/>
                      </a:lnTo>
                      <a:lnTo>
                        <a:pt x="22559" y="12091"/>
                      </a:lnTo>
                      <a:lnTo>
                        <a:pt x="21076" y="9354"/>
                      </a:lnTo>
                      <a:lnTo>
                        <a:pt x="22062" y="8775"/>
                      </a:lnTo>
                      <a:cubicBezTo>
                        <a:pt x="22062" y="8775"/>
                        <a:pt x="22464" y="9886"/>
                        <a:pt x="22834" y="10868"/>
                      </a:cubicBezTo>
                      <a:lnTo>
                        <a:pt x="23588" y="7513"/>
                      </a:lnTo>
                      <a:lnTo>
                        <a:pt x="20316" y="7439"/>
                      </a:lnTo>
                      <a:cubicBezTo>
                        <a:pt x="20316" y="7439"/>
                        <a:pt x="20824" y="5516"/>
                        <a:pt x="21315" y="3908"/>
                      </a:cubicBezTo>
                      <a:lnTo>
                        <a:pt x="19874" y="2849"/>
                      </a:lnTo>
                      <a:lnTo>
                        <a:pt x="19874" y="2849"/>
                      </a:lnTo>
                      <a:cubicBezTo>
                        <a:pt x="19886" y="3282"/>
                        <a:pt x="19879" y="4061"/>
                        <a:pt x="19879" y="4061"/>
                      </a:cubicBezTo>
                      <a:cubicBezTo>
                        <a:pt x="19879" y="4061"/>
                        <a:pt x="20151" y="4830"/>
                        <a:pt x="19961" y="4860"/>
                      </a:cubicBezTo>
                      <a:cubicBezTo>
                        <a:pt x="19947" y="4862"/>
                        <a:pt x="19929" y="4863"/>
                        <a:pt x="19907" y="4863"/>
                      </a:cubicBezTo>
                      <a:cubicBezTo>
                        <a:pt x="19608" y="4863"/>
                        <a:pt x="18566" y="4690"/>
                        <a:pt x="18566" y="4690"/>
                      </a:cubicBezTo>
                      <a:cubicBezTo>
                        <a:pt x="18769" y="4357"/>
                        <a:pt x="18231" y="2669"/>
                        <a:pt x="18386" y="2599"/>
                      </a:cubicBezTo>
                      <a:cubicBezTo>
                        <a:pt x="18537" y="2532"/>
                        <a:pt x="18942" y="2367"/>
                        <a:pt x="19173" y="2367"/>
                      </a:cubicBezTo>
                      <a:cubicBezTo>
                        <a:pt x="19179" y="2367"/>
                        <a:pt x="19185" y="2367"/>
                        <a:pt x="19191" y="2367"/>
                      </a:cubicBezTo>
                      <a:cubicBezTo>
                        <a:pt x="19199" y="2367"/>
                        <a:pt x="19208" y="2367"/>
                        <a:pt x="19218" y="2368"/>
                      </a:cubicBezTo>
                      <a:lnTo>
                        <a:pt x="1599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7" name="Google Shape;4947;p6"/>
                <p:cNvSpPr/>
                <p:nvPr/>
              </p:nvSpPr>
              <p:spPr>
                <a:xfrm>
                  <a:off x="4791092" y="3903721"/>
                  <a:ext cx="130848" cy="135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0" h="3324" extrusionOk="0">
                      <a:moveTo>
                        <a:pt x="2546" y="0"/>
                      </a:moveTo>
                      <a:lnTo>
                        <a:pt x="344" y="2392"/>
                      </a:lnTo>
                      <a:lnTo>
                        <a:pt x="1" y="3006"/>
                      </a:lnTo>
                      <a:cubicBezTo>
                        <a:pt x="330" y="3118"/>
                        <a:pt x="663" y="3216"/>
                        <a:pt x="993" y="3324"/>
                      </a:cubicBezTo>
                      <a:lnTo>
                        <a:pt x="1154" y="3027"/>
                      </a:lnTo>
                      <a:lnTo>
                        <a:pt x="2223" y="1895"/>
                      </a:lnTo>
                      <a:lnTo>
                        <a:pt x="3200" y="2087"/>
                      </a:lnTo>
                      <a:lnTo>
                        <a:pt x="254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8" name="Google Shape;4948;p6"/>
                <p:cNvSpPr/>
                <p:nvPr/>
              </p:nvSpPr>
              <p:spPr>
                <a:xfrm>
                  <a:off x="5031402" y="4444328"/>
                  <a:ext cx="237898" cy="234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8" h="5746" extrusionOk="0">
                      <a:moveTo>
                        <a:pt x="2305" y="0"/>
                      </a:moveTo>
                      <a:lnTo>
                        <a:pt x="379" y="1052"/>
                      </a:lnTo>
                      <a:lnTo>
                        <a:pt x="0" y="5746"/>
                      </a:lnTo>
                      <a:lnTo>
                        <a:pt x="0" y="5746"/>
                      </a:lnTo>
                      <a:lnTo>
                        <a:pt x="3062" y="4551"/>
                      </a:lnTo>
                      <a:lnTo>
                        <a:pt x="5818" y="1650"/>
                      </a:lnTo>
                      <a:lnTo>
                        <a:pt x="230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9" name="Google Shape;4949;p6"/>
                <p:cNvSpPr/>
                <p:nvPr/>
              </p:nvSpPr>
              <p:spPr>
                <a:xfrm>
                  <a:off x="4683551" y="4437049"/>
                  <a:ext cx="247262" cy="150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7" h="3687" extrusionOk="0">
                      <a:moveTo>
                        <a:pt x="1528" y="1"/>
                      </a:moveTo>
                      <a:cubicBezTo>
                        <a:pt x="1528" y="1"/>
                        <a:pt x="1" y="1690"/>
                        <a:pt x="1457" y="1749"/>
                      </a:cubicBezTo>
                      <a:cubicBezTo>
                        <a:pt x="2913" y="1809"/>
                        <a:pt x="6046" y="3686"/>
                        <a:pt x="6046" y="3686"/>
                      </a:cubicBezTo>
                      <a:lnTo>
                        <a:pt x="5024" y="144"/>
                      </a:lnTo>
                      <a:lnTo>
                        <a:pt x="152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0" name="Google Shape;4950;p6"/>
                <p:cNvSpPr/>
                <p:nvPr/>
              </p:nvSpPr>
              <p:spPr>
                <a:xfrm>
                  <a:off x="4759688" y="4052356"/>
                  <a:ext cx="426319" cy="24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6" h="5955" extrusionOk="0">
                      <a:moveTo>
                        <a:pt x="2581" y="0"/>
                      </a:moveTo>
                      <a:cubicBezTo>
                        <a:pt x="1959" y="0"/>
                        <a:pt x="1500" y="187"/>
                        <a:pt x="1478" y="731"/>
                      </a:cubicBezTo>
                      <a:cubicBezTo>
                        <a:pt x="1410" y="2395"/>
                        <a:pt x="1" y="4533"/>
                        <a:pt x="1134" y="4533"/>
                      </a:cubicBezTo>
                      <a:cubicBezTo>
                        <a:pt x="1191" y="4533"/>
                        <a:pt x="1254" y="4528"/>
                        <a:pt x="1324" y="4517"/>
                      </a:cubicBezTo>
                      <a:cubicBezTo>
                        <a:pt x="2792" y="4285"/>
                        <a:pt x="5729" y="3821"/>
                        <a:pt x="5729" y="3821"/>
                      </a:cubicBezTo>
                      <a:lnTo>
                        <a:pt x="7977" y="5954"/>
                      </a:lnTo>
                      <a:lnTo>
                        <a:pt x="10425" y="3137"/>
                      </a:lnTo>
                      <a:lnTo>
                        <a:pt x="6139" y="920"/>
                      </a:lnTo>
                      <a:cubicBezTo>
                        <a:pt x="6139" y="920"/>
                        <a:pt x="3959" y="0"/>
                        <a:pt x="25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1" name="Google Shape;4951;p6"/>
                <p:cNvSpPr/>
                <p:nvPr/>
              </p:nvSpPr>
              <p:spPr>
                <a:xfrm>
                  <a:off x="4798983" y="4278110"/>
                  <a:ext cx="164868" cy="84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2" h="2063" extrusionOk="0">
                      <a:moveTo>
                        <a:pt x="3531" y="1"/>
                      </a:moveTo>
                      <a:lnTo>
                        <a:pt x="1" y="732"/>
                      </a:lnTo>
                      <a:lnTo>
                        <a:pt x="1701" y="1968"/>
                      </a:lnTo>
                      <a:lnTo>
                        <a:pt x="4031" y="2063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2" name="Google Shape;4952;p6"/>
                <p:cNvSpPr/>
                <p:nvPr/>
              </p:nvSpPr>
              <p:spPr>
                <a:xfrm>
                  <a:off x="4836684" y="4612263"/>
                  <a:ext cx="112120" cy="64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1587" extrusionOk="0">
                      <a:moveTo>
                        <a:pt x="1" y="1"/>
                      </a:moveTo>
                      <a:cubicBezTo>
                        <a:pt x="1" y="1"/>
                        <a:pt x="161" y="1346"/>
                        <a:pt x="425" y="1411"/>
                      </a:cubicBezTo>
                      <a:cubicBezTo>
                        <a:pt x="691" y="1475"/>
                        <a:pt x="2133" y="1587"/>
                        <a:pt x="2133" y="1587"/>
                      </a:cubicBezTo>
                      <a:cubicBezTo>
                        <a:pt x="2133" y="1587"/>
                        <a:pt x="2741" y="251"/>
                        <a:pt x="2334" y="251"/>
                      </a:cubicBezTo>
                      <a:cubicBezTo>
                        <a:pt x="2322" y="251"/>
                        <a:pt x="2308" y="252"/>
                        <a:pt x="2294" y="254"/>
                      </a:cubicBezTo>
                      <a:cubicBezTo>
                        <a:pt x="2239" y="264"/>
                        <a:pt x="2166" y="269"/>
                        <a:pt x="2081" y="269"/>
                      </a:cubicBezTo>
                      <a:cubicBezTo>
                        <a:pt x="1421" y="269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3" name="Google Shape;4953;p6"/>
                <p:cNvSpPr/>
                <p:nvPr/>
              </p:nvSpPr>
              <p:spPr>
                <a:xfrm>
                  <a:off x="4910490" y="4436559"/>
                  <a:ext cx="70494" cy="9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4" h="2233" extrusionOk="0">
                      <a:moveTo>
                        <a:pt x="21" y="1"/>
                      </a:moveTo>
                      <a:cubicBezTo>
                        <a:pt x="1" y="1"/>
                        <a:pt x="2" y="11"/>
                        <a:pt x="30" y="34"/>
                      </a:cubicBezTo>
                      <a:cubicBezTo>
                        <a:pt x="237" y="203"/>
                        <a:pt x="549" y="1768"/>
                        <a:pt x="549" y="1768"/>
                      </a:cubicBezTo>
                      <a:lnTo>
                        <a:pt x="1440" y="2233"/>
                      </a:lnTo>
                      <a:cubicBezTo>
                        <a:pt x="1440" y="2233"/>
                        <a:pt x="1723" y="530"/>
                        <a:pt x="1405" y="464"/>
                      </a:cubicBezTo>
                      <a:cubicBezTo>
                        <a:pt x="1130" y="406"/>
                        <a:pt x="148" y="1"/>
                        <a:pt x="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4" name="Google Shape;4954;p6"/>
                <p:cNvSpPr/>
                <p:nvPr/>
              </p:nvSpPr>
              <p:spPr>
                <a:xfrm>
                  <a:off x="4754454" y="4534449"/>
                  <a:ext cx="107950" cy="6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0" h="1705" extrusionOk="0">
                      <a:moveTo>
                        <a:pt x="0" y="1"/>
                      </a:moveTo>
                      <a:lnTo>
                        <a:pt x="237" y="760"/>
                      </a:lnTo>
                      <a:lnTo>
                        <a:pt x="1056" y="1704"/>
                      </a:lnTo>
                      <a:cubicBezTo>
                        <a:pt x="1056" y="1704"/>
                        <a:pt x="2639" y="965"/>
                        <a:pt x="2375" y="900"/>
                      </a:cubicBezTo>
                      <a:cubicBezTo>
                        <a:pt x="2109" y="836"/>
                        <a:pt x="856" y="36"/>
                        <a:pt x="856" y="36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5" name="Google Shape;4955;p6"/>
                <p:cNvSpPr/>
                <p:nvPr/>
              </p:nvSpPr>
              <p:spPr>
                <a:xfrm>
                  <a:off x="4901617" y="4691712"/>
                  <a:ext cx="72334" cy="40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" h="987" extrusionOk="0">
                      <a:moveTo>
                        <a:pt x="1452" y="1"/>
                      </a:moveTo>
                      <a:cubicBezTo>
                        <a:pt x="1449" y="1"/>
                        <a:pt x="1445" y="1"/>
                        <a:pt x="1441" y="2"/>
                      </a:cubicBezTo>
                      <a:cubicBezTo>
                        <a:pt x="1235" y="27"/>
                        <a:pt x="452" y="162"/>
                        <a:pt x="1" y="258"/>
                      </a:cubicBezTo>
                      <a:cubicBezTo>
                        <a:pt x="572" y="534"/>
                        <a:pt x="1165" y="774"/>
                        <a:pt x="1768" y="987"/>
                      </a:cubicBezTo>
                      <a:cubicBezTo>
                        <a:pt x="1726" y="541"/>
                        <a:pt x="1636" y="1"/>
                        <a:pt x="14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6" name="Google Shape;4956;p6"/>
                <p:cNvSpPr/>
                <p:nvPr/>
              </p:nvSpPr>
              <p:spPr>
                <a:xfrm>
                  <a:off x="4983275" y="4312785"/>
                  <a:ext cx="114737" cy="107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6" h="2622" extrusionOk="0">
                      <a:moveTo>
                        <a:pt x="732" y="1"/>
                      </a:moveTo>
                      <a:lnTo>
                        <a:pt x="320" y="894"/>
                      </a:lnTo>
                      <a:lnTo>
                        <a:pt x="0" y="2167"/>
                      </a:lnTo>
                      <a:lnTo>
                        <a:pt x="625" y="2621"/>
                      </a:lnTo>
                      <a:lnTo>
                        <a:pt x="2805" y="1692"/>
                      </a:lnTo>
                      <a:lnTo>
                        <a:pt x="2312" y="654"/>
                      </a:lnTo>
                      <a:lnTo>
                        <a:pt x="73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7" name="Google Shape;4957;p6"/>
                <p:cNvSpPr/>
                <p:nvPr/>
              </p:nvSpPr>
              <p:spPr>
                <a:xfrm>
                  <a:off x="4948927" y="4603922"/>
                  <a:ext cx="22326" cy="6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1608" extrusionOk="0">
                      <a:moveTo>
                        <a:pt x="157" y="1"/>
                      </a:moveTo>
                      <a:lnTo>
                        <a:pt x="0" y="1226"/>
                      </a:lnTo>
                      <a:lnTo>
                        <a:pt x="146" y="1608"/>
                      </a:lnTo>
                      <a:lnTo>
                        <a:pt x="545" y="981"/>
                      </a:lnTo>
                      <a:lnTo>
                        <a:pt x="15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8" name="Google Shape;4958;p6"/>
                <p:cNvSpPr/>
                <p:nvPr/>
              </p:nvSpPr>
              <p:spPr>
                <a:xfrm>
                  <a:off x="5252576" y="4631768"/>
                  <a:ext cx="70862" cy="96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3" h="2348" extrusionOk="0">
                      <a:moveTo>
                        <a:pt x="1540" y="0"/>
                      </a:moveTo>
                      <a:cubicBezTo>
                        <a:pt x="1480" y="0"/>
                        <a:pt x="149" y="3"/>
                        <a:pt x="139" y="264"/>
                      </a:cubicBezTo>
                      <a:cubicBezTo>
                        <a:pt x="127" y="532"/>
                        <a:pt x="0" y="2348"/>
                        <a:pt x="0" y="2348"/>
                      </a:cubicBezTo>
                      <a:lnTo>
                        <a:pt x="1733" y="1883"/>
                      </a:lnTo>
                      <a:lnTo>
                        <a:pt x="1542" y="0"/>
                      </a:lnTo>
                      <a:cubicBezTo>
                        <a:pt x="1542" y="0"/>
                        <a:pt x="1541" y="0"/>
                        <a:pt x="154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9" name="Google Shape;4959;p6"/>
                <p:cNvSpPr/>
                <p:nvPr/>
              </p:nvSpPr>
              <p:spPr>
                <a:xfrm>
                  <a:off x="5285779" y="4329263"/>
                  <a:ext cx="70126" cy="66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5" h="1638" extrusionOk="0">
                      <a:moveTo>
                        <a:pt x="602" y="1"/>
                      </a:moveTo>
                      <a:lnTo>
                        <a:pt x="1" y="298"/>
                      </a:lnTo>
                      <a:lnTo>
                        <a:pt x="66" y="1318"/>
                      </a:lnTo>
                      <a:lnTo>
                        <a:pt x="1339" y="1637"/>
                      </a:lnTo>
                      <a:lnTo>
                        <a:pt x="1579" y="1004"/>
                      </a:lnTo>
                      <a:lnTo>
                        <a:pt x="1714" y="313"/>
                      </a:lnTo>
                      <a:lnTo>
                        <a:pt x="60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0" name="Google Shape;4960;p6"/>
                <p:cNvSpPr/>
                <p:nvPr/>
              </p:nvSpPr>
              <p:spPr>
                <a:xfrm>
                  <a:off x="5357827" y="4314011"/>
                  <a:ext cx="49272" cy="89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" h="2201" extrusionOk="0">
                      <a:moveTo>
                        <a:pt x="703" y="1"/>
                      </a:moveTo>
                      <a:cubicBezTo>
                        <a:pt x="643" y="1"/>
                        <a:pt x="594" y="20"/>
                        <a:pt x="567" y="69"/>
                      </a:cubicBezTo>
                      <a:cubicBezTo>
                        <a:pt x="451" y="278"/>
                        <a:pt x="1" y="2135"/>
                        <a:pt x="1" y="2135"/>
                      </a:cubicBezTo>
                      <a:lnTo>
                        <a:pt x="319" y="2201"/>
                      </a:lnTo>
                      <a:lnTo>
                        <a:pt x="1204" y="202"/>
                      </a:lnTo>
                      <a:cubicBezTo>
                        <a:pt x="1204" y="202"/>
                        <a:pt x="898" y="1"/>
                        <a:pt x="70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1" name="Google Shape;4961;p6"/>
                <p:cNvSpPr/>
                <p:nvPr/>
              </p:nvSpPr>
              <p:spPr>
                <a:xfrm>
                  <a:off x="5149452" y="4205735"/>
                  <a:ext cx="211115" cy="226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3" h="5537" extrusionOk="0">
                      <a:moveTo>
                        <a:pt x="4833" y="0"/>
                      </a:moveTo>
                      <a:cubicBezTo>
                        <a:pt x="4599" y="0"/>
                        <a:pt x="4267" y="142"/>
                        <a:pt x="4267" y="142"/>
                      </a:cubicBezTo>
                      <a:lnTo>
                        <a:pt x="3565" y="274"/>
                      </a:lnTo>
                      <a:lnTo>
                        <a:pt x="2066" y="267"/>
                      </a:lnTo>
                      <a:lnTo>
                        <a:pt x="2078" y="1285"/>
                      </a:lnTo>
                      <a:lnTo>
                        <a:pt x="1556" y="2282"/>
                      </a:lnTo>
                      <a:cubicBezTo>
                        <a:pt x="1556" y="2282"/>
                        <a:pt x="704" y="3479"/>
                        <a:pt x="352" y="4215"/>
                      </a:cubicBezTo>
                      <a:cubicBezTo>
                        <a:pt x="1" y="4951"/>
                        <a:pt x="1235" y="4893"/>
                        <a:pt x="1444" y="5010"/>
                      </a:cubicBezTo>
                      <a:cubicBezTo>
                        <a:pt x="1655" y="5125"/>
                        <a:pt x="2548" y="5536"/>
                        <a:pt x="2548" y="5536"/>
                      </a:cubicBezTo>
                      <a:lnTo>
                        <a:pt x="2576" y="4841"/>
                      </a:lnTo>
                      <a:lnTo>
                        <a:pt x="2654" y="2916"/>
                      </a:lnTo>
                      <a:lnTo>
                        <a:pt x="4071" y="2330"/>
                      </a:lnTo>
                      <a:lnTo>
                        <a:pt x="4401" y="2129"/>
                      </a:lnTo>
                      <a:cubicBezTo>
                        <a:pt x="4401" y="2129"/>
                        <a:pt x="4487" y="1330"/>
                        <a:pt x="4949" y="492"/>
                      </a:cubicBezTo>
                      <a:cubicBezTo>
                        <a:pt x="5163" y="105"/>
                        <a:pt x="5034" y="0"/>
                        <a:pt x="48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2" name="Google Shape;4962;p6"/>
                <p:cNvSpPr/>
                <p:nvPr/>
              </p:nvSpPr>
              <p:spPr>
                <a:xfrm>
                  <a:off x="5089262" y="4250264"/>
                  <a:ext cx="104229" cy="111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727" extrusionOk="0">
                      <a:moveTo>
                        <a:pt x="1647" y="1"/>
                      </a:moveTo>
                      <a:cubicBezTo>
                        <a:pt x="1478" y="1"/>
                        <a:pt x="1176" y="635"/>
                        <a:pt x="1176" y="635"/>
                      </a:cubicBezTo>
                      <a:cubicBezTo>
                        <a:pt x="1176" y="635"/>
                        <a:pt x="339" y="1459"/>
                        <a:pt x="169" y="1666"/>
                      </a:cubicBezTo>
                      <a:cubicBezTo>
                        <a:pt x="0" y="1873"/>
                        <a:pt x="310" y="2153"/>
                        <a:pt x="464" y="2320"/>
                      </a:cubicBezTo>
                      <a:cubicBezTo>
                        <a:pt x="618" y="2487"/>
                        <a:pt x="1039" y="2665"/>
                        <a:pt x="1198" y="2725"/>
                      </a:cubicBezTo>
                      <a:cubicBezTo>
                        <a:pt x="1200" y="2726"/>
                        <a:pt x="1204" y="2727"/>
                        <a:pt x="1207" y="2727"/>
                      </a:cubicBezTo>
                      <a:cubicBezTo>
                        <a:pt x="1386" y="2727"/>
                        <a:pt x="2176" y="1210"/>
                        <a:pt x="2549" y="1120"/>
                      </a:cubicBezTo>
                      <a:cubicBezTo>
                        <a:pt x="2549" y="1120"/>
                        <a:pt x="1840" y="126"/>
                        <a:pt x="1683" y="13"/>
                      </a:cubicBezTo>
                      <a:cubicBezTo>
                        <a:pt x="1672" y="5"/>
                        <a:pt x="1660" y="1"/>
                        <a:pt x="16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3" name="Google Shape;4963;p6"/>
                <p:cNvSpPr/>
                <p:nvPr/>
              </p:nvSpPr>
              <p:spPr>
                <a:xfrm>
                  <a:off x="5174149" y="4215753"/>
                  <a:ext cx="51521" cy="6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" h="1483" extrusionOk="0">
                      <a:moveTo>
                        <a:pt x="927" y="0"/>
                      </a:moveTo>
                      <a:lnTo>
                        <a:pt x="1" y="391"/>
                      </a:lnTo>
                      <a:lnTo>
                        <a:pt x="492" y="1482"/>
                      </a:lnTo>
                      <a:lnTo>
                        <a:pt x="1260" y="1032"/>
                      </a:lnTo>
                      <a:lnTo>
                        <a:pt x="9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4" name="Google Shape;4964;p6"/>
                <p:cNvSpPr/>
                <p:nvPr/>
              </p:nvSpPr>
              <p:spPr>
                <a:xfrm>
                  <a:off x="5009853" y="4258156"/>
                  <a:ext cx="56019" cy="5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283" extrusionOk="0">
                      <a:moveTo>
                        <a:pt x="135" y="0"/>
                      </a:moveTo>
                      <a:lnTo>
                        <a:pt x="135" y="0"/>
                      </a:lnTo>
                      <a:cubicBezTo>
                        <a:pt x="135" y="0"/>
                        <a:pt x="0" y="691"/>
                        <a:pt x="210" y="806"/>
                      </a:cubicBezTo>
                      <a:cubicBezTo>
                        <a:pt x="420" y="921"/>
                        <a:pt x="1369" y="1282"/>
                        <a:pt x="1369" y="1282"/>
                      </a:cubicBezTo>
                      <a:lnTo>
                        <a:pt x="1333" y="852"/>
                      </a:lnTo>
                      <a:lnTo>
                        <a:pt x="13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5" name="Google Shape;4965;p6"/>
                <p:cNvSpPr/>
                <p:nvPr/>
              </p:nvSpPr>
              <p:spPr>
                <a:xfrm>
                  <a:off x="4714341" y="4337482"/>
                  <a:ext cx="133506" cy="79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1941" extrusionOk="0">
                      <a:moveTo>
                        <a:pt x="2469" y="1"/>
                      </a:moveTo>
                      <a:cubicBezTo>
                        <a:pt x="1648" y="315"/>
                        <a:pt x="825" y="626"/>
                        <a:pt x="0" y="932"/>
                      </a:cubicBezTo>
                      <a:lnTo>
                        <a:pt x="479" y="1368"/>
                      </a:lnTo>
                      <a:lnTo>
                        <a:pt x="673" y="1859"/>
                      </a:lnTo>
                      <a:lnTo>
                        <a:pt x="2670" y="1940"/>
                      </a:lnTo>
                      <a:cubicBezTo>
                        <a:pt x="2854" y="1501"/>
                        <a:pt x="3052" y="1069"/>
                        <a:pt x="3265" y="645"/>
                      </a:cubicBezTo>
                      <a:lnTo>
                        <a:pt x="246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6" name="Google Shape;4966;p6"/>
                <p:cNvSpPr/>
                <p:nvPr/>
              </p:nvSpPr>
              <p:spPr>
                <a:xfrm>
                  <a:off x="4812927" y="4231986"/>
                  <a:ext cx="110280" cy="56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1393" extrusionOk="0">
                      <a:moveTo>
                        <a:pt x="2407" y="0"/>
                      </a:moveTo>
                      <a:lnTo>
                        <a:pt x="1333" y="64"/>
                      </a:lnTo>
                      <a:lnTo>
                        <a:pt x="1" y="460"/>
                      </a:lnTo>
                      <a:cubicBezTo>
                        <a:pt x="161" y="769"/>
                        <a:pt x="326" y="1077"/>
                        <a:pt x="476" y="1392"/>
                      </a:cubicBezTo>
                      <a:lnTo>
                        <a:pt x="2697" y="763"/>
                      </a:lnTo>
                      <a:lnTo>
                        <a:pt x="240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7" name="Google Shape;4967;p6"/>
                <p:cNvSpPr/>
                <p:nvPr/>
              </p:nvSpPr>
              <p:spPr>
                <a:xfrm>
                  <a:off x="4635096" y="4227652"/>
                  <a:ext cx="180856" cy="13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3" h="3197" extrusionOk="0">
                      <a:moveTo>
                        <a:pt x="1510" y="0"/>
                      </a:moveTo>
                      <a:lnTo>
                        <a:pt x="1" y="2886"/>
                      </a:lnTo>
                      <a:lnTo>
                        <a:pt x="1" y="2886"/>
                      </a:lnTo>
                      <a:lnTo>
                        <a:pt x="1126" y="2877"/>
                      </a:lnTo>
                      <a:lnTo>
                        <a:pt x="1475" y="3197"/>
                      </a:lnTo>
                      <a:cubicBezTo>
                        <a:pt x="2290" y="2898"/>
                        <a:pt x="3102" y="2594"/>
                        <a:pt x="3911" y="2285"/>
                      </a:cubicBezTo>
                      <a:lnTo>
                        <a:pt x="3428" y="1894"/>
                      </a:lnTo>
                      <a:lnTo>
                        <a:pt x="4423" y="1612"/>
                      </a:lnTo>
                      <a:cubicBezTo>
                        <a:pt x="4268" y="1301"/>
                        <a:pt x="4102" y="996"/>
                        <a:pt x="3945" y="686"/>
                      </a:cubicBezTo>
                      <a:lnTo>
                        <a:pt x="3621" y="782"/>
                      </a:lnTo>
                      <a:lnTo>
                        <a:pt x="2066" y="827"/>
                      </a:lnTo>
                      <a:lnTo>
                        <a:pt x="15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8" name="Google Shape;4968;p6"/>
                <p:cNvSpPr/>
                <p:nvPr/>
              </p:nvSpPr>
              <p:spPr>
                <a:xfrm>
                  <a:off x="5282017" y="4540828"/>
                  <a:ext cx="86687" cy="68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" h="1684" extrusionOk="0">
                      <a:moveTo>
                        <a:pt x="1425" y="0"/>
                      </a:moveTo>
                      <a:lnTo>
                        <a:pt x="1" y="1546"/>
                      </a:lnTo>
                      <a:lnTo>
                        <a:pt x="967" y="1683"/>
                      </a:lnTo>
                      <a:lnTo>
                        <a:pt x="2120" y="854"/>
                      </a:lnTo>
                      <a:lnTo>
                        <a:pt x="14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9" name="Google Shape;4969;p6"/>
                <p:cNvSpPr/>
                <p:nvPr/>
              </p:nvSpPr>
              <p:spPr>
                <a:xfrm>
                  <a:off x="5414991" y="3690848"/>
                  <a:ext cx="149085" cy="147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606" extrusionOk="0">
                      <a:moveTo>
                        <a:pt x="999" y="1"/>
                      </a:moveTo>
                      <a:cubicBezTo>
                        <a:pt x="508" y="1609"/>
                        <a:pt x="0" y="3532"/>
                        <a:pt x="0" y="3532"/>
                      </a:cubicBezTo>
                      <a:lnTo>
                        <a:pt x="3272" y="3606"/>
                      </a:lnTo>
                      <a:lnTo>
                        <a:pt x="3645" y="1945"/>
                      </a:lnTo>
                      <a:lnTo>
                        <a:pt x="99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0" name="Google Shape;4970;p6"/>
                <p:cNvSpPr/>
                <p:nvPr/>
              </p:nvSpPr>
              <p:spPr>
                <a:xfrm>
                  <a:off x="5174272" y="3824599"/>
                  <a:ext cx="130684" cy="242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6" h="5932" extrusionOk="0">
                      <a:moveTo>
                        <a:pt x="1287" y="1"/>
                      </a:moveTo>
                      <a:lnTo>
                        <a:pt x="1" y="1186"/>
                      </a:lnTo>
                      <a:lnTo>
                        <a:pt x="14" y="5932"/>
                      </a:lnTo>
                      <a:lnTo>
                        <a:pt x="3195" y="3791"/>
                      </a:lnTo>
                      <a:lnTo>
                        <a:pt x="2061" y="1269"/>
                      </a:lnTo>
                      <a:lnTo>
                        <a:pt x="128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1" name="Google Shape;4971;p6"/>
                <p:cNvSpPr/>
                <p:nvPr/>
              </p:nvSpPr>
              <p:spPr>
                <a:xfrm>
                  <a:off x="4995869" y="3789597"/>
                  <a:ext cx="4702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" h="118" extrusionOk="0">
                      <a:moveTo>
                        <a:pt x="108" y="0"/>
                      </a:moveTo>
                      <a:lnTo>
                        <a:pt x="0" y="118"/>
                      </a:lnTo>
                      <a:lnTo>
                        <a:pt x="115" y="13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2" name="Google Shape;4972;p6"/>
                <p:cNvSpPr/>
                <p:nvPr/>
              </p:nvSpPr>
              <p:spPr>
                <a:xfrm>
                  <a:off x="5342084" y="3926660"/>
                  <a:ext cx="153010" cy="12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2" h="3016" extrusionOk="0">
                      <a:moveTo>
                        <a:pt x="1980" y="1"/>
                      </a:moveTo>
                      <a:lnTo>
                        <a:pt x="0" y="3015"/>
                      </a:lnTo>
                      <a:lnTo>
                        <a:pt x="3741" y="2341"/>
                      </a:lnTo>
                      <a:lnTo>
                        <a:pt x="198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3" name="Google Shape;4973;p6"/>
                <p:cNvSpPr/>
                <p:nvPr/>
              </p:nvSpPr>
              <p:spPr>
                <a:xfrm>
                  <a:off x="4995419" y="3782114"/>
                  <a:ext cx="156241" cy="16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1" h="3992" extrusionOk="0">
                      <a:moveTo>
                        <a:pt x="1331" y="1"/>
                      </a:moveTo>
                      <a:cubicBezTo>
                        <a:pt x="1331" y="1"/>
                        <a:pt x="84" y="2558"/>
                        <a:pt x="46" y="2714"/>
                      </a:cubicBezTo>
                      <a:cubicBezTo>
                        <a:pt x="1" y="2902"/>
                        <a:pt x="714" y="3991"/>
                        <a:pt x="714" y="3991"/>
                      </a:cubicBezTo>
                      <a:lnTo>
                        <a:pt x="2533" y="3989"/>
                      </a:lnTo>
                      <a:cubicBezTo>
                        <a:pt x="2533" y="3989"/>
                        <a:pt x="3820" y="1201"/>
                        <a:pt x="3754" y="971"/>
                      </a:cubicBezTo>
                      <a:cubicBezTo>
                        <a:pt x="3687" y="741"/>
                        <a:pt x="3226" y="2"/>
                        <a:pt x="3226" y="2"/>
                      </a:cubicBezTo>
                      <a:lnTo>
                        <a:pt x="133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4" name="Google Shape;4974;p6"/>
                <p:cNvSpPr/>
                <p:nvPr/>
              </p:nvSpPr>
              <p:spPr>
                <a:xfrm>
                  <a:off x="5050988" y="3666150"/>
                  <a:ext cx="148758" cy="1034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8" h="2530" extrusionOk="0">
                      <a:moveTo>
                        <a:pt x="2891" y="1"/>
                      </a:moveTo>
                      <a:lnTo>
                        <a:pt x="1586" y="403"/>
                      </a:lnTo>
                      <a:lnTo>
                        <a:pt x="1367" y="1068"/>
                      </a:lnTo>
                      <a:lnTo>
                        <a:pt x="957" y="983"/>
                      </a:lnTo>
                      <a:cubicBezTo>
                        <a:pt x="957" y="983"/>
                        <a:pt x="847" y="931"/>
                        <a:pt x="722" y="889"/>
                      </a:cubicBezTo>
                      <a:lnTo>
                        <a:pt x="169" y="1489"/>
                      </a:lnTo>
                      <a:cubicBezTo>
                        <a:pt x="82" y="1819"/>
                        <a:pt x="0" y="2157"/>
                        <a:pt x="0" y="2157"/>
                      </a:cubicBezTo>
                      <a:lnTo>
                        <a:pt x="1727" y="2530"/>
                      </a:lnTo>
                      <a:cubicBezTo>
                        <a:pt x="1727" y="2530"/>
                        <a:pt x="1860" y="2042"/>
                        <a:pt x="2093" y="1901"/>
                      </a:cubicBezTo>
                      <a:cubicBezTo>
                        <a:pt x="2327" y="1759"/>
                        <a:pt x="2987" y="1368"/>
                        <a:pt x="2987" y="1368"/>
                      </a:cubicBezTo>
                      <a:cubicBezTo>
                        <a:pt x="2987" y="1368"/>
                        <a:pt x="3637" y="1206"/>
                        <a:pt x="3495" y="973"/>
                      </a:cubicBezTo>
                      <a:cubicBezTo>
                        <a:pt x="3353" y="740"/>
                        <a:pt x="2891" y="1"/>
                        <a:pt x="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5" name="Google Shape;4975;p6"/>
                <p:cNvSpPr/>
                <p:nvPr/>
              </p:nvSpPr>
              <p:spPr>
                <a:xfrm>
                  <a:off x="5168629" y="3728467"/>
                  <a:ext cx="77446" cy="76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4" h="1876" extrusionOk="0">
                      <a:moveTo>
                        <a:pt x="1126" y="0"/>
                      </a:moveTo>
                      <a:lnTo>
                        <a:pt x="1" y="674"/>
                      </a:lnTo>
                      <a:lnTo>
                        <a:pt x="278" y="1291"/>
                      </a:lnTo>
                      <a:lnTo>
                        <a:pt x="670" y="1876"/>
                      </a:lnTo>
                      <a:lnTo>
                        <a:pt x="1678" y="1310"/>
                      </a:lnTo>
                      <a:lnTo>
                        <a:pt x="1894" y="675"/>
                      </a:lnTo>
                      <a:lnTo>
                        <a:pt x="112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6" name="Google Shape;4976;p6"/>
                <p:cNvSpPr/>
                <p:nvPr/>
              </p:nvSpPr>
              <p:spPr>
                <a:xfrm>
                  <a:off x="4949745" y="3955856"/>
                  <a:ext cx="145200" cy="125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1" h="3066" extrusionOk="0">
                      <a:moveTo>
                        <a:pt x="295" y="1"/>
                      </a:moveTo>
                      <a:lnTo>
                        <a:pt x="1" y="474"/>
                      </a:lnTo>
                      <a:lnTo>
                        <a:pt x="2694" y="3066"/>
                      </a:lnTo>
                      <a:cubicBezTo>
                        <a:pt x="2694" y="3066"/>
                        <a:pt x="3550" y="2428"/>
                        <a:pt x="3281" y="2120"/>
                      </a:cubicBezTo>
                      <a:cubicBezTo>
                        <a:pt x="3012" y="1812"/>
                        <a:pt x="295" y="1"/>
                        <a:pt x="29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7" name="Google Shape;4977;p6"/>
                <p:cNvSpPr/>
                <p:nvPr/>
              </p:nvSpPr>
              <p:spPr>
                <a:xfrm>
                  <a:off x="5204653" y="3631394"/>
                  <a:ext cx="166341" cy="267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8" h="6546" extrusionOk="0">
                      <a:moveTo>
                        <a:pt x="2134" y="0"/>
                      </a:moveTo>
                      <a:cubicBezTo>
                        <a:pt x="1780" y="0"/>
                        <a:pt x="1316" y="470"/>
                        <a:pt x="1154" y="517"/>
                      </a:cubicBezTo>
                      <a:cubicBezTo>
                        <a:pt x="924" y="583"/>
                        <a:pt x="1" y="924"/>
                        <a:pt x="1" y="924"/>
                      </a:cubicBezTo>
                      <a:lnTo>
                        <a:pt x="473" y="1436"/>
                      </a:lnTo>
                      <a:lnTo>
                        <a:pt x="1778" y="2853"/>
                      </a:lnTo>
                      <a:lnTo>
                        <a:pt x="1191" y="4268"/>
                      </a:lnTo>
                      <a:lnTo>
                        <a:pt x="1099" y="4643"/>
                      </a:lnTo>
                      <a:cubicBezTo>
                        <a:pt x="1099" y="4643"/>
                        <a:pt x="1604" y="5270"/>
                        <a:pt x="1870" y="6190"/>
                      </a:cubicBezTo>
                      <a:cubicBezTo>
                        <a:pt x="1946" y="6452"/>
                        <a:pt x="2038" y="6545"/>
                        <a:pt x="2130" y="6545"/>
                      </a:cubicBezTo>
                      <a:cubicBezTo>
                        <a:pt x="2362" y="6545"/>
                        <a:pt x="2600" y="5954"/>
                        <a:pt x="2600" y="5954"/>
                      </a:cubicBezTo>
                      <a:lnTo>
                        <a:pt x="3002" y="5365"/>
                      </a:lnTo>
                      <a:lnTo>
                        <a:pt x="4067" y="4309"/>
                      </a:lnTo>
                      <a:lnTo>
                        <a:pt x="3339" y="3598"/>
                      </a:lnTo>
                      <a:lnTo>
                        <a:pt x="3004" y="2523"/>
                      </a:lnTo>
                      <a:cubicBezTo>
                        <a:pt x="3004" y="2523"/>
                        <a:pt x="2760" y="1074"/>
                        <a:pt x="2488" y="306"/>
                      </a:cubicBezTo>
                      <a:cubicBezTo>
                        <a:pt x="2409" y="81"/>
                        <a:pt x="2281" y="0"/>
                        <a:pt x="21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8" name="Google Shape;4978;p6"/>
                <p:cNvSpPr/>
                <p:nvPr/>
              </p:nvSpPr>
              <p:spPr>
                <a:xfrm>
                  <a:off x="5329777" y="3627836"/>
                  <a:ext cx="78509" cy="102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0" h="2498" extrusionOk="0">
                      <a:moveTo>
                        <a:pt x="941" y="1"/>
                      </a:moveTo>
                      <a:cubicBezTo>
                        <a:pt x="710" y="1"/>
                        <a:pt x="305" y="166"/>
                        <a:pt x="154" y="233"/>
                      </a:cubicBezTo>
                      <a:cubicBezTo>
                        <a:pt x="0" y="303"/>
                        <a:pt x="537" y="1991"/>
                        <a:pt x="334" y="2324"/>
                      </a:cubicBezTo>
                      <a:cubicBezTo>
                        <a:pt x="334" y="2324"/>
                        <a:pt x="1376" y="2497"/>
                        <a:pt x="1675" y="2497"/>
                      </a:cubicBezTo>
                      <a:cubicBezTo>
                        <a:pt x="1697" y="2497"/>
                        <a:pt x="1715" y="2496"/>
                        <a:pt x="1729" y="2494"/>
                      </a:cubicBezTo>
                      <a:cubicBezTo>
                        <a:pt x="1919" y="2464"/>
                        <a:pt x="1647" y="1695"/>
                        <a:pt x="1647" y="1695"/>
                      </a:cubicBezTo>
                      <a:cubicBezTo>
                        <a:pt x="1647" y="1695"/>
                        <a:pt x="1654" y="916"/>
                        <a:pt x="1642" y="483"/>
                      </a:cubicBezTo>
                      <a:lnTo>
                        <a:pt x="986" y="2"/>
                      </a:lnTo>
                      <a:cubicBezTo>
                        <a:pt x="976" y="1"/>
                        <a:pt x="967" y="1"/>
                        <a:pt x="959" y="1"/>
                      </a:cubicBezTo>
                      <a:cubicBezTo>
                        <a:pt x="953" y="1"/>
                        <a:pt x="947" y="1"/>
                        <a:pt x="9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9" name="Google Shape;4979;p6"/>
                <p:cNvSpPr/>
                <p:nvPr/>
              </p:nvSpPr>
              <p:spPr>
                <a:xfrm>
                  <a:off x="5347605" y="3737299"/>
                  <a:ext cx="54997" cy="55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5" h="1357" extrusionOk="0">
                      <a:moveTo>
                        <a:pt x="225" y="0"/>
                      </a:moveTo>
                      <a:lnTo>
                        <a:pt x="0" y="863"/>
                      </a:lnTo>
                      <a:lnTo>
                        <a:pt x="965" y="1357"/>
                      </a:lnTo>
                      <a:lnTo>
                        <a:pt x="1344" y="425"/>
                      </a:ln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0" name="Google Shape;4980;p6"/>
                <p:cNvSpPr/>
                <p:nvPr/>
              </p:nvSpPr>
              <p:spPr>
                <a:xfrm>
                  <a:off x="4947946" y="4227774"/>
                  <a:ext cx="54506" cy="109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3" h="2689" extrusionOk="0">
                      <a:moveTo>
                        <a:pt x="501" y="0"/>
                      </a:moveTo>
                      <a:lnTo>
                        <a:pt x="1" y="462"/>
                      </a:lnTo>
                      <a:lnTo>
                        <a:pt x="767" y="2689"/>
                      </a:lnTo>
                      <a:lnTo>
                        <a:pt x="1332" y="1962"/>
                      </a:lnTo>
                      <a:lnTo>
                        <a:pt x="1076" y="344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1" name="Google Shape;4981;p6"/>
                <p:cNvSpPr/>
                <p:nvPr/>
              </p:nvSpPr>
              <p:spPr>
                <a:xfrm>
                  <a:off x="5010058" y="3761424"/>
                  <a:ext cx="24902" cy="17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437" extrusionOk="0">
                      <a:moveTo>
                        <a:pt x="394" y="1"/>
                      </a:moveTo>
                      <a:lnTo>
                        <a:pt x="1" y="430"/>
                      </a:lnTo>
                      <a:cubicBezTo>
                        <a:pt x="26" y="435"/>
                        <a:pt x="62" y="437"/>
                        <a:pt x="102" y="437"/>
                      </a:cubicBezTo>
                      <a:cubicBezTo>
                        <a:pt x="295" y="437"/>
                        <a:pt x="609" y="388"/>
                        <a:pt x="609" y="388"/>
                      </a:cubicBezTo>
                      <a:lnTo>
                        <a:pt x="39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2" name="Google Shape;4982;p6"/>
                <p:cNvSpPr/>
                <p:nvPr/>
              </p:nvSpPr>
              <p:spPr>
                <a:xfrm>
                  <a:off x="5446027" y="3889900"/>
                  <a:ext cx="71926" cy="135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9" h="3317" extrusionOk="0">
                      <a:moveTo>
                        <a:pt x="987" y="0"/>
                      </a:moveTo>
                      <a:lnTo>
                        <a:pt x="1" y="579"/>
                      </a:lnTo>
                      <a:lnTo>
                        <a:pt x="1484" y="3316"/>
                      </a:lnTo>
                      <a:lnTo>
                        <a:pt x="1759" y="2093"/>
                      </a:lnTo>
                      <a:cubicBezTo>
                        <a:pt x="1389" y="1111"/>
                        <a:pt x="987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3" name="Google Shape;4983;p6"/>
                <p:cNvSpPr/>
                <p:nvPr/>
              </p:nvSpPr>
              <p:spPr>
                <a:xfrm>
                  <a:off x="5226202" y="4118435"/>
                  <a:ext cx="103697" cy="3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776" extrusionOk="0">
                      <a:moveTo>
                        <a:pt x="1966" y="1"/>
                      </a:moveTo>
                      <a:lnTo>
                        <a:pt x="0" y="221"/>
                      </a:lnTo>
                      <a:lnTo>
                        <a:pt x="739" y="552"/>
                      </a:lnTo>
                      <a:lnTo>
                        <a:pt x="2535" y="776"/>
                      </a:lnTo>
                      <a:lnTo>
                        <a:pt x="2535" y="776"/>
                      </a:lnTo>
                      <a:lnTo>
                        <a:pt x="196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84" name="Google Shape;4984;p6"/>
              <p:cNvGrpSpPr/>
              <p:nvPr/>
            </p:nvGrpSpPr>
            <p:grpSpPr>
              <a:xfrm rot="-6744043">
                <a:off x="7931703" y="3515819"/>
                <a:ext cx="1608214" cy="2190452"/>
                <a:chOff x="361519" y="619886"/>
                <a:chExt cx="1310933" cy="1785544"/>
              </a:xfrm>
            </p:grpSpPr>
            <p:sp>
              <p:nvSpPr>
                <p:cNvPr id="4985" name="Google Shape;4985;p6"/>
                <p:cNvSpPr/>
                <p:nvPr/>
              </p:nvSpPr>
              <p:spPr>
                <a:xfrm>
                  <a:off x="361519" y="619886"/>
                  <a:ext cx="1310933" cy="1785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60" h="43667" extrusionOk="0">
                      <a:moveTo>
                        <a:pt x="15208" y="3472"/>
                      </a:moveTo>
                      <a:lnTo>
                        <a:pt x="15208" y="3472"/>
                      </a:lnTo>
                      <a:cubicBezTo>
                        <a:pt x="15056" y="4830"/>
                        <a:pt x="12526" y="13734"/>
                        <a:pt x="12389" y="15094"/>
                      </a:cubicBezTo>
                      <a:lnTo>
                        <a:pt x="10938" y="15749"/>
                      </a:lnTo>
                      <a:cubicBezTo>
                        <a:pt x="10498" y="15155"/>
                        <a:pt x="10037" y="14579"/>
                        <a:pt x="9556" y="14018"/>
                      </a:cubicBezTo>
                      <a:lnTo>
                        <a:pt x="13451" y="3758"/>
                      </a:lnTo>
                      <a:lnTo>
                        <a:pt x="14267" y="3831"/>
                      </a:lnTo>
                      <a:lnTo>
                        <a:pt x="15208" y="3472"/>
                      </a:lnTo>
                      <a:close/>
                      <a:moveTo>
                        <a:pt x="7853" y="24746"/>
                      </a:moveTo>
                      <a:cubicBezTo>
                        <a:pt x="8023" y="24746"/>
                        <a:pt x="8168" y="24798"/>
                        <a:pt x="8238" y="24955"/>
                      </a:cubicBezTo>
                      <a:cubicBezTo>
                        <a:pt x="8408" y="25334"/>
                        <a:pt x="8965" y="27071"/>
                        <a:pt x="8965" y="27071"/>
                      </a:cubicBezTo>
                      <a:cubicBezTo>
                        <a:pt x="8965" y="27071"/>
                        <a:pt x="9741" y="28073"/>
                        <a:pt x="9475" y="28210"/>
                      </a:cubicBezTo>
                      <a:cubicBezTo>
                        <a:pt x="9208" y="28347"/>
                        <a:pt x="7334" y="28638"/>
                        <a:pt x="7334" y="28638"/>
                      </a:cubicBezTo>
                      <a:cubicBezTo>
                        <a:pt x="7471" y="28048"/>
                        <a:pt x="5855" y="25819"/>
                        <a:pt x="6049" y="25642"/>
                      </a:cubicBezTo>
                      <a:cubicBezTo>
                        <a:pt x="6243" y="25464"/>
                        <a:pt x="6785" y="25003"/>
                        <a:pt x="7124" y="24906"/>
                      </a:cubicBezTo>
                      <a:cubicBezTo>
                        <a:pt x="7322" y="24849"/>
                        <a:pt x="7613" y="24746"/>
                        <a:pt x="7853" y="24746"/>
                      </a:cubicBezTo>
                      <a:close/>
                      <a:moveTo>
                        <a:pt x="7988" y="29002"/>
                      </a:moveTo>
                      <a:lnTo>
                        <a:pt x="9847" y="29082"/>
                      </a:lnTo>
                      <a:lnTo>
                        <a:pt x="9741" y="30641"/>
                      </a:lnTo>
                      <a:lnTo>
                        <a:pt x="8077" y="30384"/>
                      </a:lnTo>
                      <a:lnTo>
                        <a:pt x="7988" y="29002"/>
                      </a:lnTo>
                      <a:close/>
                      <a:moveTo>
                        <a:pt x="12495" y="32630"/>
                      </a:moveTo>
                      <a:lnTo>
                        <a:pt x="11430" y="35512"/>
                      </a:lnTo>
                      <a:lnTo>
                        <a:pt x="9955" y="35761"/>
                      </a:lnTo>
                      <a:lnTo>
                        <a:pt x="11520" y="33425"/>
                      </a:lnTo>
                      <a:lnTo>
                        <a:pt x="12495" y="32630"/>
                      </a:lnTo>
                      <a:close/>
                      <a:moveTo>
                        <a:pt x="15422" y="31918"/>
                      </a:moveTo>
                      <a:lnTo>
                        <a:pt x="22017" y="35215"/>
                      </a:lnTo>
                      <a:lnTo>
                        <a:pt x="22765" y="37828"/>
                      </a:lnTo>
                      <a:lnTo>
                        <a:pt x="20462" y="38015"/>
                      </a:lnTo>
                      <a:lnTo>
                        <a:pt x="16169" y="37828"/>
                      </a:lnTo>
                      <a:lnTo>
                        <a:pt x="15422" y="31918"/>
                      </a:lnTo>
                      <a:close/>
                      <a:moveTo>
                        <a:pt x="25038" y="36977"/>
                      </a:moveTo>
                      <a:lnTo>
                        <a:pt x="26088" y="37022"/>
                      </a:lnTo>
                      <a:lnTo>
                        <a:pt x="26238" y="39056"/>
                      </a:lnTo>
                      <a:lnTo>
                        <a:pt x="24764" y="39650"/>
                      </a:lnTo>
                      <a:lnTo>
                        <a:pt x="24032" y="38907"/>
                      </a:lnTo>
                      <a:lnTo>
                        <a:pt x="23952" y="37114"/>
                      </a:lnTo>
                      <a:lnTo>
                        <a:pt x="25038" y="36977"/>
                      </a:lnTo>
                      <a:close/>
                      <a:moveTo>
                        <a:pt x="10752" y="1"/>
                      </a:moveTo>
                      <a:lnTo>
                        <a:pt x="9626" y="3131"/>
                      </a:lnTo>
                      <a:cubicBezTo>
                        <a:pt x="9881" y="2724"/>
                        <a:pt x="10079" y="2398"/>
                        <a:pt x="10202" y="2177"/>
                      </a:cubicBezTo>
                      <a:cubicBezTo>
                        <a:pt x="10456" y="1720"/>
                        <a:pt x="10719" y="1544"/>
                        <a:pt x="10974" y="1544"/>
                      </a:cubicBezTo>
                      <a:cubicBezTo>
                        <a:pt x="11823" y="1544"/>
                        <a:pt x="12578" y="3496"/>
                        <a:pt x="12578" y="3496"/>
                      </a:cubicBezTo>
                      <a:lnTo>
                        <a:pt x="7552" y="15793"/>
                      </a:lnTo>
                      <a:lnTo>
                        <a:pt x="5230" y="15358"/>
                      </a:lnTo>
                      <a:lnTo>
                        <a:pt x="4909" y="16251"/>
                      </a:lnTo>
                      <a:cubicBezTo>
                        <a:pt x="5484" y="16400"/>
                        <a:pt x="6625" y="16678"/>
                        <a:pt x="7132" y="16678"/>
                      </a:cubicBezTo>
                      <a:cubicBezTo>
                        <a:pt x="7221" y="16678"/>
                        <a:pt x="7290" y="16670"/>
                        <a:pt x="7333" y="16650"/>
                      </a:cubicBezTo>
                      <a:cubicBezTo>
                        <a:pt x="7355" y="16641"/>
                        <a:pt x="7370" y="16636"/>
                        <a:pt x="7379" y="16636"/>
                      </a:cubicBezTo>
                      <a:cubicBezTo>
                        <a:pt x="7531" y="16636"/>
                        <a:pt x="6071" y="17885"/>
                        <a:pt x="5774" y="18258"/>
                      </a:cubicBezTo>
                      <a:cubicBezTo>
                        <a:pt x="5739" y="18302"/>
                        <a:pt x="5681" y="18322"/>
                        <a:pt x="5605" y="18322"/>
                      </a:cubicBezTo>
                      <a:cubicBezTo>
                        <a:pt x="5331" y="18322"/>
                        <a:pt x="4827" y="18062"/>
                        <a:pt x="4359" y="17779"/>
                      </a:cubicBezTo>
                      <a:lnTo>
                        <a:pt x="3351" y="20582"/>
                      </a:lnTo>
                      <a:lnTo>
                        <a:pt x="3459" y="23803"/>
                      </a:lnTo>
                      <a:lnTo>
                        <a:pt x="1695" y="25188"/>
                      </a:lnTo>
                      <a:lnTo>
                        <a:pt x="1" y="29899"/>
                      </a:lnTo>
                      <a:lnTo>
                        <a:pt x="1973" y="31279"/>
                      </a:lnTo>
                      <a:lnTo>
                        <a:pt x="2753" y="30375"/>
                      </a:lnTo>
                      <a:lnTo>
                        <a:pt x="4216" y="30997"/>
                      </a:lnTo>
                      <a:lnTo>
                        <a:pt x="4207" y="32040"/>
                      </a:lnTo>
                      <a:lnTo>
                        <a:pt x="3760" y="32529"/>
                      </a:lnTo>
                      <a:lnTo>
                        <a:pt x="6222" y="34251"/>
                      </a:lnTo>
                      <a:cubicBezTo>
                        <a:pt x="5630" y="33637"/>
                        <a:pt x="5120" y="33307"/>
                        <a:pt x="5120" y="33307"/>
                      </a:cubicBezTo>
                      <a:lnTo>
                        <a:pt x="5072" y="32710"/>
                      </a:lnTo>
                      <a:lnTo>
                        <a:pt x="5249" y="30335"/>
                      </a:lnTo>
                      <a:lnTo>
                        <a:pt x="2633" y="28881"/>
                      </a:lnTo>
                      <a:lnTo>
                        <a:pt x="1688" y="28356"/>
                      </a:lnTo>
                      <a:cubicBezTo>
                        <a:pt x="1688" y="28356"/>
                        <a:pt x="2883" y="27403"/>
                        <a:pt x="3189" y="27193"/>
                      </a:cubicBezTo>
                      <a:cubicBezTo>
                        <a:pt x="3429" y="27029"/>
                        <a:pt x="3959" y="25925"/>
                        <a:pt x="4549" y="25925"/>
                      </a:cubicBezTo>
                      <a:cubicBezTo>
                        <a:pt x="4715" y="25925"/>
                        <a:pt x="4885" y="26012"/>
                        <a:pt x="5056" y="26231"/>
                      </a:cubicBezTo>
                      <a:cubicBezTo>
                        <a:pt x="5832" y="27233"/>
                        <a:pt x="6897" y="29252"/>
                        <a:pt x="6897" y="29252"/>
                      </a:cubicBezTo>
                      <a:lnTo>
                        <a:pt x="7915" y="30674"/>
                      </a:lnTo>
                      <a:lnTo>
                        <a:pt x="9337" y="31369"/>
                      </a:lnTo>
                      <a:lnTo>
                        <a:pt x="8279" y="33444"/>
                      </a:lnTo>
                      <a:lnTo>
                        <a:pt x="7972" y="34511"/>
                      </a:lnTo>
                      <a:cubicBezTo>
                        <a:pt x="7972" y="34511"/>
                        <a:pt x="7940" y="35021"/>
                        <a:pt x="7795" y="35351"/>
                      </a:cubicBezTo>
                      <a:lnTo>
                        <a:pt x="12852" y="38888"/>
                      </a:lnTo>
                      <a:lnTo>
                        <a:pt x="13147" y="37889"/>
                      </a:lnTo>
                      <a:lnTo>
                        <a:pt x="14315" y="39911"/>
                      </a:lnTo>
                      <a:lnTo>
                        <a:pt x="19685" y="43667"/>
                      </a:lnTo>
                      <a:lnTo>
                        <a:pt x="22400" y="42864"/>
                      </a:lnTo>
                      <a:lnTo>
                        <a:pt x="22468" y="42815"/>
                      </a:lnTo>
                      <a:lnTo>
                        <a:pt x="22493" y="42837"/>
                      </a:lnTo>
                      <a:lnTo>
                        <a:pt x="23192" y="42630"/>
                      </a:lnTo>
                      <a:lnTo>
                        <a:pt x="22376" y="42495"/>
                      </a:lnTo>
                      <a:lnTo>
                        <a:pt x="20880" y="43009"/>
                      </a:lnTo>
                      <a:lnTo>
                        <a:pt x="20159" y="40793"/>
                      </a:lnTo>
                      <a:lnTo>
                        <a:pt x="19622" y="39823"/>
                      </a:lnTo>
                      <a:cubicBezTo>
                        <a:pt x="19622" y="39823"/>
                        <a:pt x="18555" y="38611"/>
                        <a:pt x="19485" y="38611"/>
                      </a:cubicBezTo>
                      <a:cubicBezTo>
                        <a:pt x="19573" y="38611"/>
                        <a:pt x="19679" y="38622"/>
                        <a:pt x="19805" y="38646"/>
                      </a:cubicBezTo>
                      <a:cubicBezTo>
                        <a:pt x="20306" y="38740"/>
                        <a:pt x="20779" y="38770"/>
                        <a:pt x="21185" y="38770"/>
                      </a:cubicBezTo>
                      <a:cubicBezTo>
                        <a:pt x="21962" y="38770"/>
                        <a:pt x="22491" y="38657"/>
                        <a:pt x="22491" y="38657"/>
                      </a:cubicBezTo>
                      <a:lnTo>
                        <a:pt x="22947" y="39045"/>
                      </a:lnTo>
                      <a:lnTo>
                        <a:pt x="24501" y="40850"/>
                      </a:lnTo>
                      <a:lnTo>
                        <a:pt x="27379" y="40027"/>
                      </a:lnTo>
                      <a:lnTo>
                        <a:pt x="28419" y="39730"/>
                      </a:lnTo>
                      <a:lnTo>
                        <a:pt x="28419" y="39730"/>
                      </a:lnTo>
                      <a:cubicBezTo>
                        <a:pt x="28419" y="39730"/>
                        <a:pt x="28326" y="40555"/>
                        <a:pt x="28249" y="41135"/>
                      </a:cubicBezTo>
                      <a:lnTo>
                        <a:pt x="30196" y="40560"/>
                      </a:lnTo>
                      <a:lnTo>
                        <a:pt x="32059" y="38378"/>
                      </a:lnTo>
                      <a:lnTo>
                        <a:pt x="29355" y="37230"/>
                      </a:lnTo>
                      <a:lnTo>
                        <a:pt x="29127" y="38576"/>
                      </a:lnTo>
                      <a:cubicBezTo>
                        <a:pt x="29127" y="38576"/>
                        <a:pt x="27779" y="38702"/>
                        <a:pt x="27357" y="38736"/>
                      </a:cubicBezTo>
                      <a:cubicBezTo>
                        <a:pt x="27350" y="38737"/>
                        <a:pt x="27343" y="38737"/>
                        <a:pt x="27336" y="38737"/>
                      </a:cubicBezTo>
                      <a:cubicBezTo>
                        <a:pt x="26942" y="38737"/>
                        <a:pt x="27162" y="37754"/>
                        <a:pt x="27162" y="37754"/>
                      </a:cubicBezTo>
                      <a:cubicBezTo>
                        <a:pt x="27162" y="37754"/>
                        <a:pt x="27094" y="36743"/>
                        <a:pt x="27057" y="36255"/>
                      </a:cubicBezTo>
                      <a:lnTo>
                        <a:pt x="24685" y="35248"/>
                      </a:lnTo>
                      <a:cubicBezTo>
                        <a:pt x="24632" y="35249"/>
                        <a:pt x="24580" y="35250"/>
                        <a:pt x="24531" y="35250"/>
                      </a:cubicBezTo>
                      <a:cubicBezTo>
                        <a:pt x="24389" y="35250"/>
                        <a:pt x="24269" y="35244"/>
                        <a:pt x="24192" y="35229"/>
                      </a:cubicBezTo>
                      <a:cubicBezTo>
                        <a:pt x="24123" y="35217"/>
                        <a:pt x="23961" y="35073"/>
                        <a:pt x="23745" y="34849"/>
                      </a:cubicBezTo>
                      <a:lnTo>
                        <a:pt x="16144" y="31624"/>
                      </a:lnTo>
                      <a:lnTo>
                        <a:pt x="13901" y="28529"/>
                      </a:lnTo>
                      <a:lnTo>
                        <a:pt x="11380" y="30355"/>
                      </a:lnTo>
                      <a:lnTo>
                        <a:pt x="9180" y="24988"/>
                      </a:lnTo>
                      <a:lnTo>
                        <a:pt x="10888" y="24374"/>
                      </a:lnTo>
                      <a:lnTo>
                        <a:pt x="10509" y="23851"/>
                      </a:lnTo>
                      <a:lnTo>
                        <a:pt x="9644" y="24308"/>
                      </a:lnTo>
                      <a:lnTo>
                        <a:pt x="9022" y="24058"/>
                      </a:lnTo>
                      <a:cubicBezTo>
                        <a:pt x="9022" y="24058"/>
                        <a:pt x="9572" y="23553"/>
                        <a:pt x="10016" y="23170"/>
                      </a:cubicBezTo>
                      <a:lnTo>
                        <a:pt x="9561" y="22544"/>
                      </a:lnTo>
                      <a:lnTo>
                        <a:pt x="9604" y="22441"/>
                      </a:lnTo>
                      <a:lnTo>
                        <a:pt x="7834" y="23969"/>
                      </a:lnTo>
                      <a:lnTo>
                        <a:pt x="6049" y="23929"/>
                      </a:lnTo>
                      <a:lnTo>
                        <a:pt x="6283" y="20254"/>
                      </a:lnTo>
                      <a:lnTo>
                        <a:pt x="7350" y="19704"/>
                      </a:lnTo>
                      <a:lnTo>
                        <a:pt x="8892" y="21037"/>
                      </a:lnTo>
                      <a:lnTo>
                        <a:pt x="9744" y="22105"/>
                      </a:lnTo>
                      <a:lnTo>
                        <a:pt x="9987" y="21517"/>
                      </a:lnTo>
                      <a:lnTo>
                        <a:pt x="9579" y="20657"/>
                      </a:lnTo>
                      <a:lnTo>
                        <a:pt x="10303" y="20756"/>
                      </a:lnTo>
                      <a:lnTo>
                        <a:pt x="10584" y="20077"/>
                      </a:lnTo>
                      <a:lnTo>
                        <a:pt x="9004" y="19708"/>
                      </a:lnTo>
                      <a:lnTo>
                        <a:pt x="10763" y="16541"/>
                      </a:lnTo>
                      <a:lnTo>
                        <a:pt x="12400" y="15697"/>
                      </a:lnTo>
                      <a:lnTo>
                        <a:pt x="13838" y="12231"/>
                      </a:lnTo>
                      <a:cubicBezTo>
                        <a:pt x="14628" y="9082"/>
                        <a:pt x="16003" y="4099"/>
                        <a:pt x="16117" y="3124"/>
                      </a:cubicBezTo>
                      <a:lnTo>
                        <a:pt x="16803" y="2861"/>
                      </a:lnTo>
                      <a:lnTo>
                        <a:pt x="16928" y="2610"/>
                      </a:lnTo>
                      <a:lnTo>
                        <a:pt x="1075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6" name="Google Shape;4986;p6"/>
                <p:cNvSpPr/>
                <p:nvPr/>
              </p:nvSpPr>
              <p:spPr>
                <a:xfrm>
                  <a:off x="1083514" y="739203"/>
                  <a:ext cx="1513" cy="3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92" extrusionOk="0">
                      <a:moveTo>
                        <a:pt x="0" y="0"/>
                      </a:moveTo>
                      <a:lnTo>
                        <a:pt x="4" y="92"/>
                      </a:lnTo>
                      <a:lnTo>
                        <a:pt x="36" y="1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7" name="Google Shape;4987;p6"/>
                <p:cNvSpPr/>
                <p:nvPr/>
              </p:nvSpPr>
              <p:spPr>
                <a:xfrm>
                  <a:off x="430786" y="1461443"/>
                  <a:ext cx="72171" cy="188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" h="4607" extrusionOk="0">
                      <a:moveTo>
                        <a:pt x="1657" y="1"/>
                      </a:moveTo>
                      <a:lnTo>
                        <a:pt x="1" y="4607"/>
                      </a:lnTo>
                      <a:lnTo>
                        <a:pt x="1" y="4607"/>
                      </a:lnTo>
                      <a:lnTo>
                        <a:pt x="1764" y="3222"/>
                      </a:lnTo>
                      <a:lnTo>
                        <a:pt x="165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8" name="Google Shape;4988;p6"/>
                <p:cNvSpPr/>
                <p:nvPr/>
              </p:nvSpPr>
              <p:spPr>
                <a:xfrm>
                  <a:off x="575333" y="683020"/>
                  <a:ext cx="300501" cy="5826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9" h="14249" extrusionOk="0">
                      <a:moveTo>
                        <a:pt x="5745" y="0"/>
                      </a:moveTo>
                      <a:cubicBezTo>
                        <a:pt x="5490" y="0"/>
                        <a:pt x="5227" y="176"/>
                        <a:pt x="4973" y="633"/>
                      </a:cubicBezTo>
                      <a:cubicBezTo>
                        <a:pt x="4850" y="854"/>
                        <a:pt x="4653" y="1180"/>
                        <a:pt x="4397" y="1587"/>
                      </a:cubicBezTo>
                      <a:lnTo>
                        <a:pt x="1" y="13814"/>
                      </a:lnTo>
                      <a:lnTo>
                        <a:pt x="2323" y="14249"/>
                      </a:lnTo>
                      <a:lnTo>
                        <a:pt x="7349" y="1952"/>
                      </a:lnTo>
                      <a:cubicBezTo>
                        <a:pt x="7349" y="1952"/>
                        <a:pt x="6594" y="0"/>
                        <a:pt x="57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9" name="Google Shape;4989;p6"/>
                <p:cNvSpPr/>
                <p:nvPr/>
              </p:nvSpPr>
              <p:spPr>
                <a:xfrm>
                  <a:off x="736848" y="1616539"/>
                  <a:ext cx="193083" cy="244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2" h="5981" extrusionOk="0">
                      <a:moveTo>
                        <a:pt x="1709" y="0"/>
                      </a:moveTo>
                      <a:lnTo>
                        <a:pt x="1" y="614"/>
                      </a:lnTo>
                      <a:lnTo>
                        <a:pt x="2201" y="5981"/>
                      </a:lnTo>
                      <a:lnTo>
                        <a:pt x="4722" y="4155"/>
                      </a:lnTo>
                      <a:lnTo>
                        <a:pt x="17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0" name="Google Shape;4990;p6"/>
                <p:cNvSpPr/>
                <p:nvPr/>
              </p:nvSpPr>
              <p:spPr>
                <a:xfrm>
                  <a:off x="729652" y="1261737"/>
                  <a:ext cx="138944" cy="179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8" h="4380" extrusionOk="0">
                      <a:moveTo>
                        <a:pt x="3397" y="0"/>
                      </a:moveTo>
                      <a:lnTo>
                        <a:pt x="1760" y="843"/>
                      </a:lnTo>
                      <a:lnTo>
                        <a:pt x="1" y="4011"/>
                      </a:lnTo>
                      <a:lnTo>
                        <a:pt x="1581" y="4380"/>
                      </a:lnTo>
                      <a:lnTo>
                        <a:pt x="339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1" name="Google Shape;4991;p6"/>
                <p:cNvSpPr/>
                <p:nvPr/>
              </p:nvSpPr>
              <p:spPr>
                <a:xfrm>
                  <a:off x="539717" y="1284349"/>
                  <a:ext cx="129744" cy="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3" h="2072" extrusionOk="0">
                      <a:moveTo>
                        <a:pt x="550" y="1"/>
                      </a:moveTo>
                      <a:lnTo>
                        <a:pt x="1" y="1529"/>
                      </a:lnTo>
                      <a:cubicBezTo>
                        <a:pt x="469" y="1812"/>
                        <a:pt x="973" y="2072"/>
                        <a:pt x="1247" y="2072"/>
                      </a:cubicBezTo>
                      <a:cubicBezTo>
                        <a:pt x="1323" y="2072"/>
                        <a:pt x="1381" y="2052"/>
                        <a:pt x="1416" y="2008"/>
                      </a:cubicBezTo>
                      <a:cubicBezTo>
                        <a:pt x="1713" y="1635"/>
                        <a:pt x="3173" y="386"/>
                        <a:pt x="3021" y="386"/>
                      </a:cubicBezTo>
                      <a:cubicBezTo>
                        <a:pt x="3012" y="386"/>
                        <a:pt x="2997" y="391"/>
                        <a:pt x="2975" y="400"/>
                      </a:cubicBezTo>
                      <a:cubicBezTo>
                        <a:pt x="2932" y="420"/>
                        <a:pt x="2863" y="428"/>
                        <a:pt x="2774" y="428"/>
                      </a:cubicBezTo>
                      <a:cubicBezTo>
                        <a:pt x="2267" y="428"/>
                        <a:pt x="1126" y="150"/>
                        <a:pt x="5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2" name="Google Shape;4992;p6"/>
                <p:cNvSpPr/>
                <p:nvPr/>
              </p:nvSpPr>
              <p:spPr>
                <a:xfrm>
                  <a:off x="608822" y="1425542"/>
                  <a:ext cx="151129" cy="174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6" h="4267" extrusionOk="0">
                      <a:moveTo>
                        <a:pt x="1302" y="1"/>
                      </a:moveTo>
                      <a:lnTo>
                        <a:pt x="235" y="550"/>
                      </a:lnTo>
                      <a:lnTo>
                        <a:pt x="1" y="4226"/>
                      </a:lnTo>
                      <a:lnTo>
                        <a:pt x="1786" y="4266"/>
                      </a:lnTo>
                      <a:lnTo>
                        <a:pt x="3556" y="2738"/>
                      </a:lnTo>
                      <a:lnTo>
                        <a:pt x="3696" y="2402"/>
                      </a:lnTo>
                      <a:lnTo>
                        <a:pt x="2844" y="1334"/>
                      </a:lnTo>
                      <a:lnTo>
                        <a:pt x="130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3" name="Google Shape;4993;p6"/>
                <p:cNvSpPr/>
                <p:nvPr/>
              </p:nvSpPr>
              <p:spPr>
                <a:xfrm>
                  <a:off x="442195" y="1861920"/>
                  <a:ext cx="91716" cy="881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3" h="2155" extrusionOk="0">
                      <a:moveTo>
                        <a:pt x="781" y="0"/>
                      </a:moveTo>
                      <a:lnTo>
                        <a:pt x="0" y="904"/>
                      </a:lnTo>
                      <a:lnTo>
                        <a:pt x="1787" y="2154"/>
                      </a:lnTo>
                      <a:lnTo>
                        <a:pt x="2235" y="1665"/>
                      </a:lnTo>
                      <a:lnTo>
                        <a:pt x="2243" y="623"/>
                      </a:lnTo>
                      <a:lnTo>
                        <a:pt x="7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4" name="Google Shape;4994;p6"/>
                <p:cNvSpPr/>
                <p:nvPr/>
              </p:nvSpPr>
              <p:spPr>
                <a:xfrm>
                  <a:off x="430500" y="1679919"/>
                  <a:ext cx="312849" cy="385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1" h="9426" extrusionOk="0">
                      <a:moveTo>
                        <a:pt x="2862" y="1"/>
                      </a:moveTo>
                      <a:cubicBezTo>
                        <a:pt x="2272" y="1"/>
                        <a:pt x="1742" y="1105"/>
                        <a:pt x="1503" y="1269"/>
                      </a:cubicBezTo>
                      <a:cubicBezTo>
                        <a:pt x="1196" y="1479"/>
                        <a:pt x="1" y="2432"/>
                        <a:pt x="1" y="2432"/>
                      </a:cubicBezTo>
                      <a:lnTo>
                        <a:pt x="946" y="2957"/>
                      </a:lnTo>
                      <a:lnTo>
                        <a:pt x="3562" y="4411"/>
                      </a:lnTo>
                      <a:lnTo>
                        <a:pt x="3385" y="6786"/>
                      </a:lnTo>
                      <a:lnTo>
                        <a:pt x="3433" y="7383"/>
                      </a:lnTo>
                      <a:cubicBezTo>
                        <a:pt x="3433" y="7383"/>
                        <a:pt x="3943" y="7713"/>
                        <a:pt x="4535" y="8326"/>
                      </a:cubicBezTo>
                      <a:lnTo>
                        <a:pt x="6108" y="9426"/>
                      </a:lnTo>
                      <a:cubicBezTo>
                        <a:pt x="6253" y="9097"/>
                        <a:pt x="6285" y="8587"/>
                        <a:pt x="6285" y="8587"/>
                      </a:cubicBezTo>
                      <a:lnTo>
                        <a:pt x="6592" y="7520"/>
                      </a:lnTo>
                      <a:lnTo>
                        <a:pt x="7650" y="5445"/>
                      </a:lnTo>
                      <a:lnTo>
                        <a:pt x="6228" y="4750"/>
                      </a:lnTo>
                      <a:lnTo>
                        <a:pt x="5211" y="3328"/>
                      </a:lnTo>
                      <a:cubicBezTo>
                        <a:pt x="5211" y="3328"/>
                        <a:pt x="4145" y="1309"/>
                        <a:pt x="3369" y="307"/>
                      </a:cubicBezTo>
                      <a:cubicBezTo>
                        <a:pt x="3199" y="88"/>
                        <a:pt x="3028" y="1"/>
                        <a:pt x="28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5" name="Google Shape;4995;p6"/>
                <p:cNvSpPr/>
                <p:nvPr/>
              </p:nvSpPr>
              <p:spPr>
                <a:xfrm>
                  <a:off x="600930" y="1631709"/>
                  <a:ext cx="158939" cy="159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3893" extrusionOk="0">
                      <a:moveTo>
                        <a:pt x="1998" y="1"/>
                      </a:moveTo>
                      <a:cubicBezTo>
                        <a:pt x="1758" y="1"/>
                        <a:pt x="1467" y="104"/>
                        <a:pt x="1269" y="161"/>
                      </a:cubicBezTo>
                      <a:cubicBezTo>
                        <a:pt x="929" y="258"/>
                        <a:pt x="388" y="719"/>
                        <a:pt x="194" y="897"/>
                      </a:cubicBezTo>
                      <a:cubicBezTo>
                        <a:pt x="0" y="1074"/>
                        <a:pt x="1616" y="3303"/>
                        <a:pt x="1479" y="3893"/>
                      </a:cubicBezTo>
                      <a:cubicBezTo>
                        <a:pt x="1479" y="3893"/>
                        <a:pt x="3353" y="3602"/>
                        <a:pt x="3620" y="3465"/>
                      </a:cubicBezTo>
                      <a:cubicBezTo>
                        <a:pt x="3886" y="3328"/>
                        <a:pt x="3110" y="2326"/>
                        <a:pt x="3110" y="2326"/>
                      </a:cubicBezTo>
                      <a:cubicBezTo>
                        <a:pt x="3110" y="2326"/>
                        <a:pt x="2553" y="590"/>
                        <a:pt x="2383" y="210"/>
                      </a:cubicBezTo>
                      <a:cubicBezTo>
                        <a:pt x="2313" y="53"/>
                        <a:pt x="2168" y="1"/>
                        <a:pt x="19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6" name="Google Shape;4996;p6"/>
                <p:cNvSpPr/>
                <p:nvPr/>
              </p:nvSpPr>
              <p:spPr>
                <a:xfrm>
                  <a:off x="688148" y="1805737"/>
                  <a:ext cx="76015" cy="6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9" h="1641" extrusionOk="0">
                      <a:moveTo>
                        <a:pt x="0" y="1"/>
                      </a:moveTo>
                      <a:lnTo>
                        <a:pt x="89" y="1383"/>
                      </a:lnTo>
                      <a:lnTo>
                        <a:pt x="1753" y="1640"/>
                      </a:lnTo>
                      <a:lnTo>
                        <a:pt x="1859" y="8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7" name="Google Shape;4997;p6"/>
                <p:cNvSpPr/>
                <p:nvPr/>
              </p:nvSpPr>
              <p:spPr>
                <a:xfrm>
                  <a:off x="730428" y="1567267"/>
                  <a:ext cx="60844" cy="46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8" h="1140" extrusionOk="0">
                      <a:moveTo>
                        <a:pt x="994" y="1"/>
                      </a:moveTo>
                      <a:cubicBezTo>
                        <a:pt x="550" y="384"/>
                        <a:pt x="0" y="889"/>
                        <a:pt x="0" y="889"/>
                      </a:cubicBezTo>
                      <a:lnTo>
                        <a:pt x="622" y="1139"/>
                      </a:lnTo>
                      <a:lnTo>
                        <a:pt x="1487" y="682"/>
                      </a:lnTo>
                      <a:lnTo>
                        <a:pt x="99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8" name="Google Shape;4998;p6"/>
                <p:cNvSpPr/>
                <p:nvPr/>
              </p:nvSpPr>
              <p:spPr>
                <a:xfrm>
                  <a:off x="752223" y="761815"/>
                  <a:ext cx="231151" cy="50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3" h="12278" extrusionOk="0">
                      <a:moveTo>
                        <a:pt x="5653" y="1"/>
                      </a:moveTo>
                      <a:lnTo>
                        <a:pt x="4713" y="360"/>
                      </a:lnTo>
                      <a:lnTo>
                        <a:pt x="3896" y="287"/>
                      </a:lnTo>
                      <a:lnTo>
                        <a:pt x="1" y="10547"/>
                      </a:lnTo>
                      <a:cubicBezTo>
                        <a:pt x="482" y="11108"/>
                        <a:pt x="943" y="11684"/>
                        <a:pt x="1384" y="12278"/>
                      </a:cubicBezTo>
                      <a:lnTo>
                        <a:pt x="2834" y="11623"/>
                      </a:lnTo>
                      <a:cubicBezTo>
                        <a:pt x="2971" y="10263"/>
                        <a:pt x="5501" y="1359"/>
                        <a:pt x="56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9" name="Google Shape;4999;p6"/>
                <p:cNvSpPr/>
                <p:nvPr/>
              </p:nvSpPr>
              <p:spPr>
                <a:xfrm>
                  <a:off x="927314" y="726609"/>
                  <a:ext cx="156404" cy="3934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5" h="9622" extrusionOk="0">
                      <a:moveTo>
                        <a:pt x="3091" y="0"/>
                      </a:moveTo>
                      <a:lnTo>
                        <a:pt x="2967" y="251"/>
                      </a:lnTo>
                      <a:lnTo>
                        <a:pt x="2280" y="514"/>
                      </a:lnTo>
                      <a:cubicBezTo>
                        <a:pt x="2167" y="1489"/>
                        <a:pt x="791" y="6472"/>
                        <a:pt x="1" y="9621"/>
                      </a:cubicBezTo>
                      <a:lnTo>
                        <a:pt x="1" y="9621"/>
                      </a:lnTo>
                      <a:lnTo>
                        <a:pt x="3824" y="400"/>
                      </a:lnTo>
                      <a:lnTo>
                        <a:pt x="3820" y="308"/>
                      </a:lnTo>
                      <a:lnTo>
                        <a:pt x="30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0" name="Google Shape;5000;p6"/>
                <p:cNvSpPr/>
                <p:nvPr/>
              </p:nvSpPr>
              <p:spPr>
                <a:xfrm>
                  <a:off x="992084" y="1925013"/>
                  <a:ext cx="300296" cy="249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4" h="6097" extrusionOk="0">
                      <a:moveTo>
                        <a:pt x="1" y="0"/>
                      </a:moveTo>
                      <a:lnTo>
                        <a:pt x="748" y="5910"/>
                      </a:lnTo>
                      <a:lnTo>
                        <a:pt x="5041" y="6097"/>
                      </a:lnTo>
                      <a:lnTo>
                        <a:pt x="7344" y="5910"/>
                      </a:lnTo>
                      <a:lnTo>
                        <a:pt x="6596" y="329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1" name="Google Shape;5001;p6"/>
                <p:cNvSpPr/>
                <p:nvPr/>
              </p:nvSpPr>
              <p:spPr>
                <a:xfrm>
                  <a:off x="886996" y="2169167"/>
                  <a:ext cx="59904" cy="82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5" h="2022" extrusionOk="0">
                      <a:moveTo>
                        <a:pt x="297" y="0"/>
                      </a:moveTo>
                      <a:lnTo>
                        <a:pt x="1" y="999"/>
                      </a:lnTo>
                      <a:lnTo>
                        <a:pt x="1464" y="2021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2" name="Google Shape;5002;p6"/>
                <p:cNvSpPr/>
                <p:nvPr/>
              </p:nvSpPr>
              <p:spPr>
                <a:xfrm>
                  <a:off x="1332411" y="2044862"/>
                  <a:ext cx="38477" cy="16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401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17" y="224"/>
                        <a:pt x="379" y="367"/>
                        <a:pt x="448" y="380"/>
                      </a:cubicBezTo>
                      <a:cubicBezTo>
                        <a:pt x="526" y="395"/>
                        <a:pt x="648" y="400"/>
                        <a:pt x="793" y="400"/>
                      </a:cubicBezTo>
                      <a:cubicBezTo>
                        <a:pt x="840" y="400"/>
                        <a:pt x="889" y="400"/>
                        <a:pt x="941" y="39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3" name="Google Shape;5003;p6"/>
                <p:cNvSpPr/>
                <p:nvPr/>
              </p:nvSpPr>
              <p:spPr>
                <a:xfrm>
                  <a:off x="1463136" y="2102312"/>
                  <a:ext cx="98749" cy="101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5" h="2484" extrusionOk="0">
                      <a:moveTo>
                        <a:pt x="116" y="1"/>
                      </a:moveTo>
                      <a:cubicBezTo>
                        <a:pt x="153" y="489"/>
                        <a:pt x="221" y="1500"/>
                        <a:pt x="221" y="1500"/>
                      </a:cubicBezTo>
                      <a:cubicBezTo>
                        <a:pt x="221" y="1500"/>
                        <a:pt x="1" y="2483"/>
                        <a:pt x="395" y="2483"/>
                      </a:cubicBezTo>
                      <a:cubicBezTo>
                        <a:pt x="402" y="2483"/>
                        <a:pt x="409" y="2483"/>
                        <a:pt x="416" y="2482"/>
                      </a:cubicBezTo>
                      <a:cubicBezTo>
                        <a:pt x="838" y="2448"/>
                        <a:pt x="2186" y="2322"/>
                        <a:pt x="2186" y="2322"/>
                      </a:cubicBezTo>
                      <a:lnTo>
                        <a:pt x="2414" y="976"/>
                      </a:lnTo>
                      <a:lnTo>
                        <a:pt x="11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4" name="Google Shape;5004;p6"/>
                <p:cNvSpPr/>
                <p:nvPr/>
              </p:nvSpPr>
              <p:spPr>
                <a:xfrm>
                  <a:off x="1340875" y="2131876"/>
                  <a:ext cx="93515" cy="109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7" h="2674" extrusionOk="0">
                      <a:moveTo>
                        <a:pt x="1086" y="0"/>
                      </a:moveTo>
                      <a:lnTo>
                        <a:pt x="1" y="137"/>
                      </a:lnTo>
                      <a:lnTo>
                        <a:pt x="81" y="1930"/>
                      </a:lnTo>
                      <a:lnTo>
                        <a:pt x="813" y="2673"/>
                      </a:lnTo>
                      <a:lnTo>
                        <a:pt x="2287" y="2079"/>
                      </a:lnTo>
                      <a:lnTo>
                        <a:pt x="2137" y="45"/>
                      </a:lnTo>
                      <a:lnTo>
                        <a:pt x="10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5" name="Google Shape;5005;p6"/>
                <p:cNvSpPr/>
                <p:nvPr/>
              </p:nvSpPr>
              <p:spPr>
                <a:xfrm>
                  <a:off x="1120192" y="2198690"/>
                  <a:ext cx="403421" cy="179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6" h="4398" extrusionOk="0">
                      <a:moveTo>
                        <a:pt x="932" y="0"/>
                      </a:moveTo>
                      <a:cubicBezTo>
                        <a:pt x="1" y="0"/>
                        <a:pt x="1068" y="1210"/>
                        <a:pt x="1068" y="1210"/>
                      </a:cubicBezTo>
                      <a:lnTo>
                        <a:pt x="1605" y="2182"/>
                      </a:lnTo>
                      <a:lnTo>
                        <a:pt x="2326" y="4398"/>
                      </a:lnTo>
                      <a:lnTo>
                        <a:pt x="3822" y="3884"/>
                      </a:lnTo>
                      <a:lnTo>
                        <a:pt x="4638" y="4019"/>
                      </a:lnTo>
                      <a:lnTo>
                        <a:pt x="9696" y="2524"/>
                      </a:lnTo>
                      <a:cubicBezTo>
                        <a:pt x="9773" y="1943"/>
                        <a:pt x="9865" y="1119"/>
                        <a:pt x="9865" y="1119"/>
                      </a:cubicBezTo>
                      <a:lnTo>
                        <a:pt x="9865" y="1119"/>
                      </a:lnTo>
                      <a:lnTo>
                        <a:pt x="8825" y="1416"/>
                      </a:lnTo>
                      <a:lnTo>
                        <a:pt x="5947" y="2239"/>
                      </a:lnTo>
                      <a:lnTo>
                        <a:pt x="4393" y="433"/>
                      </a:lnTo>
                      <a:lnTo>
                        <a:pt x="3937" y="46"/>
                      </a:lnTo>
                      <a:cubicBezTo>
                        <a:pt x="3937" y="46"/>
                        <a:pt x="3408" y="159"/>
                        <a:pt x="2631" y="159"/>
                      </a:cubicBezTo>
                      <a:cubicBezTo>
                        <a:pt x="2226" y="159"/>
                        <a:pt x="1753" y="129"/>
                        <a:pt x="1252" y="35"/>
                      </a:cubicBezTo>
                      <a:cubicBezTo>
                        <a:pt x="1126" y="11"/>
                        <a:pt x="1020" y="0"/>
                        <a:pt x="9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6" name="Google Shape;5006;p6"/>
                <p:cNvSpPr/>
                <p:nvPr/>
              </p:nvSpPr>
              <p:spPr>
                <a:xfrm>
                  <a:off x="1277455" y="2370592"/>
                  <a:ext cx="3803" cy="2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" h="49" extrusionOk="0">
                      <a:moveTo>
                        <a:pt x="68" y="0"/>
                      </a:moveTo>
                      <a:lnTo>
                        <a:pt x="1" y="49"/>
                      </a:lnTo>
                      <a:lnTo>
                        <a:pt x="93" y="22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7" name="Google Shape;5007;p6"/>
                <p:cNvSpPr/>
                <p:nvPr/>
              </p:nvSpPr>
              <p:spPr>
                <a:xfrm>
                  <a:off x="753163" y="1464551"/>
                  <a:ext cx="29686" cy="35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860" extrusionOk="0">
                      <a:moveTo>
                        <a:pt x="1" y="0"/>
                      </a:moveTo>
                      <a:lnTo>
                        <a:pt x="410" y="860"/>
                      </a:lnTo>
                      <a:lnTo>
                        <a:pt x="725" y="9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8" name="Google Shape;5008;p6"/>
                <p:cNvSpPr/>
                <p:nvPr/>
              </p:nvSpPr>
              <p:spPr>
                <a:xfrm>
                  <a:off x="768538" y="1954127"/>
                  <a:ext cx="103942" cy="128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2" h="3132" extrusionOk="0">
                      <a:moveTo>
                        <a:pt x="2541" y="0"/>
                      </a:moveTo>
                      <a:lnTo>
                        <a:pt x="1566" y="795"/>
                      </a:lnTo>
                      <a:lnTo>
                        <a:pt x="1" y="3131"/>
                      </a:lnTo>
                      <a:lnTo>
                        <a:pt x="1476" y="2882"/>
                      </a:lnTo>
                      <a:lnTo>
                        <a:pt x="254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09" name="Google Shape;5009;p6"/>
              <p:cNvGrpSpPr/>
              <p:nvPr/>
            </p:nvGrpSpPr>
            <p:grpSpPr>
              <a:xfrm rot="10800000">
                <a:off x="7982182" y="262325"/>
                <a:ext cx="1844495" cy="1978541"/>
                <a:chOff x="2000881" y="1728210"/>
                <a:chExt cx="1184951" cy="1271066"/>
              </a:xfrm>
            </p:grpSpPr>
            <p:sp>
              <p:nvSpPr>
                <p:cNvPr id="5010" name="Google Shape;5010;p6"/>
                <p:cNvSpPr/>
                <p:nvPr/>
              </p:nvSpPr>
              <p:spPr>
                <a:xfrm>
                  <a:off x="2000881" y="1728210"/>
                  <a:ext cx="1174729" cy="12700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29" h="31061" extrusionOk="0">
                      <a:moveTo>
                        <a:pt x="24173" y="5650"/>
                      </a:moveTo>
                      <a:lnTo>
                        <a:pt x="24452" y="5825"/>
                      </a:lnTo>
                      <a:lnTo>
                        <a:pt x="24984" y="6687"/>
                      </a:lnTo>
                      <a:lnTo>
                        <a:pt x="24257" y="6241"/>
                      </a:lnTo>
                      <a:lnTo>
                        <a:pt x="24173" y="5650"/>
                      </a:lnTo>
                      <a:close/>
                      <a:moveTo>
                        <a:pt x="10724" y="5658"/>
                      </a:moveTo>
                      <a:cubicBezTo>
                        <a:pt x="10852" y="5658"/>
                        <a:pt x="11242" y="7124"/>
                        <a:pt x="11242" y="7124"/>
                      </a:cubicBezTo>
                      <a:lnTo>
                        <a:pt x="10942" y="7399"/>
                      </a:lnTo>
                      <a:lnTo>
                        <a:pt x="9822" y="7514"/>
                      </a:lnTo>
                      <a:lnTo>
                        <a:pt x="9342" y="6452"/>
                      </a:lnTo>
                      <a:lnTo>
                        <a:pt x="10039" y="6374"/>
                      </a:lnTo>
                      <a:cubicBezTo>
                        <a:pt x="10039" y="6374"/>
                        <a:pt x="10595" y="5695"/>
                        <a:pt x="10719" y="5658"/>
                      </a:cubicBezTo>
                      <a:cubicBezTo>
                        <a:pt x="10721" y="5658"/>
                        <a:pt x="10722" y="5658"/>
                        <a:pt x="10724" y="5658"/>
                      </a:cubicBezTo>
                      <a:close/>
                      <a:moveTo>
                        <a:pt x="16023" y="924"/>
                      </a:moveTo>
                      <a:lnTo>
                        <a:pt x="17932" y="2780"/>
                      </a:lnTo>
                      <a:lnTo>
                        <a:pt x="19810" y="3475"/>
                      </a:lnTo>
                      <a:lnTo>
                        <a:pt x="19413" y="5544"/>
                      </a:lnTo>
                      <a:lnTo>
                        <a:pt x="19336" y="7674"/>
                      </a:lnTo>
                      <a:lnTo>
                        <a:pt x="16994" y="8209"/>
                      </a:lnTo>
                      <a:lnTo>
                        <a:pt x="16438" y="4470"/>
                      </a:lnTo>
                      <a:lnTo>
                        <a:pt x="14354" y="1259"/>
                      </a:lnTo>
                      <a:lnTo>
                        <a:pt x="16023" y="924"/>
                      </a:lnTo>
                      <a:close/>
                      <a:moveTo>
                        <a:pt x="13603" y="3588"/>
                      </a:moveTo>
                      <a:lnTo>
                        <a:pt x="15298" y="5898"/>
                      </a:lnTo>
                      <a:lnTo>
                        <a:pt x="15859" y="8153"/>
                      </a:lnTo>
                      <a:lnTo>
                        <a:pt x="12524" y="8824"/>
                      </a:lnTo>
                      <a:lnTo>
                        <a:pt x="10905" y="4383"/>
                      </a:lnTo>
                      <a:lnTo>
                        <a:pt x="13603" y="3588"/>
                      </a:lnTo>
                      <a:close/>
                      <a:moveTo>
                        <a:pt x="19159" y="8188"/>
                      </a:moveTo>
                      <a:cubicBezTo>
                        <a:pt x="19159" y="8188"/>
                        <a:pt x="20008" y="9415"/>
                        <a:pt x="20138" y="9591"/>
                      </a:cubicBezTo>
                      <a:cubicBezTo>
                        <a:pt x="20267" y="9768"/>
                        <a:pt x="19445" y="10426"/>
                        <a:pt x="19445" y="10426"/>
                      </a:cubicBezTo>
                      <a:lnTo>
                        <a:pt x="18373" y="9308"/>
                      </a:lnTo>
                      <a:lnTo>
                        <a:pt x="19159" y="8188"/>
                      </a:lnTo>
                      <a:close/>
                      <a:moveTo>
                        <a:pt x="18547" y="9888"/>
                      </a:moveTo>
                      <a:cubicBezTo>
                        <a:pt x="18547" y="9888"/>
                        <a:pt x="19318" y="11280"/>
                        <a:pt x="19272" y="11422"/>
                      </a:cubicBezTo>
                      <a:cubicBezTo>
                        <a:pt x="19227" y="11565"/>
                        <a:pt x="18314" y="11690"/>
                        <a:pt x="18314" y="11690"/>
                      </a:cubicBezTo>
                      <a:lnTo>
                        <a:pt x="17665" y="10807"/>
                      </a:lnTo>
                      <a:lnTo>
                        <a:pt x="18547" y="9888"/>
                      </a:lnTo>
                      <a:close/>
                      <a:moveTo>
                        <a:pt x="20274" y="10472"/>
                      </a:moveTo>
                      <a:lnTo>
                        <a:pt x="20221" y="12139"/>
                      </a:lnTo>
                      <a:lnTo>
                        <a:pt x="19377" y="11920"/>
                      </a:lnTo>
                      <a:lnTo>
                        <a:pt x="19634" y="10842"/>
                      </a:lnTo>
                      <a:lnTo>
                        <a:pt x="20274" y="10472"/>
                      </a:lnTo>
                      <a:close/>
                      <a:moveTo>
                        <a:pt x="12775" y="10325"/>
                      </a:moveTo>
                      <a:lnTo>
                        <a:pt x="15501" y="12067"/>
                      </a:lnTo>
                      <a:lnTo>
                        <a:pt x="14667" y="12244"/>
                      </a:lnTo>
                      <a:lnTo>
                        <a:pt x="14241" y="11774"/>
                      </a:lnTo>
                      <a:lnTo>
                        <a:pt x="12469" y="11768"/>
                      </a:lnTo>
                      <a:lnTo>
                        <a:pt x="11711" y="10845"/>
                      </a:lnTo>
                      <a:cubicBezTo>
                        <a:pt x="11711" y="10845"/>
                        <a:pt x="12566" y="10478"/>
                        <a:pt x="12775" y="10325"/>
                      </a:cubicBezTo>
                      <a:close/>
                      <a:moveTo>
                        <a:pt x="22886" y="4903"/>
                      </a:moveTo>
                      <a:lnTo>
                        <a:pt x="25969" y="9447"/>
                      </a:lnTo>
                      <a:lnTo>
                        <a:pt x="25115" y="11707"/>
                      </a:lnTo>
                      <a:lnTo>
                        <a:pt x="20972" y="12569"/>
                      </a:lnTo>
                      <a:lnTo>
                        <a:pt x="20972" y="12569"/>
                      </a:lnTo>
                      <a:lnTo>
                        <a:pt x="21181" y="8059"/>
                      </a:lnTo>
                      <a:lnTo>
                        <a:pt x="22886" y="4903"/>
                      </a:lnTo>
                      <a:close/>
                      <a:moveTo>
                        <a:pt x="18986" y="12008"/>
                      </a:moveTo>
                      <a:cubicBezTo>
                        <a:pt x="18986" y="12008"/>
                        <a:pt x="18642" y="12409"/>
                        <a:pt x="18571" y="12561"/>
                      </a:cubicBezTo>
                      <a:cubicBezTo>
                        <a:pt x="18563" y="12578"/>
                        <a:pt x="18550" y="12586"/>
                        <a:pt x="18535" y="12586"/>
                      </a:cubicBezTo>
                      <a:cubicBezTo>
                        <a:pt x="18417" y="12586"/>
                        <a:pt x="18129" y="12145"/>
                        <a:pt x="18129" y="12145"/>
                      </a:cubicBezTo>
                      <a:lnTo>
                        <a:pt x="18224" y="12025"/>
                      </a:lnTo>
                      <a:lnTo>
                        <a:pt x="18986" y="12008"/>
                      </a:lnTo>
                      <a:close/>
                      <a:moveTo>
                        <a:pt x="19253" y="13984"/>
                      </a:moveTo>
                      <a:lnTo>
                        <a:pt x="19449" y="14433"/>
                      </a:lnTo>
                      <a:cubicBezTo>
                        <a:pt x="19449" y="14433"/>
                        <a:pt x="19447" y="14433"/>
                        <a:pt x="19443" y="14433"/>
                      </a:cubicBezTo>
                      <a:cubicBezTo>
                        <a:pt x="19389" y="14433"/>
                        <a:pt x="19016" y="14432"/>
                        <a:pt x="18949" y="14383"/>
                      </a:cubicBezTo>
                      <a:cubicBezTo>
                        <a:pt x="18878" y="14330"/>
                        <a:pt x="18835" y="14046"/>
                        <a:pt x="18835" y="14046"/>
                      </a:cubicBezTo>
                      <a:lnTo>
                        <a:pt x="19253" y="13984"/>
                      </a:lnTo>
                      <a:close/>
                      <a:moveTo>
                        <a:pt x="22153" y="12679"/>
                      </a:moveTo>
                      <a:cubicBezTo>
                        <a:pt x="22153" y="12679"/>
                        <a:pt x="22471" y="13317"/>
                        <a:pt x="22568" y="13518"/>
                      </a:cubicBezTo>
                      <a:cubicBezTo>
                        <a:pt x="22664" y="13718"/>
                        <a:pt x="22150" y="13770"/>
                        <a:pt x="22150" y="13770"/>
                      </a:cubicBezTo>
                      <a:cubicBezTo>
                        <a:pt x="22150" y="13770"/>
                        <a:pt x="21615" y="14000"/>
                        <a:pt x="21427" y="14084"/>
                      </a:cubicBezTo>
                      <a:cubicBezTo>
                        <a:pt x="21237" y="14169"/>
                        <a:pt x="21106" y="14536"/>
                        <a:pt x="21106" y="14536"/>
                      </a:cubicBezTo>
                      <a:lnTo>
                        <a:pt x="19786" y="14038"/>
                      </a:lnTo>
                      <a:cubicBezTo>
                        <a:pt x="19786" y="14038"/>
                        <a:pt x="20062" y="13182"/>
                        <a:pt x="20133" y="13075"/>
                      </a:cubicBezTo>
                      <a:cubicBezTo>
                        <a:pt x="20146" y="13057"/>
                        <a:pt x="20168" y="13049"/>
                        <a:pt x="20195" y="13049"/>
                      </a:cubicBezTo>
                      <a:cubicBezTo>
                        <a:pt x="20328" y="13049"/>
                        <a:pt x="20596" y="13226"/>
                        <a:pt x="20596" y="13226"/>
                      </a:cubicBezTo>
                      <a:lnTo>
                        <a:pt x="20909" y="13341"/>
                      </a:lnTo>
                      <a:lnTo>
                        <a:pt x="21118" y="12842"/>
                      </a:lnTo>
                      <a:lnTo>
                        <a:pt x="22153" y="12679"/>
                      </a:lnTo>
                      <a:close/>
                      <a:moveTo>
                        <a:pt x="25907" y="12512"/>
                      </a:moveTo>
                      <a:cubicBezTo>
                        <a:pt x="25942" y="12512"/>
                        <a:pt x="25974" y="12514"/>
                        <a:pt x="26002" y="12520"/>
                      </a:cubicBezTo>
                      <a:cubicBezTo>
                        <a:pt x="26179" y="12554"/>
                        <a:pt x="26504" y="12588"/>
                        <a:pt x="26509" y="12800"/>
                      </a:cubicBezTo>
                      <a:cubicBezTo>
                        <a:pt x="26516" y="13013"/>
                        <a:pt x="26441" y="13939"/>
                        <a:pt x="26441" y="13939"/>
                      </a:cubicBezTo>
                      <a:cubicBezTo>
                        <a:pt x="26441" y="13939"/>
                        <a:pt x="26608" y="14577"/>
                        <a:pt x="26459" y="14578"/>
                      </a:cubicBezTo>
                      <a:cubicBezTo>
                        <a:pt x="26458" y="14578"/>
                        <a:pt x="26458" y="14578"/>
                        <a:pt x="26457" y="14578"/>
                      </a:cubicBezTo>
                      <a:cubicBezTo>
                        <a:pt x="26303" y="14578"/>
                        <a:pt x="25385" y="14279"/>
                        <a:pt x="25385" y="14279"/>
                      </a:cubicBezTo>
                      <a:cubicBezTo>
                        <a:pt x="25561" y="14040"/>
                        <a:pt x="25241" y="12644"/>
                        <a:pt x="25365" y="12608"/>
                      </a:cubicBezTo>
                      <a:cubicBezTo>
                        <a:pt x="25468" y="12577"/>
                        <a:pt x="25724" y="12512"/>
                        <a:pt x="25907" y="12512"/>
                      </a:cubicBezTo>
                      <a:close/>
                      <a:moveTo>
                        <a:pt x="22931" y="14013"/>
                      </a:moveTo>
                      <a:lnTo>
                        <a:pt x="23489" y="14636"/>
                      </a:lnTo>
                      <a:lnTo>
                        <a:pt x="23286" y="15113"/>
                      </a:lnTo>
                      <a:lnTo>
                        <a:pt x="22471" y="15438"/>
                      </a:lnTo>
                      <a:lnTo>
                        <a:pt x="22199" y="14931"/>
                      </a:lnTo>
                      <a:lnTo>
                        <a:pt x="22018" y="14411"/>
                      </a:lnTo>
                      <a:lnTo>
                        <a:pt x="22931" y="14013"/>
                      </a:lnTo>
                      <a:close/>
                      <a:moveTo>
                        <a:pt x="15716" y="13760"/>
                      </a:moveTo>
                      <a:lnTo>
                        <a:pt x="16463" y="14845"/>
                      </a:lnTo>
                      <a:lnTo>
                        <a:pt x="15568" y="15610"/>
                      </a:lnTo>
                      <a:lnTo>
                        <a:pt x="14907" y="14299"/>
                      </a:lnTo>
                      <a:lnTo>
                        <a:pt x="15716" y="13760"/>
                      </a:lnTo>
                      <a:close/>
                      <a:moveTo>
                        <a:pt x="25619" y="14596"/>
                      </a:moveTo>
                      <a:lnTo>
                        <a:pt x="26464" y="15064"/>
                      </a:lnTo>
                      <a:lnTo>
                        <a:pt x="26117" y="15754"/>
                      </a:lnTo>
                      <a:lnTo>
                        <a:pt x="25395" y="15250"/>
                      </a:lnTo>
                      <a:lnTo>
                        <a:pt x="25619" y="14596"/>
                      </a:lnTo>
                      <a:close/>
                      <a:moveTo>
                        <a:pt x="15633" y="10669"/>
                      </a:moveTo>
                      <a:lnTo>
                        <a:pt x="16873" y="11240"/>
                      </a:lnTo>
                      <a:lnTo>
                        <a:pt x="18039" y="12457"/>
                      </a:lnTo>
                      <a:lnTo>
                        <a:pt x="18777" y="14581"/>
                      </a:lnTo>
                      <a:lnTo>
                        <a:pt x="17001" y="15885"/>
                      </a:lnTo>
                      <a:lnTo>
                        <a:pt x="15633" y="10669"/>
                      </a:lnTo>
                      <a:close/>
                      <a:moveTo>
                        <a:pt x="11635" y="15490"/>
                      </a:moveTo>
                      <a:cubicBezTo>
                        <a:pt x="11729" y="15806"/>
                        <a:pt x="11812" y="16125"/>
                        <a:pt x="11886" y="16446"/>
                      </a:cubicBezTo>
                      <a:lnTo>
                        <a:pt x="10274" y="17468"/>
                      </a:lnTo>
                      <a:lnTo>
                        <a:pt x="9364" y="17048"/>
                      </a:lnTo>
                      <a:lnTo>
                        <a:pt x="9287" y="16670"/>
                      </a:lnTo>
                      <a:lnTo>
                        <a:pt x="11112" y="16146"/>
                      </a:lnTo>
                      <a:lnTo>
                        <a:pt x="11178" y="15826"/>
                      </a:lnTo>
                      <a:lnTo>
                        <a:pt x="11635" y="15490"/>
                      </a:lnTo>
                      <a:close/>
                      <a:moveTo>
                        <a:pt x="24481" y="12361"/>
                      </a:moveTo>
                      <a:cubicBezTo>
                        <a:pt x="24618" y="12361"/>
                        <a:pt x="24734" y="12433"/>
                        <a:pt x="24791" y="12647"/>
                      </a:cubicBezTo>
                      <a:cubicBezTo>
                        <a:pt x="24958" y="13286"/>
                        <a:pt x="25066" y="14458"/>
                        <a:pt x="25066" y="14458"/>
                      </a:cubicBezTo>
                      <a:lnTo>
                        <a:pt x="25265" y="15345"/>
                      </a:lnTo>
                      <a:lnTo>
                        <a:pt x="25790" y="15994"/>
                      </a:lnTo>
                      <a:lnTo>
                        <a:pt x="24903" y="16700"/>
                      </a:lnTo>
                      <a:lnTo>
                        <a:pt x="24557" y="17117"/>
                      </a:lnTo>
                      <a:cubicBezTo>
                        <a:pt x="24557" y="17117"/>
                        <a:pt x="24352" y="17529"/>
                        <a:pt x="24175" y="17529"/>
                      </a:cubicBezTo>
                      <a:cubicBezTo>
                        <a:pt x="24097" y="17529"/>
                        <a:pt x="24024" y="17448"/>
                        <a:pt x="23976" y="17216"/>
                      </a:cubicBezTo>
                      <a:cubicBezTo>
                        <a:pt x="23823" y="16458"/>
                        <a:pt x="23466" y="15905"/>
                        <a:pt x="23466" y="15905"/>
                      </a:cubicBezTo>
                      <a:lnTo>
                        <a:pt x="23558" y="15620"/>
                      </a:lnTo>
                      <a:lnTo>
                        <a:pt x="24095" y="14573"/>
                      </a:lnTo>
                      <a:lnTo>
                        <a:pt x="23161" y="13300"/>
                      </a:lnTo>
                      <a:lnTo>
                        <a:pt x="22823" y="12841"/>
                      </a:lnTo>
                      <a:cubicBezTo>
                        <a:pt x="22823" y="12841"/>
                        <a:pt x="23560" y="12681"/>
                        <a:pt x="23742" y="12656"/>
                      </a:cubicBezTo>
                      <a:cubicBezTo>
                        <a:pt x="23863" y="12639"/>
                        <a:pt x="24211" y="12361"/>
                        <a:pt x="24481" y="12361"/>
                      </a:cubicBezTo>
                      <a:close/>
                      <a:moveTo>
                        <a:pt x="19725" y="14570"/>
                      </a:moveTo>
                      <a:lnTo>
                        <a:pt x="21197" y="14796"/>
                      </a:lnTo>
                      <a:cubicBezTo>
                        <a:pt x="21197" y="14796"/>
                        <a:pt x="21513" y="15434"/>
                        <a:pt x="21552" y="15623"/>
                      </a:cubicBezTo>
                      <a:cubicBezTo>
                        <a:pt x="21591" y="15812"/>
                        <a:pt x="20432" y="17859"/>
                        <a:pt x="20432" y="17859"/>
                      </a:cubicBezTo>
                      <a:lnTo>
                        <a:pt x="19019" y="17645"/>
                      </a:lnTo>
                      <a:cubicBezTo>
                        <a:pt x="19019" y="17645"/>
                        <a:pt x="18528" y="16701"/>
                        <a:pt x="18574" y="16558"/>
                      </a:cubicBezTo>
                      <a:cubicBezTo>
                        <a:pt x="18612" y="16440"/>
                        <a:pt x="19725" y="14570"/>
                        <a:pt x="19725" y="14570"/>
                      </a:cubicBezTo>
                      <a:close/>
                      <a:moveTo>
                        <a:pt x="16429" y="15625"/>
                      </a:moveTo>
                      <a:lnTo>
                        <a:pt x="17008" y="18191"/>
                      </a:lnTo>
                      <a:lnTo>
                        <a:pt x="16260" y="17924"/>
                      </a:lnTo>
                      <a:lnTo>
                        <a:pt x="15365" y="18690"/>
                      </a:lnTo>
                      <a:lnTo>
                        <a:pt x="15224" y="18904"/>
                      </a:lnTo>
                      <a:cubicBezTo>
                        <a:pt x="14973" y="18781"/>
                        <a:pt x="14720" y="18664"/>
                        <a:pt x="14471" y="18537"/>
                      </a:cubicBezTo>
                      <a:lnTo>
                        <a:pt x="14914" y="17885"/>
                      </a:lnTo>
                      <a:lnTo>
                        <a:pt x="14429" y="17863"/>
                      </a:lnTo>
                      <a:cubicBezTo>
                        <a:pt x="14750" y="17281"/>
                        <a:pt x="15073" y="16701"/>
                        <a:pt x="15401" y="16124"/>
                      </a:cubicBezTo>
                      <a:lnTo>
                        <a:pt x="15770" y="16163"/>
                      </a:lnTo>
                      <a:lnTo>
                        <a:pt x="16429" y="15625"/>
                      </a:lnTo>
                      <a:close/>
                      <a:moveTo>
                        <a:pt x="12936" y="16559"/>
                      </a:moveTo>
                      <a:lnTo>
                        <a:pt x="13985" y="17732"/>
                      </a:lnTo>
                      <a:lnTo>
                        <a:pt x="13603" y="18627"/>
                      </a:lnTo>
                      <a:lnTo>
                        <a:pt x="12070" y="19240"/>
                      </a:lnTo>
                      <a:lnTo>
                        <a:pt x="11559" y="18286"/>
                      </a:lnTo>
                      <a:lnTo>
                        <a:pt x="11219" y="17308"/>
                      </a:lnTo>
                      <a:lnTo>
                        <a:pt x="12936" y="16559"/>
                      </a:lnTo>
                      <a:close/>
                      <a:moveTo>
                        <a:pt x="9223" y="17755"/>
                      </a:moveTo>
                      <a:cubicBezTo>
                        <a:pt x="9223" y="17755"/>
                        <a:pt x="8298" y="18832"/>
                        <a:pt x="8107" y="19238"/>
                      </a:cubicBezTo>
                      <a:cubicBezTo>
                        <a:pt x="8084" y="19286"/>
                        <a:pt x="8051" y="19307"/>
                        <a:pt x="8009" y="19307"/>
                      </a:cubicBezTo>
                      <a:cubicBezTo>
                        <a:pt x="7695" y="19307"/>
                        <a:pt x="6919" y="18120"/>
                        <a:pt x="6919" y="18120"/>
                      </a:cubicBezTo>
                      <a:lnTo>
                        <a:pt x="7173" y="17800"/>
                      </a:lnTo>
                      <a:lnTo>
                        <a:pt x="9223" y="17755"/>
                      </a:lnTo>
                      <a:close/>
                      <a:moveTo>
                        <a:pt x="9750" y="19276"/>
                      </a:moveTo>
                      <a:lnTo>
                        <a:pt x="10179" y="20259"/>
                      </a:lnTo>
                      <a:cubicBezTo>
                        <a:pt x="10179" y="20259"/>
                        <a:pt x="10175" y="20259"/>
                        <a:pt x="10167" y="20259"/>
                      </a:cubicBezTo>
                      <a:cubicBezTo>
                        <a:pt x="10058" y="20259"/>
                        <a:pt x="9233" y="20256"/>
                        <a:pt x="9086" y="20148"/>
                      </a:cubicBezTo>
                      <a:cubicBezTo>
                        <a:pt x="8929" y="20032"/>
                        <a:pt x="8834" y="19410"/>
                        <a:pt x="8834" y="19410"/>
                      </a:cubicBezTo>
                      <a:lnTo>
                        <a:pt x="9750" y="19276"/>
                      </a:lnTo>
                      <a:close/>
                      <a:moveTo>
                        <a:pt x="17811" y="17666"/>
                      </a:moveTo>
                      <a:cubicBezTo>
                        <a:pt x="17811" y="17666"/>
                        <a:pt x="19819" y="19417"/>
                        <a:pt x="20011" y="19692"/>
                      </a:cubicBezTo>
                      <a:cubicBezTo>
                        <a:pt x="20201" y="19968"/>
                        <a:pt x="19501" y="20369"/>
                        <a:pt x="19501" y="20369"/>
                      </a:cubicBezTo>
                      <a:lnTo>
                        <a:pt x="17556" y="18005"/>
                      </a:lnTo>
                      <a:lnTo>
                        <a:pt x="17811" y="17666"/>
                      </a:lnTo>
                      <a:close/>
                      <a:moveTo>
                        <a:pt x="23030" y="15904"/>
                      </a:moveTo>
                      <a:lnTo>
                        <a:pt x="23559" y="16996"/>
                      </a:lnTo>
                      <a:lnTo>
                        <a:pt x="24297" y="19120"/>
                      </a:lnTo>
                      <a:lnTo>
                        <a:pt x="21704" y="20431"/>
                      </a:lnTo>
                      <a:lnTo>
                        <a:pt x="21964" y="16686"/>
                      </a:lnTo>
                      <a:lnTo>
                        <a:pt x="23030" y="15904"/>
                      </a:lnTo>
                      <a:close/>
                      <a:moveTo>
                        <a:pt x="22596" y="21744"/>
                      </a:moveTo>
                      <a:lnTo>
                        <a:pt x="24135" y="21803"/>
                      </a:lnTo>
                      <a:lnTo>
                        <a:pt x="24534" y="22482"/>
                      </a:lnTo>
                      <a:lnTo>
                        <a:pt x="23151" y="22094"/>
                      </a:lnTo>
                      <a:lnTo>
                        <a:pt x="22596" y="21744"/>
                      </a:lnTo>
                      <a:close/>
                      <a:moveTo>
                        <a:pt x="15631" y="22770"/>
                      </a:moveTo>
                      <a:lnTo>
                        <a:pt x="16469" y="22847"/>
                      </a:lnTo>
                      <a:lnTo>
                        <a:pt x="16651" y="23483"/>
                      </a:lnTo>
                      <a:lnTo>
                        <a:pt x="14890" y="23716"/>
                      </a:lnTo>
                      <a:cubicBezTo>
                        <a:pt x="14791" y="23450"/>
                        <a:pt x="14681" y="23187"/>
                        <a:pt x="14574" y="22924"/>
                      </a:cubicBezTo>
                      <a:lnTo>
                        <a:pt x="15631" y="22770"/>
                      </a:lnTo>
                      <a:close/>
                      <a:moveTo>
                        <a:pt x="15567" y="19225"/>
                      </a:moveTo>
                      <a:cubicBezTo>
                        <a:pt x="16603" y="19225"/>
                        <a:pt x="18554" y="20395"/>
                        <a:pt x="18554" y="20395"/>
                      </a:cubicBezTo>
                      <a:lnTo>
                        <a:pt x="21758" y="22653"/>
                      </a:lnTo>
                      <a:lnTo>
                        <a:pt x="19695" y="24585"/>
                      </a:lnTo>
                      <a:lnTo>
                        <a:pt x="18070" y="22636"/>
                      </a:lnTo>
                      <a:cubicBezTo>
                        <a:pt x="18070" y="22636"/>
                        <a:pt x="15764" y="22653"/>
                        <a:pt x="14610" y="22662"/>
                      </a:cubicBezTo>
                      <a:cubicBezTo>
                        <a:pt x="14607" y="22662"/>
                        <a:pt x="14604" y="22662"/>
                        <a:pt x="14601" y="22662"/>
                      </a:cubicBezTo>
                      <a:cubicBezTo>
                        <a:pt x="13462" y="22662"/>
                        <a:pt x="14790" y="21061"/>
                        <a:pt x="14945" y="19693"/>
                      </a:cubicBezTo>
                      <a:cubicBezTo>
                        <a:pt x="14983" y="19353"/>
                        <a:pt x="15225" y="19225"/>
                        <a:pt x="15567" y="19225"/>
                      </a:cubicBezTo>
                      <a:close/>
                      <a:moveTo>
                        <a:pt x="12400" y="22141"/>
                      </a:moveTo>
                      <a:lnTo>
                        <a:pt x="12786" y="22859"/>
                      </a:lnTo>
                      <a:lnTo>
                        <a:pt x="13995" y="23009"/>
                      </a:lnTo>
                      <a:lnTo>
                        <a:pt x="14252" y="22972"/>
                      </a:lnTo>
                      <a:cubicBezTo>
                        <a:pt x="14357" y="23233"/>
                        <a:pt x="14468" y="23494"/>
                        <a:pt x="14571" y="23758"/>
                      </a:cubicBezTo>
                      <a:lnTo>
                        <a:pt x="13783" y="23862"/>
                      </a:lnTo>
                      <a:lnTo>
                        <a:pt x="14136" y="24228"/>
                      </a:lnTo>
                      <a:cubicBezTo>
                        <a:pt x="13489" y="24376"/>
                        <a:pt x="12841" y="24519"/>
                        <a:pt x="12192" y="24659"/>
                      </a:cubicBezTo>
                      <a:lnTo>
                        <a:pt x="11938" y="24365"/>
                      </a:lnTo>
                      <a:lnTo>
                        <a:pt x="11063" y="24238"/>
                      </a:lnTo>
                      <a:lnTo>
                        <a:pt x="12400" y="22141"/>
                      </a:lnTo>
                      <a:close/>
                      <a:moveTo>
                        <a:pt x="18409" y="23654"/>
                      </a:moveTo>
                      <a:lnTo>
                        <a:pt x="19291" y="24468"/>
                      </a:lnTo>
                      <a:lnTo>
                        <a:pt x="19295" y="24811"/>
                      </a:lnTo>
                      <a:cubicBezTo>
                        <a:pt x="19295" y="24811"/>
                        <a:pt x="18577" y="24414"/>
                        <a:pt x="18422" y="24299"/>
                      </a:cubicBezTo>
                      <a:cubicBezTo>
                        <a:pt x="18265" y="24183"/>
                        <a:pt x="18409" y="23654"/>
                        <a:pt x="18409" y="23654"/>
                      </a:cubicBezTo>
                      <a:close/>
                      <a:moveTo>
                        <a:pt x="17560" y="22931"/>
                      </a:moveTo>
                      <a:lnTo>
                        <a:pt x="17987" y="23271"/>
                      </a:lnTo>
                      <a:lnTo>
                        <a:pt x="18094" y="24577"/>
                      </a:lnTo>
                      <a:lnTo>
                        <a:pt x="17614" y="25084"/>
                      </a:lnTo>
                      <a:lnTo>
                        <a:pt x="17145" y="23236"/>
                      </a:lnTo>
                      <a:lnTo>
                        <a:pt x="17560" y="22931"/>
                      </a:lnTo>
                      <a:close/>
                      <a:moveTo>
                        <a:pt x="17014" y="23830"/>
                      </a:moveTo>
                      <a:lnTo>
                        <a:pt x="17285" y="25516"/>
                      </a:lnTo>
                      <a:lnTo>
                        <a:pt x="15480" y="25166"/>
                      </a:lnTo>
                      <a:lnTo>
                        <a:pt x="14229" y="23989"/>
                      </a:lnTo>
                      <a:lnTo>
                        <a:pt x="17014" y="23830"/>
                      </a:lnTo>
                      <a:close/>
                      <a:moveTo>
                        <a:pt x="14498" y="24604"/>
                      </a:moveTo>
                      <a:lnTo>
                        <a:pt x="15080" y="25207"/>
                      </a:lnTo>
                      <a:cubicBezTo>
                        <a:pt x="14890" y="25516"/>
                        <a:pt x="14712" y="25833"/>
                        <a:pt x="14544" y="26158"/>
                      </a:cubicBezTo>
                      <a:lnTo>
                        <a:pt x="12998" y="25857"/>
                      </a:lnTo>
                      <a:lnTo>
                        <a:pt x="12874" y="25447"/>
                      </a:lnTo>
                      <a:lnTo>
                        <a:pt x="12527" y="25046"/>
                      </a:lnTo>
                      <a:cubicBezTo>
                        <a:pt x="13185" y="24903"/>
                        <a:pt x="13842" y="24754"/>
                        <a:pt x="14498" y="24604"/>
                      </a:cubicBezTo>
                      <a:close/>
                      <a:moveTo>
                        <a:pt x="5392" y="18535"/>
                      </a:moveTo>
                      <a:lnTo>
                        <a:pt x="7545" y="19887"/>
                      </a:lnTo>
                      <a:lnTo>
                        <a:pt x="5381" y="22732"/>
                      </a:lnTo>
                      <a:lnTo>
                        <a:pt x="4743" y="26343"/>
                      </a:lnTo>
                      <a:lnTo>
                        <a:pt x="3242" y="25350"/>
                      </a:lnTo>
                      <a:lnTo>
                        <a:pt x="3074" y="22751"/>
                      </a:lnTo>
                      <a:lnTo>
                        <a:pt x="2125" y="20933"/>
                      </a:lnTo>
                      <a:lnTo>
                        <a:pt x="3859" y="19870"/>
                      </a:lnTo>
                      <a:lnTo>
                        <a:pt x="5392" y="18535"/>
                      </a:lnTo>
                      <a:close/>
                      <a:moveTo>
                        <a:pt x="11173" y="24773"/>
                      </a:moveTo>
                      <a:lnTo>
                        <a:pt x="11591" y="24812"/>
                      </a:lnTo>
                      <a:lnTo>
                        <a:pt x="12524" y="25550"/>
                      </a:lnTo>
                      <a:lnTo>
                        <a:pt x="12153" y="26592"/>
                      </a:lnTo>
                      <a:lnTo>
                        <a:pt x="11569" y="26136"/>
                      </a:lnTo>
                      <a:cubicBezTo>
                        <a:pt x="11569" y="26136"/>
                        <a:pt x="11300" y="26149"/>
                        <a:pt x="11037" y="26149"/>
                      </a:cubicBezTo>
                      <a:cubicBezTo>
                        <a:pt x="10821" y="26149"/>
                        <a:pt x="10610" y="26140"/>
                        <a:pt x="10556" y="26111"/>
                      </a:cubicBezTo>
                      <a:cubicBezTo>
                        <a:pt x="10437" y="26044"/>
                        <a:pt x="11173" y="24773"/>
                        <a:pt x="11173" y="24773"/>
                      </a:cubicBezTo>
                      <a:close/>
                      <a:moveTo>
                        <a:pt x="8371" y="20748"/>
                      </a:moveTo>
                      <a:lnTo>
                        <a:pt x="11375" y="22732"/>
                      </a:lnTo>
                      <a:lnTo>
                        <a:pt x="9532" y="26808"/>
                      </a:lnTo>
                      <a:lnTo>
                        <a:pt x="6928" y="25368"/>
                      </a:lnTo>
                      <a:lnTo>
                        <a:pt x="7237" y="22627"/>
                      </a:lnTo>
                      <a:lnTo>
                        <a:pt x="8371" y="20748"/>
                      </a:lnTo>
                      <a:close/>
                      <a:moveTo>
                        <a:pt x="13069" y="28227"/>
                      </a:moveTo>
                      <a:lnTo>
                        <a:pt x="13732" y="28356"/>
                      </a:lnTo>
                      <a:cubicBezTo>
                        <a:pt x="13732" y="28356"/>
                        <a:pt x="14659" y="29136"/>
                        <a:pt x="14861" y="29219"/>
                      </a:cubicBezTo>
                      <a:cubicBezTo>
                        <a:pt x="15064" y="29301"/>
                        <a:pt x="13791" y="29696"/>
                        <a:pt x="13791" y="29696"/>
                      </a:cubicBezTo>
                      <a:lnTo>
                        <a:pt x="13209" y="28855"/>
                      </a:lnTo>
                      <a:lnTo>
                        <a:pt x="13069" y="28227"/>
                      </a:lnTo>
                      <a:close/>
                      <a:moveTo>
                        <a:pt x="11316" y="0"/>
                      </a:moveTo>
                      <a:lnTo>
                        <a:pt x="11342" y="507"/>
                      </a:lnTo>
                      <a:lnTo>
                        <a:pt x="10975" y="776"/>
                      </a:lnTo>
                      <a:lnTo>
                        <a:pt x="10262" y="2501"/>
                      </a:lnTo>
                      <a:lnTo>
                        <a:pt x="10262" y="2501"/>
                      </a:lnTo>
                      <a:lnTo>
                        <a:pt x="10572" y="2448"/>
                      </a:lnTo>
                      <a:cubicBezTo>
                        <a:pt x="10572" y="2448"/>
                        <a:pt x="11136" y="3558"/>
                        <a:pt x="11239" y="3699"/>
                      </a:cubicBezTo>
                      <a:cubicBezTo>
                        <a:pt x="11274" y="3748"/>
                        <a:pt x="11197" y="3763"/>
                        <a:pt x="11081" y="3763"/>
                      </a:cubicBezTo>
                      <a:cubicBezTo>
                        <a:pt x="10858" y="3763"/>
                        <a:pt x="10490" y="3705"/>
                        <a:pt x="10490" y="3705"/>
                      </a:cubicBezTo>
                      <a:lnTo>
                        <a:pt x="9860" y="5582"/>
                      </a:lnTo>
                      <a:lnTo>
                        <a:pt x="9179" y="5117"/>
                      </a:lnTo>
                      <a:lnTo>
                        <a:pt x="8734" y="6191"/>
                      </a:lnTo>
                      <a:cubicBezTo>
                        <a:pt x="8882" y="6422"/>
                        <a:pt x="8927" y="6819"/>
                        <a:pt x="8941" y="7070"/>
                      </a:cubicBezTo>
                      <a:lnTo>
                        <a:pt x="9223" y="7681"/>
                      </a:lnTo>
                      <a:lnTo>
                        <a:pt x="9300" y="7624"/>
                      </a:lnTo>
                      <a:lnTo>
                        <a:pt x="9664" y="7847"/>
                      </a:lnTo>
                      <a:lnTo>
                        <a:pt x="10169" y="7900"/>
                      </a:lnTo>
                      <a:cubicBezTo>
                        <a:pt x="10013" y="8175"/>
                        <a:pt x="9862" y="8452"/>
                        <a:pt x="9708" y="8728"/>
                      </a:cubicBezTo>
                      <a:lnTo>
                        <a:pt x="10779" y="11039"/>
                      </a:lnTo>
                      <a:cubicBezTo>
                        <a:pt x="11297" y="11048"/>
                        <a:pt x="11582" y="12757"/>
                        <a:pt x="12296" y="13730"/>
                      </a:cubicBezTo>
                      <a:cubicBezTo>
                        <a:pt x="13144" y="14885"/>
                        <a:pt x="9453" y="15817"/>
                        <a:pt x="9453" y="15817"/>
                      </a:cubicBezTo>
                      <a:lnTo>
                        <a:pt x="6955" y="16233"/>
                      </a:lnTo>
                      <a:lnTo>
                        <a:pt x="3278" y="17774"/>
                      </a:lnTo>
                      <a:cubicBezTo>
                        <a:pt x="3207" y="17867"/>
                        <a:pt x="3122" y="17952"/>
                        <a:pt x="3041" y="17952"/>
                      </a:cubicBezTo>
                      <a:cubicBezTo>
                        <a:pt x="3011" y="17952"/>
                        <a:pt x="2981" y="17940"/>
                        <a:pt x="2953" y="17911"/>
                      </a:cubicBezTo>
                      <a:lnTo>
                        <a:pt x="2642" y="18041"/>
                      </a:lnTo>
                      <a:lnTo>
                        <a:pt x="3164" y="19544"/>
                      </a:lnTo>
                      <a:lnTo>
                        <a:pt x="571" y="20855"/>
                      </a:lnTo>
                      <a:lnTo>
                        <a:pt x="571" y="20855"/>
                      </a:lnTo>
                      <a:lnTo>
                        <a:pt x="709" y="18850"/>
                      </a:lnTo>
                      <a:lnTo>
                        <a:pt x="0" y="19148"/>
                      </a:lnTo>
                      <a:lnTo>
                        <a:pt x="622" y="21521"/>
                      </a:lnTo>
                      <a:lnTo>
                        <a:pt x="1373" y="22025"/>
                      </a:lnTo>
                      <a:lnTo>
                        <a:pt x="1313" y="22558"/>
                      </a:lnTo>
                      <a:lnTo>
                        <a:pt x="905" y="22600"/>
                      </a:lnTo>
                      <a:lnTo>
                        <a:pt x="1089" y="23300"/>
                      </a:lnTo>
                      <a:cubicBezTo>
                        <a:pt x="1289" y="23243"/>
                        <a:pt x="1784" y="23101"/>
                        <a:pt x="1929" y="23081"/>
                      </a:cubicBezTo>
                      <a:cubicBezTo>
                        <a:pt x="1933" y="23080"/>
                        <a:pt x="1937" y="23080"/>
                        <a:pt x="1942" y="23080"/>
                      </a:cubicBezTo>
                      <a:cubicBezTo>
                        <a:pt x="2124" y="23080"/>
                        <a:pt x="2383" y="23563"/>
                        <a:pt x="2383" y="23563"/>
                      </a:cubicBezTo>
                      <a:lnTo>
                        <a:pt x="1243" y="23584"/>
                      </a:lnTo>
                      <a:lnTo>
                        <a:pt x="1132" y="23463"/>
                      </a:lnTo>
                      <a:lnTo>
                        <a:pt x="1475" y="24772"/>
                      </a:lnTo>
                      <a:lnTo>
                        <a:pt x="10001" y="29487"/>
                      </a:lnTo>
                      <a:lnTo>
                        <a:pt x="10001" y="29487"/>
                      </a:lnTo>
                      <a:lnTo>
                        <a:pt x="9622" y="29142"/>
                      </a:lnTo>
                      <a:lnTo>
                        <a:pt x="8446" y="28313"/>
                      </a:lnTo>
                      <a:cubicBezTo>
                        <a:pt x="8446" y="28313"/>
                        <a:pt x="8785" y="27179"/>
                        <a:pt x="8804" y="27011"/>
                      </a:cubicBezTo>
                      <a:cubicBezTo>
                        <a:pt x="8806" y="26994"/>
                        <a:pt x="8814" y="26986"/>
                        <a:pt x="8827" y="26986"/>
                      </a:cubicBezTo>
                      <a:cubicBezTo>
                        <a:pt x="8935" y="26986"/>
                        <a:pt x="9379" y="27551"/>
                        <a:pt x="9379" y="27551"/>
                      </a:cubicBezTo>
                      <a:lnTo>
                        <a:pt x="11157" y="26784"/>
                      </a:lnTo>
                      <a:lnTo>
                        <a:pt x="11622" y="28674"/>
                      </a:lnTo>
                      <a:lnTo>
                        <a:pt x="10207" y="29601"/>
                      </a:lnTo>
                      <a:lnTo>
                        <a:pt x="12845" y="31060"/>
                      </a:lnTo>
                      <a:lnTo>
                        <a:pt x="12443" y="29615"/>
                      </a:lnTo>
                      <a:lnTo>
                        <a:pt x="12873" y="29893"/>
                      </a:lnTo>
                      <a:lnTo>
                        <a:pt x="12872" y="30242"/>
                      </a:lnTo>
                      <a:lnTo>
                        <a:pt x="13375" y="30726"/>
                      </a:lnTo>
                      <a:lnTo>
                        <a:pt x="15522" y="29150"/>
                      </a:lnTo>
                      <a:cubicBezTo>
                        <a:pt x="14742" y="28589"/>
                        <a:pt x="13587" y="27831"/>
                        <a:pt x="12890" y="27695"/>
                      </a:cubicBezTo>
                      <a:cubicBezTo>
                        <a:pt x="11762" y="27475"/>
                        <a:pt x="13044" y="26324"/>
                        <a:pt x="13044" y="26324"/>
                      </a:cubicBezTo>
                      <a:lnTo>
                        <a:pt x="15751" y="26851"/>
                      </a:lnTo>
                      <a:lnTo>
                        <a:pt x="16129" y="28705"/>
                      </a:lnTo>
                      <a:lnTo>
                        <a:pt x="16623" y="28342"/>
                      </a:lnTo>
                      <a:lnTo>
                        <a:pt x="16495" y="28251"/>
                      </a:lnTo>
                      <a:cubicBezTo>
                        <a:pt x="16495" y="28251"/>
                        <a:pt x="16342" y="26978"/>
                        <a:pt x="16191" y="26821"/>
                      </a:cubicBezTo>
                      <a:cubicBezTo>
                        <a:pt x="16172" y="26802"/>
                        <a:pt x="16170" y="26793"/>
                        <a:pt x="16181" y="26793"/>
                      </a:cubicBezTo>
                      <a:cubicBezTo>
                        <a:pt x="16259" y="26793"/>
                        <a:pt x="17020" y="27244"/>
                        <a:pt x="17234" y="27324"/>
                      </a:cubicBezTo>
                      <a:cubicBezTo>
                        <a:pt x="17329" y="27359"/>
                        <a:pt x="17340" y="27578"/>
                        <a:pt x="17316" y="27833"/>
                      </a:cubicBezTo>
                      <a:lnTo>
                        <a:pt x="19209" y="26444"/>
                      </a:lnTo>
                      <a:lnTo>
                        <a:pt x="18061" y="26756"/>
                      </a:lnTo>
                      <a:lnTo>
                        <a:pt x="17601" y="26323"/>
                      </a:lnTo>
                      <a:lnTo>
                        <a:pt x="17922" y="25357"/>
                      </a:lnTo>
                      <a:lnTo>
                        <a:pt x="18292" y="24701"/>
                      </a:lnTo>
                      <a:lnTo>
                        <a:pt x="19482" y="25404"/>
                      </a:lnTo>
                      <a:lnTo>
                        <a:pt x="19726" y="26063"/>
                      </a:lnTo>
                      <a:lnTo>
                        <a:pt x="20182" y="25729"/>
                      </a:lnTo>
                      <a:cubicBezTo>
                        <a:pt x="20129" y="25686"/>
                        <a:pt x="20083" y="25642"/>
                        <a:pt x="20053" y="25601"/>
                      </a:cubicBezTo>
                      <a:cubicBezTo>
                        <a:pt x="19943" y="25451"/>
                        <a:pt x="19718" y="25192"/>
                        <a:pt x="19861" y="25049"/>
                      </a:cubicBezTo>
                      <a:cubicBezTo>
                        <a:pt x="20005" y="24906"/>
                        <a:pt x="20701" y="24356"/>
                        <a:pt x="20701" y="24356"/>
                      </a:cubicBezTo>
                      <a:cubicBezTo>
                        <a:pt x="20701" y="24356"/>
                        <a:pt x="20961" y="23910"/>
                        <a:pt x="21095" y="23910"/>
                      </a:cubicBezTo>
                      <a:cubicBezTo>
                        <a:pt x="21108" y="23910"/>
                        <a:pt x="21120" y="23915"/>
                        <a:pt x="21131" y="23925"/>
                      </a:cubicBezTo>
                      <a:cubicBezTo>
                        <a:pt x="21208" y="23998"/>
                        <a:pt x="21458" y="24414"/>
                        <a:pt x="21612" y="24679"/>
                      </a:cubicBezTo>
                      <a:lnTo>
                        <a:pt x="21883" y="24480"/>
                      </a:lnTo>
                      <a:lnTo>
                        <a:pt x="21782" y="24524"/>
                      </a:lnTo>
                      <a:lnTo>
                        <a:pt x="21463" y="23604"/>
                      </a:lnTo>
                      <a:lnTo>
                        <a:pt x="22205" y="23405"/>
                      </a:lnTo>
                      <a:lnTo>
                        <a:pt x="22373" y="24121"/>
                      </a:lnTo>
                      <a:lnTo>
                        <a:pt x="22590" y="23961"/>
                      </a:lnTo>
                      <a:lnTo>
                        <a:pt x="22619" y="23486"/>
                      </a:lnTo>
                      <a:lnTo>
                        <a:pt x="23128" y="23566"/>
                      </a:lnTo>
                      <a:lnTo>
                        <a:pt x="27289" y="20513"/>
                      </a:lnTo>
                      <a:lnTo>
                        <a:pt x="27289" y="20513"/>
                      </a:lnTo>
                      <a:lnTo>
                        <a:pt x="24906" y="20584"/>
                      </a:lnTo>
                      <a:lnTo>
                        <a:pt x="24906" y="20584"/>
                      </a:lnTo>
                      <a:lnTo>
                        <a:pt x="26615" y="18441"/>
                      </a:lnTo>
                      <a:lnTo>
                        <a:pt x="27685" y="20222"/>
                      </a:lnTo>
                      <a:lnTo>
                        <a:pt x="27856" y="20096"/>
                      </a:lnTo>
                      <a:lnTo>
                        <a:pt x="27070" y="18255"/>
                      </a:lnTo>
                      <a:lnTo>
                        <a:pt x="27870" y="17915"/>
                      </a:lnTo>
                      <a:cubicBezTo>
                        <a:pt x="27870" y="17915"/>
                        <a:pt x="28132" y="18887"/>
                        <a:pt x="28368" y="19721"/>
                      </a:cubicBezTo>
                      <a:lnTo>
                        <a:pt x="28728" y="19457"/>
                      </a:lnTo>
                      <a:lnTo>
                        <a:pt x="28005" y="16236"/>
                      </a:lnTo>
                      <a:lnTo>
                        <a:pt x="28107" y="16255"/>
                      </a:lnTo>
                      <a:lnTo>
                        <a:pt x="27982" y="15827"/>
                      </a:lnTo>
                      <a:lnTo>
                        <a:pt x="26932" y="16002"/>
                      </a:lnTo>
                      <a:lnTo>
                        <a:pt x="26932" y="16002"/>
                      </a:lnTo>
                      <a:lnTo>
                        <a:pt x="26940" y="13033"/>
                      </a:lnTo>
                      <a:lnTo>
                        <a:pt x="27182" y="13064"/>
                      </a:lnTo>
                      <a:lnTo>
                        <a:pt x="26918" y="12149"/>
                      </a:lnTo>
                      <a:lnTo>
                        <a:pt x="26512" y="12255"/>
                      </a:lnTo>
                      <a:lnTo>
                        <a:pt x="25692" y="11823"/>
                      </a:lnTo>
                      <a:lnTo>
                        <a:pt x="26408" y="10387"/>
                      </a:lnTo>
                      <a:lnTo>
                        <a:pt x="25155" y="6057"/>
                      </a:lnTo>
                      <a:cubicBezTo>
                        <a:pt x="25138" y="6073"/>
                        <a:pt x="25122" y="6089"/>
                        <a:pt x="25110" y="6104"/>
                      </a:cubicBezTo>
                      <a:cubicBezTo>
                        <a:pt x="25085" y="6134"/>
                        <a:pt x="25058" y="6148"/>
                        <a:pt x="25031" y="6148"/>
                      </a:cubicBezTo>
                      <a:cubicBezTo>
                        <a:pt x="24801" y="6148"/>
                        <a:pt x="24527" y="5173"/>
                        <a:pt x="24527" y="5173"/>
                      </a:cubicBezTo>
                      <a:cubicBezTo>
                        <a:pt x="24527" y="5173"/>
                        <a:pt x="24663" y="5081"/>
                        <a:pt x="24839" y="4965"/>
                      </a:cubicBezTo>
                      <a:lnTo>
                        <a:pt x="24661" y="4349"/>
                      </a:lnTo>
                      <a:cubicBezTo>
                        <a:pt x="24543" y="4534"/>
                        <a:pt x="23954" y="5223"/>
                        <a:pt x="23817" y="5368"/>
                      </a:cubicBezTo>
                      <a:cubicBezTo>
                        <a:pt x="23803" y="5382"/>
                        <a:pt x="23785" y="5389"/>
                        <a:pt x="23763" y="5389"/>
                      </a:cubicBezTo>
                      <a:cubicBezTo>
                        <a:pt x="23515" y="5389"/>
                        <a:pt x="22804" y="4534"/>
                        <a:pt x="22804" y="4534"/>
                      </a:cubicBezTo>
                      <a:lnTo>
                        <a:pt x="22974" y="4082"/>
                      </a:lnTo>
                      <a:cubicBezTo>
                        <a:pt x="22974" y="4082"/>
                        <a:pt x="24021" y="4350"/>
                        <a:pt x="24472" y="4350"/>
                      </a:cubicBezTo>
                      <a:cubicBezTo>
                        <a:pt x="24557" y="4350"/>
                        <a:pt x="24621" y="4341"/>
                        <a:pt x="24652" y="4318"/>
                      </a:cubicBezTo>
                      <a:lnTo>
                        <a:pt x="24408" y="3475"/>
                      </a:lnTo>
                      <a:lnTo>
                        <a:pt x="21590" y="2980"/>
                      </a:lnTo>
                      <a:lnTo>
                        <a:pt x="21590" y="2980"/>
                      </a:lnTo>
                      <a:cubicBezTo>
                        <a:pt x="21590" y="2979"/>
                        <a:pt x="22173" y="1295"/>
                        <a:pt x="22672" y="44"/>
                      </a:cubicBezTo>
                      <a:lnTo>
                        <a:pt x="21353" y="39"/>
                      </a:lnTo>
                      <a:lnTo>
                        <a:pt x="20881" y="1208"/>
                      </a:lnTo>
                      <a:lnTo>
                        <a:pt x="17229" y="333"/>
                      </a:lnTo>
                      <a:lnTo>
                        <a:pt x="17230" y="23"/>
                      </a:lnTo>
                      <a:lnTo>
                        <a:pt x="113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1" name="Google Shape;5011;p6"/>
                <p:cNvSpPr/>
                <p:nvPr/>
              </p:nvSpPr>
              <p:spPr>
                <a:xfrm>
                  <a:off x="2354129" y="1981319"/>
                  <a:ext cx="12349" cy="36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881" extrusionOk="0">
                      <a:moveTo>
                        <a:pt x="95" y="1"/>
                      </a:moveTo>
                      <a:lnTo>
                        <a:pt x="1" y="231"/>
                      </a:lnTo>
                      <a:lnTo>
                        <a:pt x="302" y="880"/>
                      </a:lnTo>
                      <a:cubicBezTo>
                        <a:pt x="288" y="629"/>
                        <a:pt x="243" y="233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2" name="Google Shape;5012;p6"/>
                <p:cNvSpPr/>
                <p:nvPr/>
              </p:nvSpPr>
              <p:spPr>
                <a:xfrm>
                  <a:off x="2285230" y="2179553"/>
                  <a:ext cx="253150" cy="21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1" h="5196" extrusionOk="0">
                      <a:moveTo>
                        <a:pt x="3825" y="1"/>
                      </a:moveTo>
                      <a:lnTo>
                        <a:pt x="5218" y="3008"/>
                      </a:lnTo>
                      <a:lnTo>
                        <a:pt x="1" y="5196"/>
                      </a:lnTo>
                      <a:lnTo>
                        <a:pt x="2499" y="4779"/>
                      </a:lnTo>
                      <a:cubicBezTo>
                        <a:pt x="2499" y="4779"/>
                        <a:pt x="6190" y="3847"/>
                        <a:pt x="5342" y="2693"/>
                      </a:cubicBezTo>
                      <a:cubicBezTo>
                        <a:pt x="4628" y="1719"/>
                        <a:pt x="4343" y="10"/>
                        <a:pt x="38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3" name="Google Shape;5013;p6"/>
                <p:cNvSpPr/>
                <p:nvPr/>
              </p:nvSpPr>
              <p:spPr>
                <a:xfrm>
                  <a:off x="2024229" y="2465906"/>
                  <a:ext cx="106069" cy="115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4" h="2814" extrusionOk="0">
                      <a:moveTo>
                        <a:pt x="2070" y="0"/>
                      </a:moveTo>
                      <a:lnTo>
                        <a:pt x="138" y="809"/>
                      </a:lnTo>
                      <a:lnTo>
                        <a:pt x="0" y="2814"/>
                      </a:lnTo>
                      <a:lnTo>
                        <a:pt x="0" y="2814"/>
                      </a:lnTo>
                      <a:lnTo>
                        <a:pt x="2593" y="1503"/>
                      </a:lnTo>
                      <a:lnTo>
                        <a:pt x="207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4" name="Google Shape;5014;p6"/>
                <p:cNvSpPr/>
                <p:nvPr/>
              </p:nvSpPr>
              <p:spPr>
                <a:xfrm>
                  <a:off x="2446745" y="1874882"/>
                  <a:ext cx="202610" cy="214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" h="5238" extrusionOk="0">
                      <a:moveTo>
                        <a:pt x="2699" y="1"/>
                      </a:moveTo>
                      <a:lnTo>
                        <a:pt x="1" y="796"/>
                      </a:lnTo>
                      <a:lnTo>
                        <a:pt x="1619" y="5237"/>
                      </a:lnTo>
                      <a:lnTo>
                        <a:pt x="4955" y="4565"/>
                      </a:lnTo>
                      <a:lnTo>
                        <a:pt x="4394" y="2311"/>
                      </a:lnTo>
                      <a:lnTo>
                        <a:pt x="269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5" name="Google Shape;5015;p6"/>
                <p:cNvSpPr/>
                <p:nvPr/>
              </p:nvSpPr>
              <p:spPr>
                <a:xfrm>
                  <a:off x="2705375" y="1729150"/>
                  <a:ext cx="168630" cy="48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4" h="1186" extrusionOk="0">
                      <a:moveTo>
                        <a:pt x="1" y="0"/>
                      </a:moveTo>
                      <a:lnTo>
                        <a:pt x="0" y="310"/>
                      </a:lnTo>
                      <a:lnTo>
                        <a:pt x="3652" y="1185"/>
                      </a:lnTo>
                      <a:lnTo>
                        <a:pt x="4124" y="1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6" name="Google Shape;5016;p6"/>
                <p:cNvSpPr/>
                <p:nvPr/>
              </p:nvSpPr>
              <p:spPr>
                <a:xfrm>
                  <a:off x="2587816" y="1765951"/>
                  <a:ext cx="223096" cy="297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6" h="7286" extrusionOk="0">
                      <a:moveTo>
                        <a:pt x="1669" y="1"/>
                      </a:moveTo>
                      <a:lnTo>
                        <a:pt x="0" y="336"/>
                      </a:lnTo>
                      <a:lnTo>
                        <a:pt x="2083" y="3547"/>
                      </a:lnTo>
                      <a:lnTo>
                        <a:pt x="2639" y="7286"/>
                      </a:lnTo>
                      <a:lnTo>
                        <a:pt x="4982" y="6751"/>
                      </a:lnTo>
                      <a:lnTo>
                        <a:pt x="5059" y="4621"/>
                      </a:lnTo>
                      <a:lnTo>
                        <a:pt x="5456" y="2552"/>
                      </a:lnTo>
                      <a:lnTo>
                        <a:pt x="3578" y="1857"/>
                      </a:lnTo>
                      <a:lnTo>
                        <a:pt x="166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7" name="Google Shape;5017;p6"/>
                <p:cNvSpPr/>
                <p:nvPr/>
              </p:nvSpPr>
              <p:spPr>
                <a:xfrm>
                  <a:off x="2376169" y="1828349"/>
                  <a:ext cx="85746" cy="128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" h="3133" extrusionOk="0">
                      <a:moveTo>
                        <a:pt x="1394" y="0"/>
                      </a:moveTo>
                      <a:lnTo>
                        <a:pt x="1084" y="52"/>
                      </a:lnTo>
                      <a:lnTo>
                        <a:pt x="1" y="2668"/>
                      </a:lnTo>
                      <a:lnTo>
                        <a:pt x="682" y="3133"/>
                      </a:lnTo>
                      <a:lnTo>
                        <a:pt x="1312" y="1256"/>
                      </a:lnTo>
                      <a:cubicBezTo>
                        <a:pt x="1312" y="1256"/>
                        <a:pt x="1680" y="1315"/>
                        <a:pt x="1903" y="1315"/>
                      </a:cubicBezTo>
                      <a:cubicBezTo>
                        <a:pt x="2019" y="1315"/>
                        <a:pt x="2096" y="1299"/>
                        <a:pt x="2061" y="1250"/>
                      </a:cubicBezTo>
                      <a:cubicBezTo>
                        <a:pt x="1958" y="1109"/>
                        <a:pt x="1394" y="0"/>
                        <a:pt x="139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8" name="Google Shape;5018;p6"/>
                <p:cNvSpPr/>
                <p:nvPr/>
              </p:nvSpPr>
              <p:spPr>
                <a:xfrm>
                  <a:off x="2382875" y="1959524"/>
                  <a:ext cx="77691" cy="75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858" extrusionOk="0">
                      <a:moveTo>
                        <a:pt x="1382" y="1"/>
                      </a:moveTo>
                      <a:cubicBezTo>
                        <a:pt x="1380" y="1"/>
                        <a:pt x="1379" y="1"/>
                        <a:pt x="1377" y="1"/>
                      </a:cubicBezTo>
                      <a:cubicBezTo>
                        <a:pt x="1253" y="38"/>
                        <a:pt x="697" y="717"/>
                        <a:pt x="697" y="717"/>
                      </a:cubicBezTo>
                      <a:lnTo>
                        <a:pt x="0" y="795"/>
                      </a:lnTo>
                      <a:lnTo>
                        <a:pt x="480" y="1857"/>
                      </a:lnTo>
                      <a:lnTo>
                        <a:pt x="1600" y="1742"/>
                      </a:lnTo>
                      <a:lnTo>
                        <a:pt x="1900" y="1467"/>
                      </a:lnTo>
                      <a:cubicBezTo>
                        <a:pt x="1900" y="1467"/>
                        <a:pt x="1510" y="1"/>
                        <a:pt x="13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19" name="Google Shape;5019;p6"/>
                <p:cNvSpPr/>
                <p:nvPr/>
              </p:nvSpPr>
              <p:spPr>
                <a:xfrm>
                  <a:off x="2459626" y="2405307"/>
                  <a:ext cx="113143" cy="1096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7" h="2681" extrusionOk="0">
                      <a:moveTo>
                        <a:pt x="1717" y="0"/>
                      </a:moveTo>
                      <a:lnTo>
                        <a:pt x="0" y="749"/>
                      </a:lnTo>
                      <a:lnTo>
                        <a:pt x="340" y="1727"/>
                      </a:lnTo>
                      <a:lnTo>
                        <a:pt x="851" y="2681"/>
                      </a:lnTo>
                      <a:lnTo>
                        <a:pt x="2384" y="2068"/>
                      </a:lnTo>
                      <a:lnTo>
                        <a:pt x="2766" y="1173"/>
                      </a:lnTo>
                      <a:lnTo>
                        <a:pt x="171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0" name="Google Shape;5020;p6"/>
                <p:cNvSpPr/>
                <p:nvPr/>
              </p:nvSpPr>
              <p:spPr>
                <a:xfrm>
                  <a:off x="2045369" y="2671910"/>
                  <a:ext cx="52993" cy="20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6" h="505" extrusionOk="0">
                      <a:moveTo>
                        <a:pt x="854" y="1"/>
                      </a:moveTo>
                      <a:cubicBezTo>
                        <a:pt x="849" y="1"/>
                        <a:pt x="845" y="1"/>
                        <a:pt x="841" y="2"/>
                      </a:cubicBezTo>
                      <a:cubicBezTo>
                        <a:pt x="696" y="22"/>
                        <a:pt x="201" y="164"/>
                        <a:pt x="1" y="221"/>
                      </a:cubicBezTo>
                      <a:lnTo>
                        <a:pt x="44" y="384"/>
                      </a:lnTo>
                      <a:lnTo>
                        <a:pt x="155" y="505"/>
                      </a:lnTo>
                      <a:lnTo>
                        <a:pt x="1295" y="484"/>
                      </a:lnTo>
                      <a:cubicBezTo>
                        <a:pt x="1295" y="484"/>
                        <a:pt x="1036" y="1"/>
                        <a:pt x="85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1" name="Google Shape;5021;p6"/>
                <p:cNvSpPr/>
                <p:nvPr/>
              </p:nvSpPr>
              <p:spPr>
                <a:xfrm>
                  <a:off x="2026273" y="2608162"/>
                  <a:ext cx="30790" cy="44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1080" extrusionOk="0">
                      <a:moveTo>
                        <a:pt x="1" y="1"/>
                      </a:moveTo>
                      <a:lnTo>
                        <a:pt x="284" y="1080"/>
                      </a:lnTo>
                      <a:lnTo>
                        <a:pt x="691" y="1038"/>
                      </a:lnTo>
                      <a:lnTo>
                        <a:pt x="752" y="50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2" name="Google Shape;5022;p6"/>
                <p:cNvSpPr/>
                <p:nvPr/>
              </p:nvSpPr>
              <p:spPr>
                <a:xfrm>
                  <a:off x="2380585" y="2361555"/>
                  <a:ext cx="106314" cy="80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0" h="1979" extrusionOk="0">
                      <a:moveTo>
                        <a:pt x="2349" y="1"/>
                      </a:moveTo>
                      <a:lnTo>
                        <a:pt x="1892" y="337"/>
                      </a:lnTo>
                      <a:lnTo>
                        <a:pt x="1826" y="657"/>
                      </a:lnTo>
                      <a:lnTo>
                        <a:pt x="1" y="1181"/>
                      </a:lnTo>
                      <a:lnTo>
                        <a:pt x="78" y="1559"/>
                      </a:lnTo>
                      <a:lnTo>
                        <a:pt x="988" y="1978"/>
                      </a:lnTo>
                      <a:lnTo>
                        <a:pt x="2600" y="956"/>
                      </a:lnTo>
                      <a:cubicBezTo>
                        <a:pt x="2526" y="636"/>
                        <a:pt x="2443" y="317"/>
                        <a:pt x="23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3" name="Google Shape;5023;p6"/>
                <p:cNvSpPr/>
                <p:nvPr/>
              </p:nvSpPr>
              <p:spPr>
                <a:xfrm>
                  <a:off x="2377968" y="2039955"/>
                  <a:ext cx="38682" cy="45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" h="1106" extrusionOk="0">
                      <a:moveTo>
                        <a:pt x="78" y="0"/>
                      </a:moveTo>
                      <a:lnTo>
                        <a:pt x="1" y="57"/>
                      </a:lnTo>
                      <a:lnTo>
                        <a:pt x="486" y="1105"/>
                      </a:lnTo>
                      <a:cubicBezTo>
                        <a:pt x="640" y="829"/>
                        <a:pt x="791" y="552"/>
                        <a:pt x="946" y="277"/>
                      </a:cubicBezTo>
                      <a:lnTo>
                        <a:pt x="442" y="223"/>
                      </a:lnTo>
                      <a:lnTo>
                        <a:pt x="7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4" name="Google Shape;5024;p6"/>
                <p:cNvSpPr/>
                <p:nvPr/>
              </p:nvSpPr>
              <p:spPr>
                <a:xfrm>
                  <a:off x="2590883" y="2367075"/>
                  <a:ext cx="105455" cy="134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3280" extrusionOk="0">
                      <a:moveTo>
                        <a:pt x="2000" y="1"/>
                      </a:moveTo>
                      <a:lnTo>
                        <a:pt x="1341" y="539"/>
                      </a:lnTo>
                      <a:lnTo>
                        <a:pt x="972" y="500"/>
                      </a:lnTo>
                      <a:cubicBezTo>
                        <a:pt x="644" y="1077"/>
                        <a:pt x="321" y="1657"/>
                        <a:pt x="0" y="2239"/>
                      </a:cubicBezTo>
                      <a:lnTo>
                        <a:pt x="484" y="2261"/>
                      </a:lnTo>
                      <a:lnTo>
                        <a:pt x="42" y="2913"/>
                      </a:lnTo>
                      <a:cubicBezTo>
                        <a:pt x="291" y="3040"/>
                        <a:pt x="544" y="3157"/>
                        <a:pt x="795" y="3280"/>
                      </a:cubicBezTo>
                      <a:lnTo>
                        <a:pt x="936" y="3066"/>
                      </a:lnTo>
                      <a:lnTo>
                        <a:pt x="1831" y="2300"/>
                      </a:lnTo>
                      <a:lnTo>
                        <a:pt x="2579" y="2567"/>
                      </a:lnTo>
                      <a:lnTo>
                        <a:pt x="20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5" name="Google Shape;5025;p6"/>
                <p:cNvSpPr/>
                <p:nvPr/>
              </p:nvSpPr>
              <p:spPr>
                <a:xfrm>
                  <a:off x="2283758" y="2454171"/>
                  <a:ext cx="94251" cy="63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1553" extrusionOk="0">
                      <a:moveTo>
                        <a:pt x="2305" y="1"/>
                      </a:moveTo>
                      <a:lnTo>
                        <a:pt x="255" y="46"/>
                      </a:lnTo>
                      <a:lnTo>
                        <a:pt x="1" y="366"/>
                      </a:lnTo>
                      <a:cubicBezTo>
                        <a:pt x="1" y="366"/>
                        <a:pt x="777" y="1553"/>
                        <a:pt x="1091" y="1553"/>
                      </a:cubicBezTo>
                      <a:cubicBezTo>
                        <a:pt x="1133" y="1553"/>
                        <a:pt x="1166" y="1532"/>
                        <a:pt x="1189" y="1484"/>
                      </a:cubicBezTo>
                      <a:cubicBezTo>
                        <a:pt x="1380" y="1078"/>
                        <a:pt x="2305" y="1"/>
                        <a:pt x="23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6" name="Google Shape;5026;p6"/>
                <p:cNvSpPr/>
                <p:nvPr/>
              </p:nvSpPr>
              <p:spPr>
                <a:xfrm>
                  <a:off x="2362103" y="2516364"/>
                  <a:ext cx="55038" cy="40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6" h="985" extrusionOk="0">
                      <a:moveTo>
                        <a:pt x="916" y="1"/>
                      </a:moveTo>
                      <a:lnTo>
                        <a:pt x="0" y="135"/>
                      </a:lnTo>
                      <a:cubicBezTo>
                        <a:pt x="0" y="135"/>
                        <a:pt x="95" y="757"/>
                        <a:pt x="252" y="873"/>
                      </a:cubicBezTo>
                      <a:cubicBezTo>
                        <a:pt x="399" y="981"/>
                        <a:pt x="1224" y="984"/>
                        <a:pt x="1333" y="984"/>
                      </a:cubicBezTo>
                      <a:cubicBezTo>
                        <a:pt x="1341" y="984"/>
                        <a:pt x="1345" y="984"/>
                        <a:pt x="1345" y="984"/>
                      </a:cubicBezTo>
                      <a:lnTo>
                        <a:pt x="91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7" name="Google Shape;5027;p6"/>
                <p:cNvSpPr/>
                <p:nvPr/>
              </p:nvSpPr>
              <p:spPr>
                <a:xfrm>
                  <a:off x="2479703" y="2150358"/>
                  <a:ext cx="155055" cy="7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2" h="1921" extrusionOk="0">
                      <a:moveTo>
                        <a:pt x="1065" y="1"/>
                      </a:moveTo>
                      <a:cubicBezTo>
                        <a:pt x="856" y="154"/>
                        <a:pt x="1" y="521"/>
                        <a:pt x="1" y="521"/>
                      </a:cubicBezTo>
                      <a:lnTo>
                        <a:pt x="759" y="1444"/>
                      </a:lnTo>
                      <a:lnTo>
                        <a:pt x="2531" y="1450"/>
                      </a:lnTo>
                      <a:lnTo>
                        <a:pt x="2957" y="1920"/>
                      </a:lnTo>
                      <a:lnTo>
                        <a:pt x="3791" y="1743"/>
                      </a:lnTo>
                      <a:lnTo>
                        <a:pt x="106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8" name="Google Shape;5028;p6"/>
                <p:cNvSpPr/>
                <p:nvPr/>
              </p:nvSpPr>
              <p:spPr>
                <a:xfrm>
                  <a:off x="2481788" y="2804639"/>
                  <a:ext cx="178567" cy="115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7" h="2826" extrusionOk="0">
                      <a:moveTo>
                        <a:pt x="1283" y="0"/>
                      </a:moveTo>
                      <a:cubicBezTo>
                        <a:pt x="1283" y="0"/>
                        <a:pt x="0" y="1150"/>
                        <a:pt x="1129" y="1370"/>
                      </a:cubicBezTo>
                      <a:cubicBezTo>
                        <a:pt x="1825" y="1506"/>
                        <a:pt x="2980" y="2265"/>
                        <a:pt x="3761" y="2826"/>
                      </a:cubicBezTo>
                      <a:lnTo>
                        <a:pt x="4367" y="2381"/>
                      </a:lnTo>
                      <a:lnTo>
                        <a:pt x="3990" y="527"/>
                      </a:lnTo>
                      <a:lnTo>
                        <a:pt x="128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29" name="Google Shape;5029;p6"/>
                <p:cNvSpPr/>
                <p:nvPr/>
              </p:nvSpPr>
              <p:spPr>
                <a:xfrm>
                  <a:off x="2551383" y="2514279"/>
                  <a:ext cx="339183" cy="219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95" h="5362" extrusionOk="0">
                      <a:moveTo>
                        <a:pt x="2104" y="1"/>
                      </a:moveTo>
                      <a:cubicBezTo>
                        <a:pt x="1762" y="1"/>
                        <a:pt x="1520" y="129"/>
                        <a:pt x="1482" y="469"/>
                      </a:cubicBezTo>
                      <a:cubicBezTo>
                        <a:pt x="1327" y="1837"/>
                        <a:pt x="0" y="3438"/>
                        <a:pt x="1138" y="3438"/>
                      </a:cubicBezTo>
                      <a:cubicBezTo>
                        <a:pt x="1141" y="3438"/>
                        <a:pt x="1144" y="3438"/>
                        <a:pt x="1147" y="3438"/>
                      </a:cubicBezTo>
                      <a:cubicBezTo>
                        <a:pt x="2301" y="3429"/>
                        <a:pt x="4607" y="3412"/>
                        <a:pt x="4607" y="3412"/>
                      </a:cubicBezTo>
                      <a:lnTo>
                        <a:pt x="6232" y="5361"/>
                      </a:lnTo>
                      <a:lnTo>
                        <a:pt x="8295" y="3429"/>
                      </a:lnTo>
                      <a:lnTo>
                        <a:pt x="5091" y="1171"/>
                      </a:lnTo>
                      <a:cubicBezTo>
                        <a:pt x="5091" y="1171"/>
                        <a:pt x="5091" y="1171"/>
                        <a:pt x="5091" y="1171"/>
                      </a:cubicBezTo>
                      <a:cubicBezTo>
                        <a:pt x="5089" y="1171"/>
                        <a:pt x="3139" y="1"/>
                        <a:pt x="210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0" name="Google Shape;5030;p6"/>
                <p:cNvSpPr/>
                <p:nvPr/>
              </p:nvSpPr>
              <p:spPr>
                <a:xfrm>
                  <a:off x="2582705" y="2702618"/>
                  <a:ext cx="124960" cy="68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687" extrusionOk="0">
                      <a:moveTo>
                        <a:pt x="2785" y="0"/>
                      </a:moveTo>
                      <a:lnTo>
                        <a:pt x="0" y="159"/>
                      </a:lnTo>
                      <a:lnTo>
                        <a:pt x="1251" y="1336"/>
                      </a:lnTo>
                      <a:lnTo>
                        <a:pt x="3056" y="1686"/>
                      </a:lnTo>
                      <a:lnTo>
                        <a:pt x="278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1" name="Google Shape;5031;p6"/>
                <p:cNvSpPr/>
                <p:nvPr/>
              </p:nvSpPr>
              <p:spPr>
                <a:xfrm>
                  <a:off x="2284126" y="2576554"/>
                  <a:ext cx="181879" cy="24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8" h="6062" extrusionOk="0">
                      <a:moveTo>
                        <a:pt x="1444" y="1"/>
                      </a:moveTo>
                      <a:lnTo>
                        <a:pt x="310" y="1880"/>
                      </a:lnTo>
                      <a:lnTo>
                        <a:pt x="1" y="4621"/>
                      </a:lnTo>
                      <a:lnTo>
                        <a:pt x="2605" y="6061"/>
                      </a:lnTo>
                      <a:lnTo>
                        <a:pt x="4448" y="1985"/>
                      </a:lnTo>
                      <a:lnTo>
                        <a:pt x="144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2" name="Google Shape;5032;p6"/>
                <p:cNvSpPr/>
                <p:nvPr/>
              </p:nvSpPr>
              <p:spPr>
                <a:xfrm>
                  <a:off x="2087772" y="2486106"/>
                  <a:ext cx="221665" cy="319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1" h="7808" extrusionOk="0">
                      <a:moveTo>
                        <a:pt x="3268" y="0"/>
                      </a:moveTo>
                      <a:lnTo>
                        <a:pt x="1734" y="1335"/>
                      </a:lnTo>
                      <a:lnTo>
                        <a:pt x="0" y="2398"/>
                      </a:lnTo>
                      <a:lnTo>
                        <a:pt x="949" y="4216"/>
                      </a:lnTo>
                      <a:lnTo>
                        <a:pt x="1117" y="6816"/>
                      </a:lnTo>
                      <a:lnTo>
                        <a:pt x="2618" y="7808"/>
                      </a:lnTo>
                      <a:lnTo>
                        <a:pt x="3256" y="4199"/>
                      </a:lnTo>
                      <a:lnTo>
                        <a:pt x="5420" y="1352"/>
                      </a:lnTo>
                      <a:lnTo>
                        <a:pt x="326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3" name="Google Shape;5033;p6"/>
                <p:cNvSpPr/>
                <p:nvPr/>
              </p:nvSpPr>
              <p:spPr>
                <a:xfrm>
                  <a:off x="2346156" y="2823407"/>
                  <a:ext cx="129908" cy="115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7" h="2818" extrusionOk="0">
                      <a:moveTo>
                        <a:pt x="2713" y="1"/>
                      </a:moveTo>
                      <a:lnTo>
                        <a:pt x="933" y="768"/>
                      </a:lnTo>
                      <a:cubicBezTo>
                        <a:pt x="933" y="768"/>
                        <a:pt x="490" y="203"/>
                        <a:pt x="382" y="203"/>
                      </a:cubicBezTo>
                      <a:cubicBezTo>
                        <a:pt x="370" y="203"/>
                        <a:pt x="362" y="211"/>
                        <a:pt x="359" y="228"/>
                      </a:cubicBezTo>
                      <a:cubicBezTo>
                        <a:pt x="341" y="395"/>
                        <a:pt x="1" y="1529"/>
                        <a:pt x="1" y="1529"/>
                      </a:cubicBezTo>
                      <a:lnTo>
                        <a:pt x="1178" y="2359"/>
                      </a:lnTo>
                      <a:lnTo>
                        <a:pt x="1556" y="2704"/>
                      </a:lnTo>
                      <a:lnTo>
                        <a:pt x="1762" y="2817"/>
                      </a:lnTo>
                      <a:lnTo>
                        <a:pt x="3177" y="1891"/>
                      </a:lnTo>
                      <a:lnTo>
                        <a:pt x="271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4" name="Google Shape;5034;p6"/>
                <p:cNvSpPr/>
                <p:nvPr/>
              </p:nvSpPr>
              <p:spPr>
                <a:xfrm>
                  <a:off x="2427609" y="2741178"/>
                  <a:ext cx="85378" cy="74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19" extrusionOk="0">
                      <a:moveTo>
                        <a:pt x="737" y="0"/>
                      </a:moveTo>
                      <a:cubicBezTo>
                        <a:pt x="737" y="0"/>
                        <a:pt x="1" y="1271"/>
                        <a:pt x="120" y="1338"/>
                      </a:cubicBezTo>
                      <a:cubicBezTo>
                        <a:pt x="174" y="1367"/>
                        <a:pt x="385" y="1376"/>
                        <a:pt x="601" y="1376"/>
                      </a:cubicBezTo>
                      <a:cubicBezTo>
                        <a:pt x="863" y="1376"/>
                        <a:pt x="1132" y="1363"/>
                        <a:pt x="1132" y="1363"/>
                      </a:cubicBezTo>
                      <a:lnTo>
                        <a:pt x="1717" y="1819"/>
                      </a:lnTo>
                      <a:lnTo>
                        <a:pt x="2088" y="777"/>
                      </a:lnTo>
                      <a:lnTo>
                        <a:pt x="1155" y="39"/>
                      </a:lnTo>
                      <a:lnTo>
                        <a:pt x="73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5" name="Google Shape;5035;p6"/>
                <p:cNvSpPr/>
                <p:nvPr/>
              </p:nvSpPr>
              <p:spPr>
                <a:xfrm>
                  <a:off x="2662072" y="2823775"/>
                  <a:ext cx="47800" cy="63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9" h="1549" extrusionOk="0">
                      <a:moveTo>
                        <a:pt x="11" y="0"/>
                      </a:moveTo>
                      <a:cubicBezTo>
                        <a:pt x="0" y="0"/>
                        <a:pt x="2" y="9"/>
                        <a:pt x="21" y="28"/>
                      </a:cubicBezTo>
                      <a:cubicBezTo>
                        <a:pt x="172" y="186"/>
                        <a:pt x="325" y="1458"/>
                        <a:pt x="325" y="1458"/>
                      </a:cubicBezTo>
                      <a:lnTo>
                        <a:pt x="452" y="1549"/>
                      </a:lnTo>
                      <a:lnTo>
                        <a:pt x="1145" y="1041"/>
                      </a:lnTo>
                      <a:cubicBezTo>
                        <a:pt x="1169" y="785"/>
                        <a:pt x="1158" y="566"/>
                        <a:pt x="1064" y="531"/>
                      </a:cubicBezTo>
                      <a:cubicBezTo>
                        <a:pt x="850" y="452"/>
                        <a:pt x="87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6" name="Google Shape;5036;p6"/>
                <p:cNvSpPr/>
                <p:nvPr/>
              </p:nvSpPr>
              <p:spPr>
                <a:xfrm>
                  <a:off x="2535231" y="2882412"/>
                  <a:ext cx="81657" cy="60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469" extrusionOk="0">
                      <a:moveTo>
                        <a:pt x="1" y="0"/>
                      </a:moveTo>
                      <a:lnTo>
                        <a:pt x="142" y="628"/>
                      </a:lnTo>
                      <a:lnTo>
                        <a:pt x="724" y="1469"/>
                      </a:lnTo>
                      <a:cubicBezTo>
                        <a:pt x="724" y="1469"/>
                        <a:pt x="1996" y="1074"/>
                        <a:pt x="1794" y="992"/>
                      </a:cubicBezTo>
                      <a:cubicBezTo>
                        <a:pt x="1591" y="909"/>
                        <a:pt x="664" y="129"/>
                        <a:pt x="664" y="12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7" name="Google Shape;5037;p6"/>
                <p:cNvSpPr/>
                <p:nvPr/>
              </p:nvSpPr>
              <p:spPr>
                <a:xfrm>
                  <a:off x="2720545" y="2738234"/>
                  <a:ext cx="86973" cy="84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" h="2055" extrusionOk="0">
                      <a:moveTo>
                        <a:pt x="692" y="1"/>
                      </a:moveTo>
                      <a:lnTo>
                        <a:pt x="321" y="657"/>
                      </a:lnTo>
                      <a:lnTo>
                        <a:pt x="0" y="1623"/>
                      </a:lnTo>
                      <a:lnTo>
                        <a:pt x="460" y="2055"/>
                      </a:lnTo>
                      <a:lnTo>
                        <a:pt x="1608" y="1744"/>
                      </a:lnTo>
                      <a:lnTo>
                        <a:pt x="2126" y="1363"/>
                      </a:lnTo>
                      <a:lnTo>
                        <a:pt x="1882" y="704"/>
                      </a:lnTo>
                      <a:lnTo>
                        <a:pt x="69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8" name="Google Shape;5038;p6"/>
                <p:cNvSpPr/>
                <p:nvPr/>
              </p:nvSpPr>
              <p:spPr>
                <a:xfrm>
                  <a:off x="2924586" y="2688552"/>
                  <a:ext cx="22040" cy="19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" h="476" extrusionOk="0">
                      <a:moveTo>
                        <a:pt x="29" y="1"/>
                      </a:moveTo>
                      <a:lnTo>
                        <a:pt x="0" y="476"/>
                      </a:lnTo>
                      <a:lnTo>
                        <a:pt x="538" y="8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9" name="Google Shape;5039;p6"/>
                <p:cNvSpPr/>
                <p:nvPr/>
              </p:nvSpPr>
              <p:spPr>
                <a:xfrm>
                  <a:off x="2807150" y="2705930"/>
                  <a:ext cx="77487" cy="74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1820" extrusionOk="0">
                      <a:moveTo>
                        <a:pt x="1376" y="1"/>
                      </a:moveTo>
                      <a:cubicBezTo>
                        <a:pt x="1243" y="1"/>
                        <a:pt x="983" y="446"/>
                        <a:pt x="983" y="446"/>
                      </a:cubicBezTo>
                      <a:cubicBezTo>
                        <a:pt x="983" y="446"/>
                        <a:pt x="286" y="995"/>
                        <a:pt x="142" y="1139"/>
                      </a:cubicBezTo>
                      <a:cubicBezTo>
                        <a:pt x="0" y="1282"/>
                        <a:pt x="225" y="1540"/>
                        <a:pt x="335" y="1691"/>
                      </a:cubicBezTo>
                      <a:cubicBezTo>
                        <a:pt x="365" y="1732"/>
                        <a:pt x="411" y="1775"/>
                        <a:pt x="464" y="1819"/>
                      </a:cubicBezTo>
                      <a:lnTo>
                        <a:pt x="1894" y="769"/>
                      </a:lnTo>
                      <a:cubicBezTo>
                        <a:pt x="1739" y="504"/>
                        <a:pt x="1489" y="88"/>
                        <a:pt x="1412" y="15"/>
                      </a:cubicBezTo>
                      <a:cubicBezTo>
                        <a:pt x="1402" y="5"/>
                        <a:pt x="1389" y="1"/>
                        <a:pt x="137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0" name="Google Shape;5040;p6"/>
                <p:cNvSpPr/>
                <p:nvPr/>
              </p:nvSpPr>
              <p:spPr>
                <a:xfrm>
                  <a:off x="2878462" y="2685281"/>
                  <a:ext cx="37251" cy="45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1118" extrusionOk="0">
                      <a:moveTo>
                        <a:pt x="743" y="0"/>
                      </a:moveTo>
                      <a:lnTo>
                        <a:pt x="1" y="199"/>
                      </a:lnTo>
                      <a:lnTo>
                        <a:pt x="320" y="1118"/>
                      </a:lnTo>
                      <a:lnTo>
                        <a:pt x="420" y="1075"/>
                      </a:lnTo>
                      <a:lnTo>
                        <a:pt x="911" y="716"/>
                      </a:lnTo>
                      <a:lnTo>
                        <a:pt x="74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1" name="Google Shape;5041;p6"/>
                <p:cNvSpPr/>
                <p:nvPr/>
              </p:nvSpPr>
              <p:spPr>
                <a:xfrm>
                  <a:off x="2747737" y="2695381"/>
                  <a:ext cx="42117" cy="47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0" h="1159" extrusionOk="0">
                      <a:moveTo>
                        <a:pt x="144" y="1"/>
                      </a:moveTo>
                      <a:cubicBezTo>
                        <a:pt x="144" y="1"/>
                        <a:pt x="0" y="530"/>
                        <a:pt x="157" y="645"/>
                      </a:cubicBezTo>
                      <a:cubicBezTo>
                        <a:pt x="313" y="761"/>
                        <a:pt x="1030" y="1158"/>
                        <a:pt x="1030" y="1158"/>
                      </a:cubicBezTo>
                      <a:lnTo>
                        <a:pt x="1026" y="815"/>
                      </a:lnTo>
                      <a:lnTo>
                        <a:pt x="14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2" name="Google Shape;5042;p6"/>
                <p:cNvSpPr/>
                <p:nvPr/>
              </p:nvSpPr>
              <p:spPr>
                <a:xfrm>
                  <a:off x="2513069" y="2734226"/>
                  <a:ext cx="104433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4" h="1556" extrusionOk="0">
                      <a:moveTo>
                        <a:pt x="1972" y="1"/>
                      </a:moveTo>
                      <a:cubicBezTo>
                        <a:pt x="1316" y="151"/>
                        <a:pt x="659" y="300"/>
                        <a:pt x="1" y="443"/>
                      </a:cubicBezTo>
                      <a:lnTo>
                        <a:pt x="348" y="844"/>
                      </a:lnTo>
                      <a:lnTo>
                        <a:pt x="472" y="1254"/>
                      </a:lnTo>
                      <a:lnTo>
                        <a:pt x="2019" y="1555"/>
                      </a:lnTo>
                      <a:cubicBezTo>
                        <a:pt x="2186" y="1230"/>
                        <a:pt x="2364" y="913"/>
                        <a:pt x="2554" y="603"/>
                      </a:cubicBezTo>
                      <a:lnTo>
                        <a:pt x="197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3" name="Google Shape;5043;p6"/>
                <p:cNvSpPr/>
                <p:nvPr/>
              </p:nvSpPr>
              <p:spPr>
                <a:xfrm>
                  <a:off x="2596771" y="2659234"/>
                  <a:ext cx="85010" cy="38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9" h="947" extrusionOk="0">
                      <a:moveTo>
                        <a:pt x="1058" y="1"/>
                      </a:moveTo>
                      <a:lnTo>
                        <a:pt x="1" y="155"/>
                      </a:lnTo>
                      <a:cubicBezTo>
                        <a:pt x="108" y="419"/>
                        <a:pt x="218" y="681"/>
                        <a:pt x="317" y="947"/>
                      </a:cubicBezTo>
                      <a:lnTo>
                        <a:pt x="2078" y="714"/>
                      </a:lnTo>
                      <a:lnTo>
                        <a:pt x="1896" y="78"/>
                      </a:lnTo>
                      <a:lnTo>
                        <a:pt x="10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4" name="Google Shape;5044;p6"/>
                <p:cNvSpPr/>
                <p:nvPr/>
              </p:nvSpPr>
              <p:spPr>
                <a:xfrm>
                  <a:off x="2453247" y="2633514"/>
                  <a:ext cx="143483" cy="103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9" h="2519" extrusionOk="0">
                      <a:moveTo>
                        <a:pt x="1338" y="1"/>
                      </a:moveTo>
                      <a:lnTo>
                        <a:pt x="0" y="2098"/>
                      </a:lnTo>
                      <a:lnTo>
                        <a:pt x="875" y="2225"/>
                      </a:lnTo>
                      <a:lnTo>
                        <a:pt x="1129" y="2519"/>
                      </a:lnTo>
                      <a:cubicBezTo>
                        <a:pt x="1778" y="2379"/>
                        <a:pt x="2426" y="2236"/>
                        <a:pt x="3073" y="2088"/>
                      </a:cubicBezTo>
                      <a:lnTo>
                        <a:pt x="2720" y="1722"/>
                      </a:lnTo>
                      <a:lnTo>
                        <a:pt x="3508" y="1618"/>
                      </a:lnTo>
                      <a:cubicBezTo>
                        <a:pt x="3405" y="1354"/>
                        <a:pt x="3294" y="1094"/>
                        <a:pt x="3189" y="832"/>
                      </a:cubicBezTo>
                      <a:lnTo>
                        <a:pt x="2932" y="869"/>
                      </a:lnTo>
                      <a:lnTo>
                        <a:pt x="1723" y="719"/>
                      </a:lnTo>
                      <a:lnTo>
                        <a:pt x="13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5" name="Google Shape;5045;p6"/>
                <p:cNvSpPr/>
                <p:nvPr/>
              </p:nvSpPr>
              <p:spPr>
                <a:xfrm>
                  <a:off x="2509675" y="2939167"/>
                  <a:ext cx="38150" cy="60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" h="1470" extrusionOk="0">
                      <a:moveTo>
                        <a:pt x="0" y="1"/>
                      </a:moveTo>
                      <a:lnTo>
                        <a:pt x="402" y="1446"/>
                      </a:lnTo>
                      <a:lnTo>
                        <a:pt x="444" y="1469"/>
                      </a:lnTo>
                      <a:lnTo>
                        <a:pt x="932" y="1111"/>
                      </a:lnTo>
                      <a:lnTo>
                        <a:pt x="428" y="628"/>
                      </a:lnTo>
                      <a:lnTo>
                        <a:pt x="430" y="27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6" name="Google Shape;5046;p6"/>
                <p:cNvSpPr/>
                <p:nvPr/>
              </p:nvSpPr>
              <p:spPr>
                <a:xfrm>
                  <a:off x="2858426" y="1928652"/>
                  <a:ext cx="204368" cy="313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8" h="7668" extrusionOk="0">
                      <a:moveTo>
                        <a:pt x="1914" y="1"/>
                      </a:moveTo>
                      <a:lnTo>
                        <a:pt x="209" y="3157"/>
                      </a:lnTo>
                      <a:lnTo>
                        <a:pt x="0" y="7667"/>
                      </a:lnTo>
                      <a:lnTo>
                        <a:pt x="0" y="7667"/>
                      </a:lnTo>
                      <a:lnTo>
                        <a:pt x="4143" y="6805"/>
                      </a:lnTo>
                      <a:lnTo>
                        <a:pt x="4997" y="4545"/>
                      </a:lnTo>
                      <a:lnTo>
                        <a:pt x="191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7" name="Google Shape;5047;p6"/>
                <p:cNvSpPr/>
                <p:nvPr/>
              </p:nvSpPr>
              <p:spPr>
                <a:xfrm>
                  <a:off x="2883655" y="1729968"/>
                  <a:ext cx="115269" cy="140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3434" extrusionOk="0">
                      <a:moveTo>
                        <a:pt x="1083" y="1"/>
                      </a:moveTo>
                      <a:cubicBezTo>
                        <a:pt x="584" y="1253"/>
                        <a:pt x="1" y="2938"/>
                        <a:pt x="1" y="2938"/>
                      </a:cubicBezTo>
                      <a:lnTo>
                        <a:pt x="2818" y="3433"/>
                      </a:lnTo>
                      <a:lnTo>
                        <a:pt x="2818" y="3433"/>
                      </a:lnTo>
                      <a:lnTo>
                        <a:pt x="1827" y="4"/>
                      </a:lnTo>
                      <a:lnTo>
                        <a:pt x="108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8" name="Google Shape;5048;p6"/>
                <p:cNvSpPr/>
                <p:nvPr/>
              </p:nvSpPr>
              <p:spPr>
                <a:xfrm>
                  <a:off x="3102048" y="2261129"/>
                  <a:ext cx="43016" cy="121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2970" extrusionOk="0">
                      <a:moveTo>
                        <a:pt x="9" y="1"/>
                      </a:moveTo>
                      <a:lnTo>
                        <a:pt x="1" y="2970"/>
                      </a:lnTo>
                      <a:lnTo>
                        <a:pt x="1" y="2970"/>
                      </a:lnTo>
                      <a:lnTo>
                        <a:pt x="1051" y="2795"/>
                      </a:lnTo>
                      <a:lnTo>
                        <a:pt x="252" y="32"/>
                      </a:lnTo>
                      <a:lnTo>
                        <a:pt x="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9" name="Google Shape;5049;p6"/>
                <p:cNvSpPr/>
                <p:nvPr/>
              </p:nvSpPr>
              <p:spPr>
                <a:xfrm>
                  <a:off x="2888316" y="2378524"/>
                  <a:ext cx="106069" cy="1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4" h="4528" extrusionOk="0">
                      <a:moveTo>
                        <a:pt x="1327" y="0"/>
                      </a:moveTo>
                      <a:lnTo>
                        <a:pt x="261" y="782"/>
                      </a:lnTo>
                      <a:lnTo>
                        <a:pt x="1" y="4527"/>
                      </a:lnTo>
                      <a:lnTo>
                        <a:pt x="2594" y="3216"/>
                      </a:lnTo>
                      <a:lnTo>
                        <a:pt x="1856" y="1092"/>
                      </a:lnTo>
                      <a:lnTo>
                        <a:pt x="13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0" name="Google Shape;5050;p6"/>
                <p:cNvSpPr/>
                <p:nvPr/>
              </p:nvSpPr>
              <p:spPr>
                <a:xfrm>
                  <a:off x="2640073" y="2164424"/>
                  <a:ext cx="128681" cy="213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7" h="5218" extrusionOk="0">
                      <a:moveTo>
                        <a:pt x="1" y="1"/>
                      </a:moveTo>
                      <a:lnTo>
                        <a:pt x="1369" y="5217"/>
                      </a:lnTo>
                      <a:lnTo>
                        <a:pt x="3146" y="3913"/>
                      </a:lnTo>
                      <a:lnTo>
                        <a:pt x="2407" y="1789"/>
                      </a:lnTo>
                      <a:lnTo>
                        <a:pt x="1241" y="572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1" name="Google Shape;5051;p6"/>
                <p:cNvSpPr/>
                <p:nvPr/>
              </p:nvSpPr>
              <p:spPr>
                <a:xfrm>
                  <a:off x="3145923" y="2392100"/>
                  <a:ext cx="39909" cy="131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3222" extrusionOk="0">
                      <a:moveTo>
                        <a:pt x="1" y="1"/>
                      </a:moveTo>
                      <a:lnTo>
                        <a:pt x="724" y="3221"/>
                      </a:lnTo>
                      <a:lnTo>
                        <a:pt x="976" y="3037"/>
                      </a:lnTo>
                      <a:lnTo>
                        <a:pt x="103" y="2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2" name="Google Shape;5052;p6"/>
                <p:cNvSpPr/>
                <p:nvPr/>
              </p:nvSpPr>
              <p:spPr>
                <a:xfrm>
                  <a:off x="3019205" y="2482262"/>
                  <a:ext cx="113715" cy="87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1" h="2144" extrusionOk="0">
                      <a:moveTo>
                        <a:pt x="1711" y="0"/>
                      </a:moveTo>
                      <a:lnTo>
                        <a:pt x="1" y="2144"/>
                      </a:lnTo>
                      <a:lnTo>
                        <a:pt x="2385" y="2073"/>
                      </a:lnTo>
                      <a:lnTo>
                        <a:pt x="2780" y="1782"/>
                      </a:lnTo>
                      <a:lnTo>
                        <a:pt x="171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3" name="Google Shape;5053;p6"/>
                <p:cNvSpPr/>
                <p:nvPr/>
              </p:nvSpPr>
              <p:spPr>
                <a:xfrm>
                  <a:off x="3003749" y="1931228"/>
                  <a:ext cx="25720" cy="48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" h="1184" extrusionOk="0">
                      <a:moveTo>
                        <a:pt x="312" y="1"/>
                      </a:moveTo>
                      <a:cubicBezTo>
                        <a:pt x="136" y="117"/>
                        <a:pt x="1" y="208"/>
                        <a:pt x="1" y="208"/>
                      </a:cubicBezTo>
                      <a:cubicBezTo>
                        <a:pt x="1" y="208"/>
                        <a:pt x="274" y="1183"/>
                        <a:pt x="505" y="1183"/>
                      </a:cubicBezTo>
                      <a:cubicBezTo>
                        <a:pt x="532" y="1183"/>
                        <a:pt x="558" y="1170"/>
                        <a:pt x="584" y="1139"/>
                      </a:cubicBezTo>
                      <a:cubicBezTo>
                        <a:pt x="596" y="1125"/>
                        <a:pt x="612" y="1110"/>
                        <a:pt x="628" y="1093"/>
                      </a:cubicBez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4" name="Google Shape;5054;p6"/>
                <p:cNvSpPr/>
                <p:nvPr/>
              </p:nvSpPr>
              <p:spPr>
                <a:xfrm>
                  <a:off x="2933254" y="1895164"/>
                  <a:ext cx="76015" cy="5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9" h="1307" extrusionOk="0">
                      <a:moveTo>
                        <a:pt x="172" y="0"/>
                      </a:moveTo>
                      <a:lnTo>
                        <a:pt x="1" y="452"/>
                      </a:lnTo>
                      <a:cubicBezTo>
                        <a:pt x="1" y="452"/>
                        <a:pt x="713" y="1307"/>
                        <a:pt x="960" y="1307"/>
                      </a:cubicBezTo>
                      <a:cubicBezTo>
                        <a:pt x="982" y="1307"/>
                        <a:pt x="1000" y="1300"/>
                        <a:pt x="1014" y="1286"/>
                      </a:cubicBezTo>
                      <a:cubicBezTo>
                        <a:pt x="1151" y="1140"/>
                        <a:pt x="1740" y="451"/>
                        <a:pt x="1859" y="267"/>
                      </a:cubicBezTo>
                      <a:lnTo>
                        <a:pt x="1849" y="236"/>
                      </a:lnTo>
                      <a:cubicBezTo>
                        <a:pt x="1818" y="259"/>
                        <a:pt x="1754" y="268"/>
                        <a:pt x="1670" y="268"/>
                      </a:cubicBezTo>
                      <a:cubicBezTo>
                        <a:pt x="1219" y="268"/>
                        <a:pt x="172" y="0"/>
                        <a:pt x="1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5" name="Google Shape;5055;p6"/>
                <p:cNvSpPr/>
                <p:nvPr/>
              </p:nvSpPr>
              <p:spPr>
                <a:xfrm>
                  <a:off x="3051427" y="2152934"/>
                  <a:ext cx="50131" cy="764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869" extrusionOk="0">
                      <a:moveTo>
                        <a:pt x="715" y="0"/>
                      </a:moveTo>
                      <a:lnTo>
                        <a:pt x="0" y="1436"/>
                      </a:lnTo>
                      <a:lnTo>
                        <a:pt x="820" y="1869"/>
                      </a:lnTo>
                      <a:lnTo>
                        <a:pt x="1226" y="1763"/>
                      </a:lnTo>
                      <a:lnTo>
                        <a:pt x="71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6" name="Google Shape;5056;p6"/>
                <p:cNvSpPr/>
                <p:nvPr/>
              </p:nvSpPr>
              <p:spPr>
                <a:xfrm>
                  <a:off x="2989315" y="1959197"/>
                  <a:ext cx="33203" cy="424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" h="1038" extrusionOk="0">
                      <a:moveTo>
                        <a:pt x="0" y="1"/>
                      </a:moveTo>
                      <a:lnTo>
                        <a:pt x="84" y="592"/>
                      </a:lnTo>
                      <a:lnTo>
                        <a:pt x="811" y="1038"/>
                      </a:lnTo>
                      <a:lnTo>
                        <a:pt x="279" y="17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7" name="Google Shape;5057;p6"/>
                <p:cNvSpPr/>
                <p:nvPr/>
              </p:nvSpPr>
              <p:spPr>
                <a:xfrm>
                  <a:off x="2752153" y="2063017"/>
                  <a:ext cx="77487" cy="91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2238" extrusionOk="0">
                      <a:moveTo>
                        <a:pt x="786" y="0"/>
                      </a:moveTo>
                      <a:lnTo>
                        <a:pt x="0" y="1120"/>
                      </a:lnTo>
                      <a:lnTo>
                        <a:pt x="1072" y="2238"/>
                      </a:lnTo>
                      <a:cubicBezTo>
                        <a:pt x="1072" y="2238"/>
                        <a:pt x="1894" y="1580"/>
                        <a:pt x="1765" y="1403"/>
                      </a:cubicBezTo>
                      <a:cubicBezTo>
                        <a:pt x="1635" y="1227"/>
                        <a:pt x="786" y="0"/>
                        <a:pt x="7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8" name="Google Shape;5058;p6"/>
                <p:cNvSpPr/>
                <p:nvPr/>
              </p:nvSpPr>
              <p:spPr>
                <a:xfrm>
                  <a:off x="2723243" y="2132489"/>
                  <a:ext cx="67591" cy="73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3" h="1804" extrusionOk="0">
                      <a:moveTo>
                        <a:pt x="881" y="1"/>
                      </a:moveTo>
                      <a:lnTo>
                        <a:pt x="0" y="920"/>
                      </a:lnTo>
                      <a:lnTo>
                        <a:pt x="648" y="1803"/>
                      </a:lnTo>
                      <a:cubicBezTo>
                        <a:pt x="648" y="1803"/>
                        <a:pt x="1561" y="1678"/>
                        <a:pt x="1607" y="1535"/>
                      </a:cubicBezTo>
                      <a:cubicBezTo>
                        <a:pt x="1652" y="1393"/>
                        <a:pt x="881" y="1"/>
                        <a:pt x="8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9" name="Google Shape;5059;p6"/>
                <p:cNvSpPr/>
                <p:nvPr/>
              </p:nvSpPr>
              <p:spPr>
                <a:xfrm>
                  <a:off x="2610428" y="2290856"/>
                  <a:ext cx="63625" cy="7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6" h="1851" extrusionOk="0">
                      <a:moveTo>
                        <a:pt x="809" y="0"/>
                      </a:moveTo>
                      <a:lnTo>
                        <a:pt x="0" y="539"/>
                      </a:lnTo>
                      <a:lnTo>
                        <a:pt x="661" y="1850"/>
                      </a:lnTo>
                      <a:lnTo>
                        <a:pt x="1556" y="1085"/>
                      </a:lnTo>
                      <a:lnTo>
                        <a:pt x="80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0" name="Google Shape;5060;p6"/>
                <p:cNvSpPr/>
                <p:nvPr/>
              </p:nvSpPr>
              <p:spPr>
                <a:xfrm>
                  <a:off x="2758450" y="2323977"/>
                  <a:ext cx="125287" cy="134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4" h="3289" extrusionOk="0">
                      <a:moveTo>
                        <a:pt x="1198" y="0"/>
                      </a:moveTo>
                      <a:cubicBezTo>
                        <a:pt x="1198" y="0"/>
                        <a:pt x="85" y="1870"/>
                        <a:pt x="47" y="1988"/>
                      </a:cubicBezTo>
                      <a:cubicBezTo>
                        <a:pt x="1" y="2131"/>
                        <a:pt x="492" y="3075"/>
                        <a:pt x="492" y="3075"/>
                      </a:cubicBezTo>
                      <a:lnTo>
                        <a:pt x="1905" y="3289"/>
                      </a:lnTo>
                      <a:cubicBezTo>
                        <a:pt x="1905" y="3289"/>
                        <a:pt x="3064" y="1242"/>
                        <a:pt x="3025" y="1053"/>
                      </a:cubicBezTo>
                      <a:cubicBezTo>
                        <a:pt x="2986" y="864"/>
                        <a:pt x="2670" y="226"/>
                        <a:pt x="2670" y="226"/>
                      </a:cubicBezTo>
                      <a:lnTo>
                        <a:pt x="119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1" name="Google Shape;5061;p6"/>
                <p:cNvSpPr/>
                <p:nvPr/>
              </p:nvSpPr>
              <p:spPr>
                <a:xfrm>
                  <a:off x="2809930" y="2246654"/>
                  <a:ext cx="117722" cy="75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9" h="1858" extrusionOk="0">
                      <a:moveTo>
                        <a:pt x="2367" y="0"/>
                      </a:moveTo>
                      <a:lnTo>
                        <a:pt x="1332" y="163"/>
                      </a:lnTo>
                      <a:lnTo>
                        <a:pt x="1123" y="662"/>
                      </a:lnTo>
                      <a:lnTo>
                        <a:pt x="809" y="546"/>
                      </a:lnTo>
                      <a:lnTo>
                        <a:pt x="809" y="546"/>
                      </a:lnTo>
                      <a:cubicBezTo>
                        <a:pt x="809" y="546"/>
                        <a:pt x="809" y="546"/>
                        <a:pt x="809" y="546"/>
                      </a:cubicBezTo>
                      <a:cubicBezTo>
                        <a:pt x="809" y="546"/>
                        <a:pt x="542" y="370"/>
                        <a:pt x="409" y="370"/>
                      </a:cubicBezTo>
                      <a:cubicBezTo>
                        <a:pt x="382" y="370"/>
                        <a:pt x="360" y="378"/>
                        <a:pt x="347" y="396"/>
                      </a:cubicBezTo>
                      <a:cubicBezTo>
                        <a:pt x="275" y="503"/>
                        <a:pt x="0" y="1358"/>
                        <a:pt x="0" y="1358"/>
                      </a:cubicBezTo>
                      <a:lnTo>
                        <a:pt x="1320" y="1857"/>
                      </a:lnTo>
                      <a:cubicBezTo>
                        <a:pt x="1320" y="1857"/>
                        <a:pt x="1451" y="1490"/>
                        <a:pt x="1641" y="1405"/>
                      </a:cubicBezTo>
                      <a:cubicBezTo>
                        <a:pt x="1829" y="1321"/>
                        <a:pt x="2364" y="1091"/>
                        <a:pt x="2364" y="1091"/>
                      </a:cubicBezTo>
                      <a:cubicBezTo>
                        <a:pt x="2364" y="1091"/>
                        <a:pt x="2878" y="1039"/>
                        <a:pt x="2782" y="839"/>
                      </a:cubicBezTo>
                      <a:cubicBezTo>
                        <a:pt x="2685" y="638"/>
                        <a:pt x="2367" y="0"/>
                        <a:pt x="23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2" name="Google Shape;5062;p6"/>
                <p:cNvSpPr/>
                <p:nvPr/>
              </p:nvSpPr>
              <p:spPr>
                <a:xfrm>
                  <a:off x="2901197" y="2301160"/>
                  <a:ext cx="60149" cy="5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1427" extrusionOk="0">
                      <a:moveTo>
                        <a:pt x="913" y="1"/>
                      </a:moveTo>
                      <a:lnTo>
                        <a:pt x="0" y="399"/>
                      </a:lnTo>
                      <a:lnTo>
                        <a:pt x="181" y="919"/>
                      </a:lnTo>
                      <a:lnTo>
                        <a:pt x="453" y="1426"/>
                      </a:lnTo>
                      <a:lnTo>
                        <a:pt x="1268" y="1101"/>
                      </a:lnTo>
                      <a:lnTo>
                        <a:pt x="1471" y="624"/>
                      </a:lnTo>
                      <a:lnTo>
                        <a:pt x="91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3" name="Google Shape;5063;p6"/>
                <p:cNvSpPr/>
                <p:nvPr/>
              </p:nvSpPr>
              <p:spPr>
                <a:xfrm>
                  <a:off x="2718705" y="2450572"/>
                  <a:ext cx="108236" cy="110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7" h="2704" extrusionOk="0">
                      <a:moveTo>
                        <a:pt x="256" y="0"/>
                      </a:moveTo>
                      <a:lnTo>
                        <a:pt x="1" y="339"/>
                      </a:lnTo>
                      <a:lnTo>
                        <a:pt x="1946" y="2703"/>
                      </a:lnTo>
                      <a:cubicBezTo>
                        <a:pt x="1946" y="2703"/>
                        <a:pt x="2646" y="2302"/>
                        <a:pt x="2456" y="2026"/>
                      </a:cubicBezTo>
                      <a:cubicBezTo>
                        <a:pt x="2264" y="1751"/>
                        <a:pt x="256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4" name="Google Shape;5064;p6"/>
                <p:cNvSpPr/>
                <p:nvPr/>
              </p:nvSpPr>
              <p:spPr>
                <a:xfrm>
                  <a:off x="2934154" y="2233610"/>
                  <a:ext cx="121321" cy="211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5169" extrusionOk="0">
                      <a:moveTo>
                        <a:pt x="1657" y="1"/>
                      </a:moveTo>
                      <a:cubicBezTo>
                        <a:pt x="1387" y="1"/>
                        <a:pt x="1039" y="279"/>
                        <a:pt x="918" y="296"/>
                      </a:cubicBezTo>
                      <a:cubicBezTo>
                        <a:pt x="736" y="321"/>
                        <a:pt x="0" y="481"/>
                        <a:pt x="0" y="481"/>
                      </a:cubicBezTo>
                      <a:lnTo>
                        <a:pt x="337" y="940"/>
                      </a:lnTo>
                      <a:lnTo>
                        <a:pt x="1271" y="2213"/>
                      </a:lnTo>
                      <a:lnTo>
                        <a:pt x="734" y="3260"/>
                      </a:lnTo>
                      <a:lnTo>
                        <a:pt x="642" y="3545"/>
                      </a:lnTo>
                      <a:cubicBezTo>
                        <a:pt x="642" y="3545"/>
                        <a:pt x="999" y="4098"/>
                        <a:pt x="1152" y="4856"/>
                      </a:cubicBezTo>
                      <a:cubicBezTo>
                        <a:pt x="1200" y="5088"/>
                        <a:pt x="1273" y="5169"/>
                        <a:pt x="1351" y="5169"/>
                      </a:cubicBezTo>
                      <a:cubicBezTo>
                        <a:pt x="1528" y="5169"/>
                        <a:pt x="1733" y="4757"/>
                        <a:pt x="1733" y="4757"/>
                      </a:cubicBezTo>
                      <a:lnTo>
                        <a:pt x="2079" y="4340"/>
                      </a:lnTo>
                      <a:lnTo>
                        <a:pt x="2966" y="3634"/>
                      </a:lnTo>
                      <a:lnTo>
                        <a:pt x="2441" y="2985"/>
                      </a:lnTo>
                      <a:lnTo>
                        <a:pt x="2242" y="2098"/>
                      </a:lnTo>
                      <a:cubicBezTo>
                        <a:pt x="2242" y="2098"/>
                        <a:pt x="2134" y="926"/>
                        <a:pt x="1968" y="287"/>
                      </a:cubicBezTo>
                      <a:cubicBezTo>
                        <a:pt x="1911" y="73"/>
                        <a:pt x="1794" y="1"/>
                        <a:pt x="16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5" name="Google Shape;5065;p6"/>
                <p:cNvSpPr/>
                <p:nvPr/>
              </p:nvSpPr>
              <p:spPr>
                <a:xfrm>
                  <a:off x="3032903" y="2239784"/>
                  <a:ext cx="56019" cy="84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2067" extrusionOk="0">
                      <a:moveTo>
                        <a:pt x="668" y="1"/>
                      </a:moveTo>
                      <a:cubicBezTo>
                        <a:pt x="485" y="1"/>
                        <a:pt x="229" y="66"/>
                        <a:pt x="126" y="97"/>
                      </a:cubicBezTo>
                      <a:cubicBezTo>
                        <a:pt x="1" y="133"/>
                        <a:pt x="322" y="1529"/>
                        <a:pt x="146" y="1768"/>
                      </a:cubicBezTo>
                      <a:cubicBezTo>
                        <a:pt x="146" y="1768"/>
                        <a:pt x="1064" y="2067"/>
                        <a:pt x="1218" y="2067"/>
                      </a:cubicBezTo>
                      <a:cubicBezTo>
                        <a:pt x="1219" y="2067"/>
                        <a:pt x="1219" y="2067"/>
                        <a:pt x="1220" y="2067"/>
                      </a:cubicBezTo>
                      <a:cubicBezTo>
                        <a:pt x="1369" y="2066"/>
                        <a:pt x="1202" y="1428"/>
                        <a:pt x="1202" y="1428"/>
                      </a:cubicBezTo>
                      <a:cubicBezTo>
                        <a:pt x="1202" y="1428"/>
                        <a:pt x="1277" y="502"/>
                        <a:pt x="1270" y="289"/>
                      </a:cubicBezTo>
                      <a:cubicBezTo>
                        <a:pt x="1265" y="77"/>
                        <a:pt x="940" y="43"/>
                        <a:pt x="763" y="9"/>
                      </a:cubicBezTo>
                      <a:cubicBezTo>
                        <a:pt x="735" y="3"/>
                        <a:pt x="703" y="1"/>
                        <a:pt x="6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6" name="Google Shape;5066;p6"/>
                <p:cNvSpPr/>
                <p:nvPr/>
              </p:nvSpPr>
              <p:spPr>
                <a:xfrm>
                  <a:off x="3039282" y="2325040"/>
                  <a:ext cx="43752" cy="47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" h="1158" extrusionOk="0">
                      <a:moveTo>
                        <a:pt x="224" y="0"/>
                      </a:moveTo>
                      <a:lnTo>
                        <a:pt x="0" y="654"/>
                      </a:lnTo>
                      <a:lnTo>
                        <a:pt x="722" y="1158"/>
                      </a:lnTo>
                      <a:lnTo>
                        <a:pt x="1069" y="468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7" name="Google Shape;5067;p6"/>
                <p:cNvSpPr/>
                <p:nvPr/>
              </p:nvSpPr>
              <p:spPr>
                <a:xfrm>
                  <a:off x="2701899" y="2665858"/>
                  <a:ext cx="38846" cy="88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" h="2154" extrusionOk="0">
                      <a:moveTo>
                        <a:pt x="416" y="0"/>
                      </a:moveTo>
                      <a:lnTo>
                        <a:pt x="1" y="305"/>
                      </a:lnTo>
                      <a:lnTo>
                        <a:pt x="470" y="2153"/>
                      </a:lnTo>
                      <a:lnTo>
                        <a:pt x="950" y="1646"/>
                      </a:lnTo>
                      <a:lnTo>
                        <a:pt x="843" y="340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8" name="Google Shape;5068;p6"/>
                <p:cNvSpPr/>
                <p:nvPr/>
              </p:nvSpPr>
              <p:spPr>
                <a:xfrm>
                  <a:off x="2793165" y="2156369"/>
                  <a:ext cx="36719" cy="68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" h="1669" extrusionOk="0">
                      <a:moveTo>
                        <a:pt x="898" y="1"/>
                      </a:moveTo>
                      <a:lnTo>
                        <a:pt x="258" y="371"/>
                      </a:lnTo>
                      <a:lnTo>
                        <a:pt x="1" y="1449"/>
                      </a:lnTo>
                      <a:lnTo>
                        <a:pt x="845" y="1668"/>
                      </a:lnTo>
                      <a:lnTo>
                        <a:pt x="89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9" name="Google Shape;5069;p6"/>
                <p:cNvSpPr/>
                <p:nvPr/>
              </p:nvSpPr>
              <p:spPr>
                <a:xfrm>
                  <a:off x="2742135" y="2219217"/>
                  <a:ext cx="35125" cy="2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" h="579" extrusionOk="0">
                      <a:moveTo>
                        <a:pt x="858" y="0"/>
                      </a:moveTo>
                      <a:lnTo>
                        <a:pt x="96" y="17"/>
                      </a:lnTo>
                      <a:lnTo>
                        <a:pt x="1" y="137"/>
                      </a:lnTo>
                      <a:cubicBezTo>
                        <a:pt x="1" y="137"/>
                        <a:pt x="289" y="578"/>
                        <a:pt x="407" y="578"/>
                      </a:cubicBezTo>
                      <a:cubicBezTo>
                        <a:pt x="422" y="578"/>
                        <a:pt x="435" y="570"/>
                        <a:pt x="443" y="553"/>
                      </a:cubicBezTo>
                      <a:cubicBezTo>
                        <a:pt x="514" y="401"/>
                        <a:pt x="858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0" name="Google Shape;5070;p6"/>
                <p:cNvSpPr/>
                <p:nvPr/>
              </p:nvSpPr>
              <p:spPr>
                <a:xfrm>
                  <a:off x="2771003" y="2300015"/>
                  <a:ext cx="25188" cy="18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450" extrusionOk="0">
                      <a:moveTo>
                        <a:pt x="419" y="0"/>
                      </a:moveTo>
                      <a:lnTo>
                        <a:pt x="1" y="62"/>
                      </a:lnTo>
                      <a:cubicBezTo>
                        <a:pt x="1" y="62"/>
                        <a:pt x="44" y="346"/>
                        <a:pt x="115" y="399"/>
                      </a:cubicBezTo>
                      <a:cubicBezTo>
                        <a:pt x="182" y="448"/>
                        <a:pt x="555" y="449"/>
                        <a:pt x="609" y="449"/>
                      </a:cubicBezTo>
                      <a:cubicBezTo>
                        <a:pt x="613" y="449"/>
                        <a:pt x="615" y="449"/>
                        <a:pt x="615" y="449"/>
                      </a:cubicBez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1" name="Google Shape;5071;p6"/>
                <p:cNvSpPr/>
                <p:nvPr/>
              </p:nvSpPr>
              <p:spPr>
                <a:xfrm>
                  <a:off x="3107773" y="2460754"/>
                  <a:ext cx="53075" cy="89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2183" extrusionOk="0">
                      <a:moveTo>
                        <a:pt x="799" y="1"/>
                      </a:moveTo>
                      <a:lnTo>
                        <a:pt x="0" y="341"/>
                      </a:lnTo>
                      <a:lnTo>
                        <a:pt x="785" y="2182"/>
                      </a:lnTo>
                      <a:lnTo>
                        <a:pt x="1298" y="1807"/>
                      </a:lnTo>
                      <a:cubicBezTo>
                        <a:pt x="1061" y="974"/>
                        <a:pt x="799" y="1"/>
                        <a:pt x="7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2" name="Google Shape;5072;p6"/>
                <p:cNvSpPr/>
                <p:nvPr/>
              </p:nvSpPr>
              <p:spPr>
                <a:xfrm>
                  <a:off x="2924831" y="2617322"/>
                  <a:ext cx="79245" cy="30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8" h="739" extrusionOk="0">
                      <a:moveTo>
                        <a:pt x="0" y="0"/>
                      </a:moveTo>
                      <a:lnTo>
                        <a:pt x="555" y="350"/>
                      </a:lnTo>
                      <a:lnTo>
                        <a:pt x="1938" y="738"/>
                      </a:lnTo>
                      <a:lnTo>
                        <a:pt x="1539" y="5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73" name="Google Shape;5073;p6"/>
              <p:cNvGrpSpPr/>
              <p:nvPr/>
            </p:nvGrpSpPr>
            <p:grpSpPr>
              <a:xfrm rot="10800000">
                <a:off x="1238906" y="3761477"/>
                <a:ext cx="1844495" cy="1978541"/>
                <a:chOff x="2000881" y="1728210"/>
                <a:chExt cx="1184951" cy="1271066"/>
              </a:xfrm>
            </p:grpSpPr>
            <p:sp>
              <p:nvSpPr>
                <p:cNvPr id="5074" name="Google Shape;5074;p6"/>
                <p:cNvSpPr/>
                <p:nvPr/>
              </p:nvSpPr>
              <p:spPr>
                <a:xfrm>
                  <a:off x="2000881" y="1728210"/>
                  <a:ext cx="1174729" cy="12700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29" h="31061" extrusionOk="0">
                      <a:moveTo>
                        <a:pt x="24173" y="5650"/>
                      </a:moveTo>
                      <a:lnTo>
                        <a:pt x="24452" y="5825"/>
                      </a:lnTo>
                      <a:lnTo>
                        <a:pt x="24984" y="6687"/>
                      </a:lnTo>
                      <a:lnTo>
                        <a:pt x="24257" y="6241"/>
                      </a:lnTo>
                      <a:lnTo>
                        <a:pt x="24173" y="5650"/>
                      </a:lnTo>
                      <a:close/>
                      <a:moveTo>
                        <a:pt x="10724" y="5658"/>
                      </a:moveTo>
                      <a:cubicBezTo>
                        <a:pt x="10852" y="5658"/>
                        <a:pt x="11242" y="7124"/>
                        <a:pt x="11242" y="7124"/>
                      </a:cubicBezTo>
                      <a:lnTo>
                        <a:pt x="10942" y="7399"/>
                      </a:lnTo>
                      <a:lnTo>
                        <a:pt x="9822" y="7514"/>
                      </a:lnTo>
                      <a:lnTo>
                        <a:pt x="9342" y="6452"/>
                      </a:lnTo>
                      <a:lnTo>
                        <a:pt x="10039" y="6374"/>
                      </a:lnTo>
                      <a:cubicBezTo>
                        <a:pt x="10039" y="6374"/>
                        <a:pt x="10595" y="5695"/>
                        <a:pt x="10719" y="5658"/>
                      </a:cubicBezTo>
                      <a:cubicBezTo>
                        <a:pt x="10721" y="5658"/>
                        <a:pt x="10722" y="5658"/>
                        <a:pt x="10724" y="5658"/>
                      </a:cubicBezTo>
                      <a:close/>
                      <a:moveTo>
                        <a:pt x="16023" y="924"/>
                      </a:moveTo>
                      <a:lnTo>
                        <a:pt x="17932" y="2780"/>
                      </a:lnTo>
                      <a:lnTo>
                        <a:pt x="19810" y="3475"/>
                      </a:lnTo>
                      <a:lnTo>
                        <a:pt x="19413" y="5544"/>
                      </a:lnTo>
                      <a:lnTo>
                        <a:pt x="19336" y="7674"/>
                      </a:lnTo>
                      <a:lnTo>
                        <a:pt x="16994" y="8209"/>
                      </a:lnTo>
                      <a:lnTo>
                        <a:pt x="16438" y="4470"/>
                      </a:lnTo>
                      <a:lnTo>
                        <a:pt x="14354" y="1259"/>
                      </a:lnTo>
                      <a:lnTo>
                        <a:pt x="16023" y="924"/>
                      </a:lnTo>
                      <a:close/>
                      <a:moveTo>
                        <a:pt x="13603" y="3588"/>
                      </a:moveTo>
                      <a:lnTo>
                        <a:pt x="15298" y="5898"/>
                      </a:lnTo>
                      <a:lnTo>
                        <a:pt x="15859" y="8153"/>
                      </a:lnTo>
                      <a:lnTo>
                        <a:pt x="12524" y="8824"/>
                      </a:lnTo>
                      <a:lnTo>
                        <a:pt x="10905" y="4383"/>
                      </a:lnTo>
                      <a:lnTo>
                        <a:pt x="13603" y="3588"/>
                      </a:lnTo>
                      <a:close/>
                      <a:moveTo>
                        <a:pt x="19159" y="8188"/>
                      </a:moveTo>
                      <a:cubicBezTo>
                        <a:pt x="19159" y="8188"/>
                        <a:pt x="20008" y="9415"/>
                        <a:pt x="20138" y="9591"/>
                      </a:cubicBezTo>
                      <a:cubicBezTo>
                        <a:pt x="20267" y="9768"/>
                        <a:pt x="19445" y="10426"/>
                        <a:pt x="19445" y="10426"/>
                      </a:cubicBezTo>
                      <a:lnTo>
                        <a:pt x="18373" y="9308"/>
                      </a:lnTo>
                      <a:lnTo>
                        <a:pt x="19159" y="8188"/>
                      </a:lnTo>
                      <a:close/>
                      <a:moveTo>
                        <a:pt x="18547" y="9888"/>
                      </a:moveTo>
                      <a:cubicBezTo>
                        <a:pt x="18547" y="9888"/>
                        <a:pt x="19318" y="11280"/>
                        <a:pt x="19272" y="11422"/>
                      </a:cubicBezTo>
                      <a:cubicBezTo>
                        <a:pt x="19227" y="11565"/>
                        <a:pt x="18314" y="11690"/>
                        <a:pt x="18314" y="11690"/>
                      </a:cubicBezTo>
                      <a:lnTo>
                        <a:pt x="17665" y="10807"/>
                      </a:lnTo>
                      <a:lnTo>
                        <a:pt x="18547" y="9888"/>
                      </a:lnTo>
                      <a:close/>
                      <a:moveTo>
                        <a:pt x="20274" y="10472"/>
                      </a:moveTo>
                      <a:lnTo>
                        <a:pt x="20221" y="12139"/>
                      </a:lnTo>
                      <a:lnTo>
                        <a:pt x="19377" y="11920"/>
                      </a:lnTo>
                      <a:lnTo>
                        <a:pt x="19634" y="10842"/>
                      </a:lnTo>
                      <a:lnTo>
                        <a:pt x="20274" y="10472"/>
                      </a:lnTo>
                      <a:close/>
                      <a:moveTo>
                        <a:pt x="12775" y="10325"/>
                      </a:moveTo>
                      <a:lnTo>
                        <a:pt x="15501" y="12067"/>
                      </a:lnTo>
                      <a:lnTo>
                        <a:pt x="14667" y="12244"/>
                      </a:lnTo>
                      <a:lnTo>
                        <a:pt x="14241" y="11774"/>
                      </a:lnTo>
                      <a:lnTo>
                        <a:pt x="12469" y="11768"/>
                      </a:lnTo>
                      <a:lnTo>
                        <a:pt x="11711" y="10845"/>
                      </a:lnTo>
                      <a:cubicBezTo>
                        <a:pt x="11711" y="10845"/>
                        <a:pt x="12566" y="10478"/>
                        <a:pt x="12775" y="10325"/>
                      </a:cubicBezTo>
                      <a:close/>
                      <a:moveTo>
                        <a:pt x="22886" y="4903"/>
                      </a:moveTo>
                      <a:lnTo>
                        <a:pt x="25969" y="9447"/>
                      </a:lnTo>
                      <a:lnTo>
                        <a:pt x="25115" y="11707"/>
                      </a:lnTo>
                      <a:lnTo>
                        <a:pt x="20972" y="12569"/>
                      </a:lnTo>
                      <a:lnTo>
                        <a:pt x="20972" y="12569"/>
                      </a:lnTo>
                      <a:lnTo>
                        <a:pt x="21181" y="8059"/>
                      </a:lnTo>
                      <a:lnTo>
                        <a:pt x="22886" y="4903"/>
                      </a:lnTo>
                      <a:close/>
                      <a:moveTo>
                        <a:pt x="18986" y="12008"/>
                      </a:moveTo>
                      <a:cubicBezTo>
                        <a:pt x="18986" y="12008"/>
                        <a:pt x="18642" y="12409"/>
                        <a:pt x="18571" y="12561"/>
                      </a:cubicBezTo>
                      <a:cubicBezTo>
                        <a:pt x="18563" y="12578"/>
                        <a:pt x="18550" y="12586"/>
                        <a:pt x="18535" y="12586"/>
                      </a:cubicBezTo>
                      <a:cubicBezTo>
                        <a:pt x="18417" y="12586"/>
                        <a:pt x="18129" y="12145"/>
                        <a:pt x="18129" y="12145"/>
                      </a:cubicBezTo>
                      <a:lnTo>
                        <a:pt x="18224" y="12025"/>
                      </a:lnTo>
                      <a:lnTo>
                        <a:pt x="18986" y="12008"/>
                      </a:lnTo>
                      <a:close/>
                      <a:moveTo>
                        <a:pt x="19253" y="13984"/>
                      </a:moveTo>
                      <a:lnTo>
                        <a:pt x="19449" y="14433"/>
                      </a:lnTo>
                      <a:cubicBezTo>
                        <a:pt x="19449" y="14433"/>
                        <a:pt x="19447" y="14433"/>
                        <a:pt x="19443" y="14433"/>
                      </a:cubicBezTo>
                      <a:cubicBezTo>
                        <a:pt x="19389" y="14433"/>
                        <a:pt x="19016" y="14432"/>
                        <a:pt x="18949" y="14383"/>
                      </a:cubicBezTo>
                      <a:cubicBezTo>
                        <a:pt x="18878" y="14330"/>
                        <a:pt x="18835" y="14046"/>
                        <a:pt x="18835" y="14046"/>
                      </a:cubicBezTo>
                      <a:lnTo>
                        <a:pt x="19253" y="13984"/>
                      </a:lnTo>
                      <a:close/>
                      <a:moveTo>
                        <a:pt x="22153" y="12679"/>
                      </a:moveTo>
                      <a:cubicBezTo>
                        <a:pt x="22153" y="12679"/>
                        <a:pt x="22471" y="13317"/>
                        <a:pt x="22568" y="13518"/>
                      </a:cubicBezTo>
                      <a:cubicBezTo>
                        <a:pt x="22664" y="13718"/>
                        <a:pt x="22150" y="13770"/>
                        <a:pt x="22150" y="13770"/>
                      </a:cubicBezTo>
                      <a:cubicBezTo>
                        <a:pt x="22150" y="13770"/>
                        <a:pt x="21615" y="14000"/>
                        <a:pt x="21427" y="14084"/>
                      </a:cubicBezTo>
                      <a:cubicBezTo>
                        <a:pt x="21237" y="14169"/>
                        <a:pt x="21106" y="14536"/>
                        <a:pt x="21106" y="14536"/>
                      </a:cubicBezTo>
                      <a:lnTo>
                        <a:pt x="19786" y="14038"/>
                      </a:lnTo>
                      <a:cubicBezTo>
                        <a:pt x="19786" y="14038"/>
                        <a:pt x="20062" y="13182"/>
                        <a:pt x="20133" y="13075"/>
                      </a:cubicBezTo>
                      <a:cubicBezTo>
                        <a:pt x="20146" y="13057"/>
                        <a:pt x="20168" y="13049"/>
                        <a:pt x="20195" y="13049"/>
                      </a:cubicBezTo>
                      <a:cubicBezTo>
                        <a:pt x="20328" y="13049"/>
                        <a:pt x="20596" y="13226"/>
                        <a:pt x="20596" y="13226"/>
                      </a:cubicBezTo>
                      <a:lnTo>
                        <a:pt x="20909" y="13341"/>
                      </a:lnTo>
                      <a:lnTo>
                        <a:pt x="21118" y="12842"/>
                      </a:lnTo>
                      <a:lnTo>
                        <a:pt x="22153" y="12679"/>
                      </a:lnTo>
                      <a:close/>
                      <a:moveTo>
                        <a:pt x="25907" y="12512"/>
                      </a:moveTo>
                      <a:cubicBezTo>
                        <a:pt x="25942" y="12512"/>
                        <a:pt x="25974" y="12514"/>
                        <a:pt x="26002" y="12520"/>
                      </a:cubicBezTo>
                      <a:cubicBezTo>
                        <a:pt x="26179" y="12554"/>
                        <a:pt x="26504" y="12588"/>
                        <a:pt x="26509" y="12800"/>
                      </a:cubicBezTo>
                      <a:cubicBezTo>
                        <a:pt x="26516" y="13013"/>
                        <a:pt x="26441" y="13939"/>
                        <a:pt x="26441" y="13939"/>
                      </a:cubicBezTo>
                      <a:cubicBezTo>
                        <a:pt x="26441" y="13939"/>
                        <a:pt x="26608" y="14577"/>
                        <a:pt x="26459" y="14578"/>
                      </a:cubicBezTo>
                      <a:cubicBezTo>
                        <a:pt x="26458" y="14578"/>
                        <a:pt x="26458" y="14578"/>
                        <a:pt x="26457" y="14578"/>
                      </a:cubicBezTo>
                      <a:cubicBezTo>
                        <a:pt x="26303" y="14578"/>
                        <a:pt x="25385" y="14279"/>
                        <a:pt x="25385" y="14279"/>
                      </a:cubicBezTo>
                      <a:cubicBezTo>
                        <a:pt x="25561" y="14040"/>
                        <a:pt x="25241" y="12644"/>
                        <a:pt x="25365" y="12608"/>
                      </a:cubicBezTo>
                      <a:cubicBezTo>
                        <a:pt x="25468" y="12577"/>
                        <a:pt x="25724" y="12512"/>
                        <a:pt x="25907" y="12512"/>
                      </a:cubicBezTo>
                      <a:close/>
                      <a:moveTo>
                        <a:pt x="22931" y="14013"/>
                      </a:moveTo>
                      <a:lnTo>
                        <a:pt x="23489" y="14636"/>
                      </a:lnTo>
                      <a:lnTo>
                        <a:pt x="23286" y="15113"/>
                      </a:lnTo>
                      <a:lnTo>
                        <a:pt x="22471" y="15438"/>
                      </a:lnTo>
                      <a:lnTo>
                        <a:pt x="22199" y="14931"/>
                      </a:lnTo>
                      <a:lnTo>
                        <a:pt x="22018" y="14411"/>
                      </a:lnTo>
                      <a:lnTo>
                        <a:pt x="22931" y="14013"/>
                      </a:lnTo>
                      <a:close/>
                      <a:moveTo>
                        <a:pt x="15716" y="13760"/>
                      </a:moveTo>
                      <a:lnTo>
                        <a:pt x="16463" y="14845"/>
                      </a:lnTo>
                      <a:lnTo>
                        <a:pt x="15568" y="15610"/>
                      </a:lnTo>
                      <a:lnTo>
                        <a:pt x="14907" y="14299"/>
                      </a:lnTo>
                      <a:lnTo>
                        <a:pt x="15716" y="13760"/>
                      </a:lnTo>
                      <a:close/>
                      <a:moveTo>
                        <a:pt x="25619" y="14596"/>
                      </a:moveTo>
                      <a:lnTo>
                        <a:pt x="26464" y="15064"/>
                      </a:lnTo>
                      <a:lnTo>
                        <a:pt x="26117" y="15754"/>
                      </a:lnTo>
                      <a:lnTo>
                        <a:pt x="25395" y="15250"/>
                      </a:lnTo>
                      <a:lnTo>
                        <a:pt x="25619" y="14596"/>
                      </a:lnTo>
                      <a:close/>
                      <a:moveTo>
                        <a:pt x="15633" y="10669"/>
                      </a:moveTo>
                      <a:lnTo>
                        <a:pt x="16873" y="11240"/>
                      </a:lnTo>
                      <a:lnTo>
                        <a:pt x="18039" y="12457"/>
                      </a:lnTo>
                      <a:lnTo>
                        <a:pt x="18777" y="14581"/>
                      </a:lnTo>
                      <a:lnTo>
                        <a:pt x="17001" y="15885"/>
                      </a:lnTo>
                      <a:lnTo>
                        <a:pt x="15633" y="10669"/>
                      </a:lnTo>
                      <a:close/>
                      <a:moveTo>
                        <a:pt x="11635" y="15490"/>
                      </a:moveTo>
                      <a:cubicBezTo>
                        <a:pt x="11729" y="15806"/>
                        <a:pt x="11812" y="16125"/>
                        <a:pt x="11886" y="16446"/>
                      </a:cubicBezTo>
                      <a:lnTo>
                        <a:pt x="10274" y="17468"/>
                      </a:lnTo>
                      <a:lnTo>
                        <a:pt x="9364" y="17048"/>
                      </a:lnTo>
                      <a:lnTo>
                        <a:pt x="9287" y="16670"/>
                      </a:lnTo>
                      <a:lnTo>
                        <a:pt x="11112" y="16146"/>
                      </a:lnTo>
                      <a:lnTo>
                        <a:pt x="11178" y="15826"/>
                      </a:lnTo>
                      <a:lnTo>
                        <a:pt x="11635" y="15490"/>
                      </a:lnTo>
                      <a:close/>
                      <a:moveTo>
                        <a:pt x="24481" y="12361"/>
                      </a:moveTo>
                      <a:cubicBezTo>
                        <a:pt x="24618" y="12361"/>
                        <a:pt x="24734" y="12433"/>
                        <a:pt x="24791" y="12647"/>
                      </a:cubicBezTo>
                      <a:cubicBezTo>
                        <a:pt x="24958" y="13286"/>
                        <a:pt x="25066" y="14458"/>
                        <a:pt x="25066" y="14458"/>
                      </a:cubicBezTo>
                      <a:lnTo>
                        <a:pt x="25265" y="15345"/>
                      </a:lnTo>
                      <a:lnTo>
                        <a:pt x="25790" y="15994"/>
                      </a:lnTo>
                      <a:lnTo>
                        <a:pt x="24903" y="16700"/>
                      </a:lnTo>
                      <a:lnTo>
                        <a:pt x="24557" y="17117"/>
                      </a:lnTo>
                      <a:cubicBezTo>
                        <a:pt x="24557" y="17117"/>
                        <a:pt x="24352" y="17529"/>
                        <a:pt x="24175" y="17529"/>
                      </a:cubicBezTo>
                      <a:cubicBezTo>
                        <a:pt x="24097" y="17529"/>
                        <a:pt x="24024" y="17448"/>
                        <a:pt x="23976" y="17216"/>
                      </a:cubicBezTo>
                      <a:cubicBezTo>
                        <a:pt x="23823" y="16458"/>
                        <a:pt x="23466" y="15905"/>
                        <a:pt x="23466" y="15905"/>
                      </a:cubicBezTo>
                      <a:lnTo>
                        <a:pt x="23558" y="15620"/>
                      </a:lnTo>
                      <a:lnTo>
                        <a:pt x="24095" y="14573"/>
                      </a:lnTo>
                      <a:lnTo>
                        <a:pt x="23161" y="13300"/>
                      </a:lnTo>
                      <a:lnTo>
                        <a:pt x="22823" y="12841"/>
                      </a:lnTo>
                      <a:cubicBezTo>
                        <a:pt x="22823" y="12841"/>
                        <a:pt x="23560" y="12681"/>
                        <a:pt x="23742" y="12656"/>
                      </a:cubicBezTo>
                      <a:cubicBezTo>
                        <a:pt x="23863" y="12639"/>
                        <a:pt x="24211" y="12361"/>
                        <a:pt x="24481" y="12361"/>
                      </a:cubicBezTo>
                      <a:close/>
                      <a:moveTo>
                        <a:pt x="19725" y="14570"/>
                      </a:moveTo>
                      <a:lnTo>
                        <a:pt x="21197" y="14796"/>
                      </a:lnTo>
                      <a:cubicBezTo>
                        <a:pt x="21197" y="14796"/>
                        <a:pt x="21513" y="15434"/>
                        <a:pt x="21552" y="15623"/>
                      </a:cubicBezTo>
                      <a:cubicBezTo>
                        <a:pt x="21591" y="15812"/>
                        <a:pt x="20432" y="17859"/>
                        <a:pt x="20432" y="17859"/>
                      </a:cubicBezTo>
                      <a:lnTo>
                        <a:pt x="19019" y="17645"/>
                      </a:lnTo>
                      <a:cubicBezTo>
                        <a:pt x="19019" y="17645"/>
                        <a:pt x="18528" y="16701"/>
                        <a:pt x="18574" y="16558"/>
                      </a:cubicBezTo>
                      <a:cubicBezTo>
                        <a:pt x="18612" y="16440"/>
                        <a:pt x="19725" y="14570"/>
                        <a:pt x="19725" y="14570"/>
                      </a:cubicBezTo>
                      <a:close/>
                      <a:moveTo>
                        <a:pt x="16429" y="15625"/>
                      </a:moveTo>
                      <a:lnTo>
                        <a:pt x="17008" y="18191"/>
                      </a:lnTo>
                      <a:lnTo>
                        <a:pt x="16260" y="17924"/>
                      </a:lnTo>
                      <a:lnTo>
                        <a:pt x="15365" y="18690"/>
                      </a:lnTo>
                      <a:lnTo>
                        <a:pt x="15224" y="18904"/>
                      </a:lnTo>
                      <a:cubicBezTo>
                        <a:pt x="14973" y="18781"/>
                        <a:pt x="14720" y="18664"/>
                        <a:pt x="14471" y="18537"/>
                      </a:cubicBezTo>
                      <a:lnTo>
                        <a:pt x="14914" y="17885"/>
                      </a:lnTo>
                      <a:lnTo>
                        <a:pt x="14429" y="17863"/>
                      </a:lnTo>
                      <a:cubicBezTo>
                        <a:pt x="14750" y="17281"/>
                        <a:pt x="15073" y="16701"/>
                        <a:pt x="15401" y="16124"/>
                      </a:cubicBezTo>
                      <a:lnTo>
                        <a:pt x="15770" y="16163"/>
                      </a:lnTo>
                      <a:lnTo>
                        <a:pt x="16429" y="15625"/>
                      </a:lnTo>
                      <a:close/>
                      <a:moveTo>
                        <a:pt x="12936" y="16559"/>
                      </a:moveTo>
                      <a:lnTo>
                        <a:pt x="13985" y="17732"/>
                      </a:lnTo>
                      <a:lnTo>
                        <a:pt x="13603" y="18627"/>
                      </a:lnTo>
                      <a:lnTo>
                        <a:pt x="12070" y="19240"/>
                      </a:lnTo>
                      <a:lnTo>
                        <a:pt x="11559" y="18286"/>
                      </a:lnTo>
                      <a:lnTo>
                        <a:pt x="11219" y="17308"/>
                      </a:lnTo>
                      <a:lnTo>
                        <a:pt x="12936" y="16559"/>
                      </a:lnTo>
                      <a:close/>
                      <a:moveTo>
                        <a:pt x="9223" y="17755"/>
                      </a:moveTo>
                      <a:cubicBezTo>
                        <a:pt x="9223" y="17755"/>
                        <a:pt x="8298" y="18832"/>
                        <a:pt x="8107" y="19238"/>
                      </a:cubicBezTo>
                      <a:cubicBezTo>
                        <a:pt x="8084" y="19286"/>
                        <a:pt x="8051" y="19307"/>
                        <a:pt x="8009" y="19307"/>
                      </a:cubicBezTo>
                      <a:cubicBezTo>
                        <a:pt x="7695" y="19307"/>
                        <a:pt x="6919" y="18120"/>
                        <a:pt x="6919" y="18120"/>
                      </a:cubicBezTo>
                      <a:lnTo>
                        <a:pt x="7173" y="17800"/>
                      </a:lnTo>
                      <a:lnTo>
                        <a:pt x="9223" y="17755"/>
                      </a:lnTo>
                      <a:close/>
                      <a:moveTo>
                        <a:pt x="9750" y="19276"/>
                      </a:moveTo>
                      <a:lnTo>
                        <a:pt x="10179" y="20259"/>
                      </a:lnTo>
                      <a:cubicBezTo>
                        <a:pt x="10179" y="20259"/>
                        <a:pt x="10175" y="20259"/>
                        <a:pt x="10167" y="20259"/>
                      </a:cubicBezTo>
                      <a:cubicBezTo>
                        <a:pt x="10058" y="20259"/>
                        <a:pt x="9233" y="20256"/>
                        <a:pt x="9086" y="20148"/>
                      </a:cubicBezTo>
                      <a:cubicBezTo>
                        <a:pt x="8929" y="20032"/>
                        <a:pt x="8834" y="19410"/>
                        <a:pt x="8834" y="19410"/>
                      </a:cubicBezTo>
                      <a:lnTo>
                        <a:pt x="9750" y="19276"/>
                      </a:lnTo>
                      <a:close/>
                      <a:moveTo>
                        <a:pt x="17811" y="17666"/>
                      </a:moveTo>
                      <a:cubicBezTo>
                        <a:pt x="17811" y="17666"/>
                        <a:pt x="19819" y="19417"/>
                        <a:pt x="20011" y="19692"/>
                      </a:cubicBezTo>
                      <a:cubicBezTo>
                        <a:pt x="20201" y="19968"/>
                        <a:pt x="19501" y="20369"/>
                        <a:pt x="19501" y="20369"/>
                      </a:cubicBezTo>
                      <a:lnTo>
                        <a:pt x="17556" y="18005"/>
                      </a:lnTo>
                      <a:lnTo>
                        <a:pt x="17811" y="17666"/>
                      </a:lnTo>
                      <a:close/>
                      <a:moveTo>
                        <a:pt x="23030" y="15904"/>
                      </a:moveTo>
                      <a:lnTo>
                        <a:pt x="23559" y="16996"/>
                      </a:lnTo>
                      <a:lnTo>
                        <a:pt x="24297" y="19120"/>
                      </a:lnTo>
                      <a:lnTo>
                        <a:pt x="21704" y="20431"/>
                      </a:lnTo>
                      <a:lnTo>
                        <a:pt x="21964" y="16686"/>
                      </a:lnTo>
                      <a:lnTo>
                        <a:pt x="23030" y="15904"/>
                      </a:lnTo>
                      <a:close/>
                      <a:moveTo>
                        <a:pt x="22596" y="21744"/>
                      </a:moveTo>
                      <a:lnTo>
                        <a:pt x="24135" y="21803"/>
                      </a:lnTo>
                      <a:lnTo>
                        <a:pt x="24534" y="22482"/>
                      </a:lnTo>
                      <a:lnTo>
                        <a:pt x="23151" y="22094"/>
                      </a:lnTo>
                      <a:lnTo>
                        <a:pt x="22596" y="21744"/>
                      </a:lnTo>
                      <a:close/>
                      <a:moveTo>
                        <a:pt x="15631" y="22770"/>
                      </a:moveTo>
                      <a:lnTo>
                        <a:pt x="16469" y="22847"/>
                      </a:lnTo>
                      <a:lnTo>
                        <a:pt x="16651" y="23483"/>
                      </a:lnTo>
                      <a:lnTo>
                        <a:pt x="14890" y="23716"/>
                      </a:lnTo>
                      <a:cubicBezTo>
                        <a:pt x="14791" y="23450"/>
                        <a:pt x="14681" y="23187"/>
                        <a:pt x="14574" y="22924"/>
                      </a:cubicBezTo>
                      <a:lnTo>
                        <a:pt x="15631" y="22770"/>
                      </a:lnTo>
                      <a:close/>
                      <a:moveTo>
                        <a:pt x="15567" y="19225"/>
                      </a:moveTo>
                      <a:cubicBezTo>
                        <a:pt x="16603" y="19225"/>
                        <a:pt x="18554" y="20395"/>
                        <a:pt x="18554" y="20395"/>
                      </a:cubicBezTo>
                      <a:lnTo>
                        <a:pt x="21758" y="22653"/>
                      </a:lnTo>
                      <a:lnTo>
                        <a:pt x="19695" y="24585"/>
                      </a:lnTo>
                      <a:lnTo>
                        <a:pt x="18070" y="22636"/>
                      </a:lnTo>
                      <a:cubicBezTo>
                        <a:pt x="18070" y="22636"/>
                        <a:pt x="15764" y="22653"/>
                        <a:pt x="14610" y="22662"/>
                      </a:cubicBezTo>
                      <a:cubicBezTo>
                        <a:pt x="14607" y="22662"/>
                        <a:pt x="14604" y="22662"/>
                        <a:pt x="14601" y="22662"/>
                      </a:cubicBezTo>
                      <a:cubicBezTo>
                        <a:pt x="13462" y="22662"/>
                        <a:pt x="14790" y="21061"/>
                        <a:pt x="14945" y="19693"/>
                      </a:cubicBezTo>
                      <a:cubicBezTo>
                        <a:pt x="14983" y="19353"/>
                        <a:pt x="15225" y="19225"/>
                        <a:pt x="15567" y="19225"/>
                      </a:cubicBezTo>
                      <a:close/>
                      <a:moveTo>
                        <a:pt x="12400" y="22141"/>
                      </a:moveTo>
                      <a:lnTo>
                        <a:pt x="12786" y="22859"/>
                      </a:lnTo>
                      <a:lnTo>
                        <a:pt x="13995" y="23009"/>
                      </a:lnTo>
                      <a:lnTo>
                        <a:pt x="14252" y="22972"/>
                      </a:lnTo>
                      <a:cubicBezTo>
                        <a:pt x="14357" y="23233"/>
                        <a:pt x="14468" y="23494"/>
                        <a:pt x="14571" y="23758"/>
                      </a:cubicBezTo>
                      <a:lnTo>
                        <a:pt x="13783" y="23862"/>
                      </a:lnTo>
                      <a:lnTo>
                        <a:pt x="14136" y="24228"/>
                      </a:lnTo>
                      <a:cubicBezTo>
                        <a:pt x="13489" y="24376"/>
                        <a:pt x="12841" y="24519"/>
                        <a:pt x="12192" y="24659"/>
                      </a:cubicBezTo>
                      <a:lnTo>
                        <a:pt x="11938" y="24365"/>
                      </a:lnTo>
                      <a:lnTo>
                        <a:pt x="11063" y="24238"/>
                      </a:lnTo>
                      <a:lnTo>
                        <a:pt x="12400" y="22141"/>
                      </a:lnTo>
                      <a:close/>
                      <a:moveTo>
                        <a:pt x="18409" y="23654"/>
                      </a:moveTo>
                      <a:lnTo>
                        <a:pt x="19291" y="24468"/>
                      </a:lnTo>
                      <a:lnTo>
                        <a:pt x="19295" y="24811"/>
                      </a:lnTo>
                      <a:cubicBezTo>
                        <a:pt x="19295" y="24811"/>
                        <a:pt x="18577" y="24414"/>
                        <a:pt x="18422" y="24299"/>
                      </a:cubicBezTo>
                      <a:cubicBezTo>
                        <a:pt x="18265" y="24183"/>
                        <a:pt x="18409" y="23654"/>
                        <a:pt x="18409" y="23654"/>
                      </a:cubicBezTo>
                      <a:close/>
                      <a:moveTo>
                        <a:pt x="17560" y="22931"/>
                      </a:moveTo>
                      <a:lnTo>
                        <a:pt x="17987" y="23271"/>
                      </a:lnTo>
                      <a:lnTo>
                        <a:pt x="18094" y="24577"/>
                      </a:lnTo>
                      <a:lnTo>
                        <a:pt x="17614" y="25084"/>
                      </a:lnTo>
                      <a:lnTo>
                        <a:pt x="17145" y="23236"/>
                      </a:lnTo>
                      <a:lnTo>
                        <a:pt x="17560" y="22931"/>
                      </a:lnTo>
                      <a:close/>
                      <a:moveTo>
                        <a:pt x="17014" y="23830"/>
                      </a:moveTo>
                      <a:lnTo>
                        <a:pt x="17285" y="25516"/>
                      </a:lnTo>
                      <a:lnTo>
                        <a:pt x="15480" y="25166"/>
                      </a:lnTo>
                      <a:lnTo>
                        <a:pt x="14229" y="23989"/>
                      </a:lnTo>
                      <a:lnTo>
                        <a:pt x="17014" y="23830"/>
                      </a:lnTo>
                      <a:close/>
                      <a:moveTo>
                        <a:pt x="14498" y="24604"/>
                      </a:moveTo>
                      <a:lnTo>
                        <a:pt x="15080" y="25207"/>
                      </a:lnTo>
                      <a:cubicBezTo>
                        <a:pt x="14890" y="25516"/>
                        <a:pt x="14712" y="25833"/>
                        <a:pt x="14544" y="26158"/>
                      </a:cubicBezTo>
                      <a:lnTo>
                        <a:pt x="12998" y="25857"/>
                      </a:lnTo>
                      <a:lnTo>
                        <a:pt x="12874" y="25447"/>
                      </a:lnTo>
                      <a:lnTo>
                        <a:pt x="12527" y="25046"/>
                      </a:lnTo>
                      <a:cubicBezTo>
                        <a:pt x="13185" y="24903"/>
                        <a:pt x="13842" y="24754"/>
                        <a:pt x="14498" y="24604"/>
                      </a:cubicBezTo>
                      <a:close/>
                      <a:moveTo>
                        <a:pt x="5392" y="18535"/>
                      </a:moveTo>
                      <a:lnTo>
                        <a:pt x="7545" y="19887"/>
                      </a:lnTo>
                      <a:lnTo>
                        <a:pt x="5381" y="22732"/>
                      </a:lnTo>
                      <a:lnTo>
                        <a:pt x="4743" y="26343"/>
                      </a:lnTo>
                      <a:lnTo>
                        <a:pt x="3242" y="25350"/>
                      </a:lnTo>
                      <a:lnTo>
                        <a:pt x="3074" y="22751"/>
                      </a:lnTo>
                      <a:lnTo>
                        <a:pt x="2125" y="20933"/>
                      </a:lnTo>
                      <a:lnTo>
                        <a:pt x="3859" y="19870"/>
                      </a:lnTo>
                      <a:lnTo>
                        <a:pt x="5392" y="18535"/>
                      </a:lnTo>
                      <a:close/>
                      <a:moveTo>
                        <a:pt x="11173" y="24773"/>
                      </a:moveTo>
                      <a:lnTo>
                        <a:pt x="11591" y="24812"/>
                      </a:lnTo>
                      <a:lnTo>
                        <a:pt x="12524" y="25550"/>
                      </a:lnTo>
                      <a:lnTo>
                        <a:pt x="12153" y="26592"/>
                      </a:lnTo>
                      <a:lnTo>
                        <a:pt x="11569" y="26136"/>
                      </a:lnTo>
                      <a:cubicBezTo>
                        <a:pt x="11569" y="26136"/>
                        <a:pt x="11300" y="26149"/>
                        <a:pt x="11037" y="26149"/>
                      </a:cubicBezTo>
                      <a:cubicBezTo>
                        <a:pt x="10821" y="26149"/>
                        <a:pt x="10610" y="26140"/>
                        <a:pt x="10556" y="26111"/>
                      </a:cubicBezTo>
                      <a:cubicBezTo>
                        <a:pt x="10437" y="26044"/>
                        <a:pt x="11173" y="24773"/>
                        <a:pt x="11173" y="24773"/>
                      </a:cubicBezTo>
                      <a:close/>
                      <a:moveTo>
                        <a:pt x="8371" y="20748"/>
                      </a:moveTo>
                      <a:lnTo>
                        <a:pt x="11375" y="22732"/>
                      </a:lnTo>
                      <a:lnTo>
                        <a:pt x="9532" y="26808"/>
                      </a:lnTo>
                      <a:lnTo>
                        <a:pt x="6928" y="25368"/>
                      </a:lnTo>
                      <a:lnTo>
                        <a:pt x="7237" y="22627"/>
                      </a:lnTo>
                      <a:lnTo>
                        <a:pt x="8371" y="20748"/>
                      </a:lnTo>
                      <a:close/>
                      <a:moveTo>
                        <a:pt x="13069" y="28227"/>
                      </a:moveTo>
                      <a:lnTo>
                        <a:pt x="13732" y="28356"/>
                      </a:lnTo>
                      <a:cubicBezTo>
                        <a:pt x="13732" y="28356"/>
                        <a:pt x="14659" y="29136"/>
                        <a:pt x="14861" y="29219"/>
                      </a:cubicBezTo>
                      <a:cubicBezTo>
                        <a:pt x="15064" y="29301"/>
                        <a:pt x="13791" y="29696"/>
                        <a:pt x="13791" y="29696"/>
                      </a:cubicBezTo>
                      <a:lnTo>
                        <a:pt x="13209" y="28855"/>
                      </a:lnTo>
                      <a:lnTo>
                        <a:pt x="13069" y="28227"/>
                      </a:lnTo>
                      <a:close/>
                      <a:moveTo>
                        <a:pt x="11316" y="0"/>
                      </a:moveTo>
                      <a:lnTo>
                        <a:pt x="11342" y="507"/>
                      </a:lnTo>
                      <a:lnTo>
                        <a:pt x="10975" y="776"/>
                      </a:lnTo>
                      <a:lnTo>
                        <a:pt x="10262" y="2501"/>
                      </a:lnTo>
                      <a:lnTo>
                        <a:pt x="10262" y="2501"/>
                      </a:lnTo>
                      <a:lnTo>
                        <a:pt x="10572" y="2448"/>
                      </a:lnTo>
                      <a:cubicBezTo>
                        <a:pt x="10572" y="2448"/>
                        <a:pt x="11136" y="3558"/>
                        <a:pt x="11239" y="3699"/>
                      </a:cubicBezTo>
                      <a:cubicBezTo>
                        <a:pt x="11274" y="3748"/>
                        <a:pt x="11197" y="3763"/>
                        <a:pt x="11081" y="3763"/>
                      </a:cubicBezTo>
                      <a:cubicBezTo>
                        <a:pt x="10858" y="3763"/>
                        <a:pt x="10490" y="3705"/>
                        <a:pt x="10490" y="3705"/>
                      </a:cubicBezTo>
                      <a:lnTo>
                        <a:pt x="9860" y="5582"/>
                      </a:lnTo>
                      <a:lnTo>
                        <a:pt x="9179" y="5117"/>
                      </a:lnTo>
                      <a:lnTo>
                        <a:pt x="8734" y="6191"/>
                      </a:lnTo>
                      <a:cubicBezTo>
                        <a:pt x="8882" y="6422"/>
                        <a:pt x="8927" y="6819"/>
                        <a:pt x="8941" y="7070"/>
                      </a:cubicBezTo>
                      <a:lnTo>
                        <a:pt x="9223" y="7681"/>
                      </a:lnTo>
                      <a:lnTo>
                        <a:pt x="9300" y="7624"/>
                      </a:lnTo>
                      <a:lnTo>
                        <a:pt x="9664" y="7847"/>
                      </a:lnTo>
                      <a:lnTo>
                        <a:pt x="10169" y="7900"/>
                      </a:lnTo>
                      <a:cubicBezTo>
                        <a:pt x="10013" y="8175"/>
                        <a:pt x="9862" y="8452"/>
                        <a:pt x="9708" y="8728"/>
                      </a:cubicBezTo>
                      <a:lnTo>
                        <a:pt x="10779" y="11039"/>
                      </a:lnTo>
                      <a:cubicBezTo>
                        <a:pt x="11297" y="11048"/>
                        <a:pt x="11582" y="12757"/>
                        <a:pt x="12296" y="13730"/>
                      </a:cubicBezTo>
                      <a:cubicBezTo>
                        <a:pt x="13144" y="14885"/>
                        <a:pt x="9453" y="15817"/>
                        <a:pt x="9453" y="15817"/>
                      </a:cubicBezTo>
                      <a:lnTo>
                        <a:pt x="6955" y="16233"/>
                      </a:lnTo>
                      <a:lnTo>
                        <a:pt x="3278" y="17774"/>
                      </a:lnTo>
                      <a:cubicBezTo>
                        <a:pt x="3207" y="17867"/>
                        <a:pt x="3122" y="17952"/>
                        <a:pt x="3041" y="17952"/>
                      </a:cubicBezTo>
                      <a:cubicBezTo>
                        <a:pt x="3011" y="17952"/>
                        <a:pt x="2981" y="17940"/>
                        <a:pt x="2953" y="17911"/>
                      </a:cubicBezTo>
                      <a:lnTo>
                        <a:pt x="2642" y="18041"/>
                      </a:lnTo>
                      <a:lnTo>
                        <a:pt x="3164" y="19544"/>
                      </a:lnTo>
                      <a:lnTo>
                        <a:pt x="571" y="20855"/>
                      </a:lnTo>
                      <a:lnTo>
                        <a:pt x="571" y="20855"/>
                      </a:lnTo>
                      <a:lnTo>
                        <a:pt x="709" y="18850"/>
                      </a:lnTo>
                      <a:lnTo>
                        <a:pt x="0" y="19148"/>
                      </a:lnTo>
                      <a:lnTo>
                        <a:pt x="622" y="21521"/>
                      </a:lnTo>
                      <a:lnTo>
                        <a:pt x="1373" y="22025"/>
                      </a:lnTo>
                      <a:lnTo>
                        <a:pt x="1313" y="22558"/>
                      </a:lnTo>
                      <a:lnTo>
                        <a:pt x="905" y="22600"/>
                      </a:lnTo>
                      <a:lnTo>
                        <a:pt x="1089" y="23300"/>
                      </a:lnTo>
                      <a:cubicBezTo>
                        <a:pt x="1289" y="23243"/>
                        <a:pt x="1784" y="23101"/>
                        <a:pt x="1929" y="23081"/>
                      </a:cubicBezTo>
                      <a:cubicBezTo>
                        <a:pt x="1933" y="23080"/>
                        <a:pt x="1937" y="23080"/>
                        <a:pt x="1942" y="23080"/>
                      </a:cubicBezTo>
                      <a:cubicBezTo>
                        <a:pt x="2124" y="23080"/>
                        <a:pt x="2383" y="23563"/>
                        <a:pt x="2383" y="23563"/>
                      </a:cubicBezTo>
                      <a:lnTo>
                        <a:pt x="1243" y="23584"/>
                      </a:lnTo>
                      <a:lnTo>
                        <a:pt x="1132" y="23463"/>
                      </a:lnTo>
                      <a:lnTo>
                        <a:pt x="1475" y="24772"/>
                      </a:lnTo>
                      <a:lnTo>
                        <a:pt x="10001" y="29487"/>
                      </a:lnTo>
                      <a:lnTo>
                        <a:pt x="10001" y="29487"/>
                      </a:lnTo>
                      <a:lnTo>
                        <a:pt x="9622" y="29142"/>
                      </a:lnTo>
                      <a:lnTo>
                        <a:pt x="8446" y="28313"/>
                      </a:lnTo>
                      <a:cubicBezTo>
                        <a:pt x="8446" y="28313"/>
                        <a:pt x="8785" y="27179"/>
                        <a:pt x="8804" y="27011"/>
                      </a:cubicBezTo>
                      <a:cubicBezTo>
                        <a:pt x="8806" y="26994"/>
                        <a:pt x="8814" y="26986"/>
                        <a:pt x="8827" y="26986"/>
                      </a:cubicBezTo>
                      <a:cubicBezTo>
                        <a:pt x="8935" y="26986"/>
                        <a:pt x="9379" y="27551"/>
                        <a:pt x="9379" y="27551"/>
                      </a:cubicBezTo>
                      <a:lnTo>
                        <a:pt x="11157" y="26784"/>
                      </a:lnTo>
                      <a:lnTo>
                        <a:pt x="11622" y="28674"/>
                      </a:lnTo>
                      <a:lnTo>
                        <a:pt x="10207" y="29601"/>
                      </a:lnTo>
                      <a:lnTo>
                        <a:pt x="12845" y="31060"/>
                      </a:lnTo>
                      <a:lnTo>
                        <a:pt x="12443" y="29615"/>
                      </a:lnTo>
                      <a:lnTo>
                        <a:pt x="12873" y="29893"/>
                      </a:lnTo>
                      <a:lnTo>
                        <a:pt x="12872" y="30242"/>
                      </a:lnTo>
                      <a:lnTo>
                        <a:pt x="13375" y="30726"/>
                      </a:lnTo>
                      <a:lnTo>
                        <a:pt x="15522" y="29150"/>
                      </a:lnTo>
                      <a:cubicBezTo>
                        <a:pt x="14742" y="28589"/>
                        <a:pt x="13587" y="27831"/>
                        <a:pt x="12890" y="27695"/>
                      </a:cubicBezTo>
                      <a:cubicBezTo>
                        <a:pt x="11762" y="27475"/>
                        <a:pt x="13044" y="26324"/>
                        <a:pt x="13044" y="26324"/>
                      </a:cubicBezTo>
                      <a:lnTo>
                        <a:pt x="15751" y="26851"/>
                      </a:lnTo>
                      <a:lnTo>
                        <a:pt x="16129" y="28705"/>
                      </a:lnTo>
                      <a:lnTo>
                        <a:pt x="16623" y="28342"/>
                      </a:lnTo>
                      <a:lnTo>
                        <a:pt x="16495" y="28251"/>
                      </a:lnTo>
                      <a:cubicBezTo>
                        <a:pt x="16495" y="28251"/>
                        <a:pt x="16342" y="26978"/>
                        <a:pt x="16191" y="26821"/>
                      </a:cubicBezTo>
                      <a:cubicBezTo>
                        <a:pt x="16172" y="26802"/>
                        <a:pt x="16170" y="26793"/>
                        <a:pt x="16181" y="26793"/>
                      </a:cubicBezTo>
                      <a:cubicBezTo>
                        <a:pt x="16259" y="26793"/>
                        <a:pt x="17020" y="27244"/>
                        <a:pt x="17234" y="27324"/>
                      </a:cubicBezTo>
                      <a:cubicBezTo>
                        <a:pt x="17329" y="27359"/>
                        <a:pt x="17340" y="27578"/>
                        <a:pt x="17316" y="27833"/>
                      </a:cubicBezTo>
                      <a:lnTo>
                        <a:pt x="19209" y="26444"/>
                      </a:lnTo>
                      <a:lnTo>
                        <a:pt x="18061" y="26756"/>
                      </a:lnTo>
                      <a:lnTo>
                        <a:pt x="17601" y="26323"/>
                      </a:lnTo>
                      <a:lnTo>
                        <a:pt x="17922" y="25357"/>
                      </a:lnTo>
                      <a:lnTo>
                        <a:pt x="18292" y="24701"/>
                      </a:lnTo>
                      <a:lnTo>
                        <a:pt x="19482" y="25404"/>
                      </a:lnTo>
                      <a:lnTo>
                        <a:pt x="19726" y="26063"/>
                      </a:lnTo>
                      <a:lnTo>
                        <a:pt x="20182" y="25729"/>
                      </a:lnTo>
                      <a:cubicBezTo>
                        <a:pt x="20129" y="25686"/>
                        <a:pt x="20083" y="25642"/>
                        <a:pt x="20053" y="25601"/>
                      </a:cubicBezTo>
                      <a:cubicBezTo>
                        <a:pt x="19943" y="25451"/>
                        <a:pt x="19718" y="25192"/>
                        <a:pt x="19861" y="25049"/>
                      </a:cubicBezTo>
                      <a:cubicBezTo>
                        <a:pt x="20005" y="24906"/>
                        <a:pt x="20701" y="24356"/>
                        <a:pt x="20701" y="24356"/>
                      </a:cubicBezTo>
                      <a:cubicBezTo>
                        <a:pt x="20701" y="24356"/>
                        <a:pt x="20961" y="23910"/>
                        <a:pt x="21095" y="23910"/>
                      </a:cubicBezTo>
                      <a:cubicBezTo>
                        <a:pt x="21108" y="23910"/>
                        <a:pt x="21120" y="23915"/>
                        <a:pt x="21131" y="23925"/>
                      </a:cubicBezTo>
                      <a:cubicBezTo>
                        <a:pt x="21208" y="23998"/>
                        <a:pt x="21458" y="24414"/>
                        <a:pt x="21612" y="24679"/>
                      </a:cubicBezTo>
                      <a:lnTo>
                        <a:pt x="21883" y="24480"/>
                      </a:lnTo>
                      <a:lnTo>
                        <a:pt x="21782" y="24524"/>
                      </a:lnTo>
                      <a:lnTo>
                        <a:pt x="21463" y="23604"/>
                      </a:lnTo>
                      <a:lnTo>
                        <a:pt x="22205" y="23405"/>
                      </a:lnTo>
                      <a:lnTo>
                        <a:pt x="22373" y="24121"/>
                      </a:lnTo>
                      <a:lnTo>
                        <a:pt x="22590" y="23961"/>
                      </a:lnTo>
                      <a:lnTo>
                        <a:pt x="22619" y="23486"/>
                      </a:lnTo>
                      <a:lnTo>
                        <a:pt x="23128" y="23566"/>
                      </a:lnTo>
                      <a:lnTo>
                        <a:pt x="27289" y="20513"/>
                      </a:lnTo>
                      <a:lnTo>
                        <a:pt x="27289" y="20513"/>
                      </a:lnTo>
                      <a:lnTo>
                        <a:pt x="24906" y="20584"/>
                      </a:lnTo>
                      <a:lnTo>
                        <a:pt x="24906" y="20584"/>
                      </a:lnTo>
                      <a:lnTo>
                        <a:pt x="26615" y="18441"/>
                      </a:lnTo>
                      <a:lnTo>
                        <a:pt x="27685" y="20222"/>
                      </a:lnTo>
                      <a:lnTo>
                        <a:pt x="27856" y="20096"/>
                      </a:lnTo>
                      <a:lnTo>
                        <a:pt x="27070" y="18255"/>
                      </a:lnTo>
                      <a:lnTo>
                        <a:pt x="27870" y="17915"/>
                      </a:lnTo>
                      <a:cubicBezTo>
                        <a:pt x="27870" y="17915"/>
                        <a:pt x="28132" y="18887"/>
                        <a:pt x="28368" y="19721"/>
                      </a:cubicBezTo>
                      <a:lnTo>
                        <a:pt x="28728" y="19457"/>
                      </a:lnTo>
                      <a:lnTo>
                        <a:pt x="28005" y="16236"/>
                      </a:lnTo>
                      <a:lnTo>
                        <a:pt x="28107" y="16255"/>
                      </a:lnTo>
                      <a:lnTo>
                        <a:pt x="27982" y="15827"/>
                      </a:lnTo>
                      <a:lnTo>
                        <a:pt x="26932" y="16002"/>
                      </a:lnTo>
                      <a:lnTo>
                        <a:pt x="26932" y="16002"/>
                      </a:lnTo>
                      <a:lnTo>
                        <a:pt x="26940" y="13033"/>
                      </a:lnTo>
                      <a:lnTo>
                        <a:pt x="27182" y="13064"/>
                      </a:lnTo>
                      <a:lnTo>
                        <a:pt x="26918" y="12149"/>
                      </a:lnTo>
                      <a:lnTo>
                        <a:pt x="26512" y="12255"/>
                      </a:lnTo>
                      <a:lnTo>
                        <a:pt x="25692" y="11823"/>
                      </a:lnTo>
                      <a:lnTo>
                        <a:pt x="26408" y="10387"/>
                      </a:lnTo>
                      <a:lnTo>
                        <a:pt x="25155" y="6057"/>
                      </a:lnTo>
                      <a:cubicBezTo>
                        <a:pt x="25138" y="6073"/>
                        <a:pt x="25122" y="6089"/>
                        <a:pt x="25110" y="6104"/>
                      </a:cubicBezTo>
                      <a:cubicBezTo>
                        <a:pt x="25085" y="6134"/>
                        <a:pt x="25058" y="6148"/>
                        <a:pt x="25031" y="6148"/>
                      </a:cubicBezTo>
                      <a:cubicBezTo>
                        <a:pt x="24801" y="6148"/>
                        <a:pt x="24527" y="5173"/>
                        <a:pt x="24527" y="5173"/>
                      </a:cubicBezTo>
                      <a:cubicBezTo>
                        <a:pt x="24527" y="5173"/>
                        <a:pt x="24663" y="5081"/>
                        <a:pt x="24839" y="4965"/>
                      </a:cubicBezTo>
                      <a:lnTo>
                        <a:pt x="24661" y="4349"/>
                      </a:lnTo>
                      <a:cubicBezTo>
                        <a:pt x="24543" y="4534"/>
                        <a:pt x="23954" y="5223"/>
                        <a:pt x="23817" y="5368"/>
                      </a:cubicBezTo>
                      <a:cubicBezTo>
                        <a:pt x="23803" y="5382"/>
                        <a:pt x="23785" y="5389"/>
                        <a:pt x="23763" y="5389"/>
                      </a:cubicBezTo>
                      <a:cubicBezTo>
                        <a:pt x="23515" y="5389"/>
                        <a:pt x="22804" y="4534"/>
                        <a:pt x="22804" y="4534"/>
                      </a:cubicBezTo>
                      <a:lnTo>
                        <a:pt x="22974" y="4082"/>
                      </a:lnTo>
                      <a:cubicBezTo>
                        <a:pt x="22974" y="4082"/>
                        <a:pt x="24021" y="4350"/>
                        <a:pt x="24472" y="4350"/>
                      </a:cubicBezTo>
                      <a:cubicBezTo>
                        <a:pt x="24557" y="4350"/>
                        <a:pt x="24621" y="4341"/>
                        <a:pt x="24652" y="4318"/>
                      </a:cubicBezTo>
                      <a:lnTo>
                        <a:pt x="24408" y="3475"/>
                      </a:lnTo>
                      <a:lnTo>
                        <a:pt x="21590" y="2980"/>
                      </a:lnTo>
                      <a:lnTo>
                        <a:pt x="21590" y="2980"/>
                      </a:lnTo>
                      <a:cubicBezTo>
                        <a:pt x="21590" y="2979"/>
                        <a:pt x="22173" y="1295"/>
                        <a:pt x="22672" y="44"/>
                      </a:cubicBezTo>
                      <a:lnTo>
                        <a:pt x="21353" y="39"/>
                      </a:lnTo>
                      <a:lnTo>
                        <a:pt x="20881" y="1208"/>
                      </a:lnTo>
                      <a:lnTo>
                        <a:pt x="17229" y="333"/>
                      </a:lnTo>
                      <a:lnTo>
                        <a:pt x="17230" y="23"/>
                      </a:lnTo>
                      <a:lnTo>
                        <a:pt x="113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5" name="Google Shape;5075;p6"/>
                <p:cNvSpPr/>
                <p:nvPr/>
              </p:nvSpPr>
              <p:spPr>
                <a:xfrm>
                  <a:off x="2354129" y="1981319"/>
                  <a:ext cx="12349" cy="36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881" extrusionOk="0">
                      <a:moveTo>
                        <a:pt x="95" y="1"/>
                      </a:moveTo>
                      <a:lnTo>
                        <a:pt x="1" y="231"/>
                      </a:lnTo>
                      <a:lnTo>
                        <a:pt x="302" y="880"/>
                      </a:lnTo>
                      <a:cubicBezTo>
                        <a:pt x="288" y="629"/>
                        <a:pt x="243" y="233"/>
                        <a:pt x="9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6" name="Google Shape;5076;p6"/>
                <p:cNvSpPr/>
                <p:nvPr/>
              </p:nvSpPr>
              <p:spPr>
                <a:xfrm>
                  <a:off x="2285230" y="2179553"/>
                  <a:ext cx="253150" cy="212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1" h="5196" extrusionOk="0">
                      <a:moveTo>
                        <a:pt x="3825" y="1"/>
                      </a:moveTo>
                      <a:lnTo>
                        <a:pt x="5218" y="3008"/>
                      </a:lnTo>
                      <a:lnTo>
                        <a:pt x="1" y="5196"/>
                      </a:lnTo>
                      <a:lnTo>
                        <a:pt x="2499" y="4779"/>
                      </a:lnTo>
                      <a:cubicBezTo>
                        <a:pt x="2499" y="4779"/>
                        <a:pt x="6190" y="3847"/>
                        <a:pt x="5342" y="2693"/>
                      </a:cubicBezTo>
                      <a:cubicBezTo>
                        <a:pt x="4628" y="1719"/>
                        <a:pt x="4343" y="10"/>
                        <a:pt x="382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7" name="Google Shape;5077;p6"/>
                <p:cNvSpPr/>
                <p:nvPr/>
              </p:nvSpPr>
              <p:spPr>
                <a:xfrm>
                  <a:off x="2024229" y="2465906"/>
                  <a:ext cx="106069" cy="115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4" h="2814" extrusionOk="0">
                      <a:moveTo>
                        <a:pt x="2070" y="0"/>
                      </a:moveTo>
                      <a:lnTo>
                        <a:pt x="138" y="809"/>
                      </a:lnTo>
                      <a:lnTo>
                        <a:pt x="0" y="2814"/>
                      </a:lnTo>
                      <a:lnTo>
                        <a:pt x="0" y="2814"/>
                      </a:lnTo>
                      <a:lnTo>
                        <a:pt x="2593" y="1503"/>
                      </a:lnTo>
                      <a:lnTo>
                        <a:pt x="207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8" name="Google Shape;5078;p6"/>
                <p:cNvSpPr/>
                <p:nvPr/>
              </p:nvSpPr>
              <p:spPr>
                <a:xfrm>
                  <a:off x="2446745" y="1874882"/>
                  <a:ext cx="202610" cy="214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5" h="5238" extrusionOk="0">
                      <a:moveTo>
                        <a:pt x="2699" y="1"/>
                      </a:moveTo>
                      <a:lnTo>
                        <a:pt x="1" y="796"/>
                      </a:lnTo>
                      <a:lnTo>
                        <a:pt x="1619" y="5237"/>
                      </a:lnTo>
                      <a:lnTo>
                        <a:pt x="4955" y="4565"/>
                      </a:lnTo>
                      <a:lnTo>
                        <a:pt x="4394" y="2311"/>
                      </a:lnTo>
                      <a:lnTo>
                        <a:pt x="269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9" name="Google Shape;5079;p6"/>
                <p:cNvSpPr/>
                <p:nvPr/>
              </p:nvSpPr>
              <p:spPr>
                <a:xfrm>
                  <a:off x="2705375" y="1729150"/>
                  <a:ext cx="168630" cy="48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4" h="1186" extrusionOk="0">
                      <a:moveTo>
                        <a:pt x="1" y="0"/>
                      </a:moveTo>
                      <a:lnTo>
                        <a:pt x="0" y="310"/>
                      </a:lnTo>
                      <a:lnTo>
                        <a:pt x="3652" y="1185"/>
                      </a:lnTo>
                      <a:lnTo>
                        <a:pt x="4124" y="1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0" name="Google Shape;5080;p6"/>
                <p:cNvSpPr/>
                <p:nvPr/>
              </p:nvSpPr>
              <p:spPr>
                <a:xfrm>
                  <a:off x="2587816" y="1765951"/>
                  <a:ext cx="223096" cy="297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6" h="7286" extrusionOk="0">
                      <a:moveTo>
                        <a:pt x="1669" y="1"/>
                      </a:moveTo>
                      <a:lnTo>
                        <a:pt x="0" y="336"/>
                      </a:lnTo>
                      <a:lnTo>
                        <a:pt x="2083" y="3547"/>
                      </a:lnTo>
                      <a:lnTo>
                        <a:pt x="2639" y="7286"/>
                      </a:lnTo>
                      <a:lnTo>
                        <a:pt x="4982" y="6751"/>
                      </a:lnTo>
                      <a:lnTo>
                        <a:pt x="5059" y="4621"/>
                      </a:lnTo>
                      <a:lnTo>
                        <a:pt x="5456" y="2552"/>
                      </a:lnTo>
                      <a:lnTo>
                        <a:pt x="3578" y="1857"/>
                      </a:lnTo>
                      <a:lnTo>
                        <a:pt x="166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1" name="Google Shape;5081;p6"/>
                <p:cNvSpPr/>
                <p:nvPr/>
              </p:nvSpPr>
              <p:spPr>
                <a:xfrm>
                  <a:off x="2376169" y="1828349"/>
                  <a:ext cx="85746" cy="128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" h="3133" extrusionOk="0">
                      <a:moveTo>
                        <a:pt x="1394" y="0"/>
                      </a:moveTo>
                      <a:lnTo>
                        <a:pt x="1084" y="52"/>
                      </a:lnTo>
                      <a:lnTo>
                        <a:pt x="1" y="2668"/>
                      </a:lnTo>
                      <a:lnTo>
                        <a:pt x="682" y="3133"/>
                      </a:lnTo>
                      <a:lnTo>
                        <a:pt x="1312" y="1256"/>
                      </a:lnTo>
                      <a:cubicBezTo>
                        <a:pt x="1312" y="1256"/>
                        <a:pt x="1680" y="1315"/>
                        <a:pt x="1903" y="1315"/>
                      </a:cubicBezTo>
                      <a:cubicBezTo>
                        <a:pt x="2019" y="1315"/>
                        <a:pt x="2096" y="1299"/>
                        <a:pt x="2061" y="1250"/>
                      </a:cubicBezTo>
                      <a:cubicBezTo>
                        <a:pt x="1958" y="1109"/>
                        <a:pt x="1394" y="0"/>
                        <a:pt x="139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2" name="Google Shape;5082;p6"/>
                <p:cNvSpPr/>
                <p:nvPr/>
              </p:nvSpPr>
              <p:spPr>
                <a:xfrm>
                  <a:off x="2382875" y="1959524"/>
                  <a:ext cx="77691" cy="75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858" extrusionOk="0">
                      <a:moveTo>
                        <a:pt x="1382" y="1"/>
                      </a:moveTo>
                      <a:cubicBezTo>
                        <a:pt x="1380" y="1"/>
                        <a:pt x="1379" y="1"/>
                        <a:pt x="1377" y="1"/>
                      </a:cubicBezTo>
                      <a:cubicBezTo>
                        <a:pt x="1253" y="38"/>
                        <a:pt x="697" y="717"/>
                        <a:pt x="697" y="717"/>
                      </a:cubicBezTo>
                      <a:lnTo>
                        <a:pt x="0" y="795"/>
                      </a:lnTo>
                      <a:lnTo>
                        <a:pt x="480" y="1857"/>
                      </a:lnTo>
                      <a:lnTo>
                        <a:pt x="1600" y="1742"/>
                      </a:lnTo>
                      <a:lnTo>
                        <a:pt x="1900" y="1467"/>
                      </a:lnTo>
                      <a:cubicBezTo>
                        <a:pt x="1900" y="1467"/>
                        <a:pt x="1510" y="1"/>
                        <a:pt x="13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3" name="Google Shape;5083;p6"/>
                <p:cNvSpPr/>
                <p:nvPr/>
              </p:nvSpPr>
              <p:spPr>
                <a:xfrm>
                  <a:off x="2459626" y="2405307"/>
                  <a:ext cx="113143" cy="1096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7" h="2681" extrusionOk="0">
                      <a:moveTo>
                        <a:pt x="1717" y="0"/>
                      </a:moveTo>
                      <a:lnTo>
                        <a:pt x="0" y="749"/>
                      </a:lnTo>
                      <a:lnTo>
                        <a:pt x="340" y="1727"/>
                      </a:lnTo>
                      <a:lnTo>
                        <a:pt x="851" y="2681"/>
                      </a:lnTo>
                      <a:lnTo>
                        <a:pt x="2384" y="2068"/>
                      </a:lnTo>
                      <a:lnTo>
                        <a:pt x="2766" y="1173"/>
                      </a:lnTo>
                      <a:lnTo>
                        <a:pt x="171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4" name="Google Shape;5084;p6"/>
                <p:cNvSpPr/>
                <p:nvPr/>
              </p:nvSpPr>
              <p:spPr>
                <a:xfrm>
                  <a:off x="2045369" y="2671910"/>
                  <a:ext cx="52993" cy="20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6" h="505" extrusionOk="0">
                      <a:moveTo>
                        <a:pt x="854" y="1"/>
                      </a:moveTo>
                      <a:cubicBezTo>
                        <a:pt x="849" y="1"/>
                        <a:pt x="845" y="1"/>
                        <a:pt x="841" y="2"/>
                      </a:cubicBezTo>
                      <a:cubicBezTo>
                        <a:pt x="696" y="22"/>
                        <a:pt x="201" y="164"/>
                        <a:pt x="1" y="221"/>
                      </a:cubicBezTo>
                      <a:lnTo>
                        <a:pt x="44" y="384"/>
                      </a:lnTo>
                      <a:lnTo>
                        <a:pt x="155" y="505"/>
                      </a:lnTo>
                      <a:lnTo>
                        <a:pt x="1295" y="484"/>
                      </a:lnTo>
                      <a:cubicBezTo>
                        <a:pt x="1295" y="484"/>
                        <a:pt x="1036" y="1"/>
                        <a:pt x="85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5" name="Google Shape;5085;p6"/>
                <p:cNvSpPr/>
                <p:nvPr/>
              </p:nvSpPr>
              <p:spPr>
                <a:xfrm>
                  <a:off x="2026273" y="2608162"/>
                  <a:ext cx="30790" cy="44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" h="1080" extrusionOk="0">
                      <a:moveTo>
                        <a:pt x="1" y="1"/>
                      </a:moveTo>
                      <a:lnTo>
                        <a:pt x="284" y="1080"/>
                      </a:lnTo>
                      <a:lnTo>
                        <a:pt x="691" y="1038"/>
                      </a:lnTo>
                      <a:lnTo>
                        <a:pt x="752" y="50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6" name="Google Shape;5086;p6"/>
                <p:cNvSpPr/>
                <p:nvPr/>
              </p:nvSpPr>
              <p:spPr>
                <a:xfrm>
                  <a:off x="2380585" y="2361555"/>
                  <a:ext cx="106314" cy="80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0" h="1979" extrusionOk="0">
                      <a:moveTo>
                        <a:pt x="2349" y="1"/>
                      </a:moveTo>
                      <a:lnTo>
                        <a:pt x="1892" y="337"/>
                      </a:lnTo>
                      <a:lnTo>
                        <a:pt x="1826" y="657"/>
                      </a:lnTo>
                      <a:lnTo>
                        <a:pt x="1" y="1181"/>
                      </a:lnTo>
                      <a:lnTo>
                        <a:pt x="78" y="1559"/>
                      </a:lnTo>
                      <a:lnTo>
                        <a:pt x="988" y="1978"/>
                      </a:lnTo>
                      <a:lnTo>
                        <a:pt x="2600" y="956"/>
                      </a:lnTo>
                      <a:cubicBezTo>
                        <a:pt x="2526" y="636"/>
                        <a:pt x="2443" y="317"/>
                        <a:pt x="23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7" name="Google Shape;5087;p6"/>
                <p:cNvSpPr/>
                <p:nvPr/>
              </p:nvSpPr>
              <p:spPr>
                <a:xfrm>
                  <a:off x="2377968" y="2039955"/>
                  <a:ext cx="38682" cy="45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" h="1106" extrusionOk="0">
                      <a:moveTo>
                        <a:pt x="78" y="0"/>
                      </a:moveTo>
                      <a:lnTo>
                        <a:pt x="1" y="57"/>
                      </a:lnTo>
                      <a:lnTo>
                        <a:pt x="486" y="1105"/>
                      </a:lnTo>
                      <a:cubicBezTo>
                        <a:pt x="640" y="829"/>
                        <a:pt x="791" y="552"/>
                        <a:pt x="946" y="277"/>
                      </a:cubicBezTo>
                      <a:lnTo>
                        <a:pt x="442" y="223"/>
                      </a:lnTo>
                      <a:lnTo>
                        <a:pt x="7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8" name="Google Shape;5088;p6"/>
                <p:cNvSpPr/>
                <p:nvPr/>
              </p:nvSpPr>
              <p:spPr>
                <a:xfrm>
                  <a:off x="2590883" y="2367075"/>
                  <a:ext cx="105455" cy="134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3280" extrusionOk="0">
                      <a:moveTo>
                        <a:pt x="2000" y="1"/>
                      </a:moveTo>
                      <a:lnTo>
                        <a:pt x="1341" y="539"/>
                      </a:lnTo>
                      <a:lnTo>
                        <a:pt x="972" y="500"/>
                      </a:lnTo>
                      <a:cubicBezTo>
                        <a:pt x="644" y="1077"/>
                        <a:pt x="321" y="1657"/>
                        <a:pt x="0" y="2239"/>
                      </a:cubicBezTo>
                      <a:lnTo>
                        <a:pt x="484" y="2261"/>
                      </a:lnTo>
                      <a:lnTo>
                        <a:pt x="42" y="2913"/>
                      </a:lnTo>
                      <a:cubicBezTo>
                        <a:pt x="291" y="3040"/>
                        <a:pt x="544" y="3157"/>
                        <a:pt x="795" y="3280"/>
                      </a:cubicBezTo>
                      <a:lnTo>
                        <a:pt x="936" y="3066"/>
                      </a:lnTo>
                      <a:lnTo>
                        <a:pt x="1831" y="2300"/>
                      </a:lnTo>
                      <a:lnTo>
                        <a:pt x="2579" y="2567"/>
                      </a:lnTo>
                      <a:lnTo>
                        <a:pt x="200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9" name="Google Shape;5089;p6"/>
                <p:cNvSpPr/>
                <p:nvPr/>
              </p:nvSpPr>
              <p:spPr>
                <a:xfrm>
                  <a:off x="2283758" y="2454171"/>
                  <a:ext cx="94251" cy="63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1553" extrusionOk="0">
                      <a:moveTo>
                        <a:pt x="2305" y="1"/>
                      </a:moveTo>
                      <a:lnTo>
                        <a:pt x="255" y="46"/>
                      </a:lnTo>
                      <a:lnTo>
                        <a:pt x="1" y="366"/>
                      </a:lnTo>
                      <a:cubicBezTo>
                        <a:pt x="1" y="366"/>
                        <a:pt x="777" y="1553"/>
                        <a:pt x="1091" y="1553"/>
                      </a:cubicBezTo>
                      <a:cubicBezTo>
                        <a:pt x="1133" y="1553"/>
                        <a:pt x="1166" y="1532"/>
                        <a:pt x="1189" y="1484"/>
                      </a:cubicBezTo>
                      <a:cubicBezTo>
                        <a:pt x="1380" y="1078"/>
                        <a:pt x="2305" y="1"/>
                        <a:pt x="23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0" name="Google Shape;5090;p6"/>
                <p:cNvSpPr/>
                <p:nvPr/>
              </p:nvSpPr>
              <p:spPr>
                <a:xfrm>
                  <a:off x="2362103" y="2516364"/>
                  <a:ext cx="55038" cy="40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6" h="985" extrusionOk="0">
                      <a:moveTo>
                        <a:pt x="916" y="1"/>
                      </a:moveTo>
                      <a:lnTo>
                        <a:pt x="0" y="135"/>
                      </a:lnTo>
                      <a:cubicBezTo>
                        <a:pt x="0" y="135"/>
                        <a:pt x="95" y="757"/>
                        <a:pt x="252" y="873"/>
                      </a:cubicBezTo>
                      <a:cubicBezTo>
                        <a:pt x="399" y="981"/>
                        <a:pt x="1224" y="984"/>
                        <a:pt x="1333" y="984"/>
                      </a:cubicBezTo>
                      <a:cubicBezTo>
                        <a:pt x="1341" y="984"/>
                        <a:pt x="1345" y="984"/>
                        <a:pt x="1345" y="984"/>
                      </a:cubicBezTo>
                      <a:lnTo>
                        <a:pt x="91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1" name="Google Shape;5091;p6"/>
                <p:cNvSpPr/>
                <p:nvPr/>
              </p:nvSpPr>
              <p:spPr>
                <a:xfrm>
                  <a:off x="2479703" y="2150358"/>
                  <a:ext cx="155055" cy="7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2" h="1921" extrusionOk="0">
                      <a:moveTo>
                        <a:pt x="1065" y="1"/>
                      </a:moveTo>
                      <a:cubicBezTo>
                        <a:pt x="856" y="154"/>
                        <a:pt x="1" y="521"/>
                        <a:pt x="1" y="521"/>
                      </a:cubicBezTo>
                      <a:lnTo>
                        <a:pt x="759" y="1444"/>
                      </a:lnTo>
                      <a:lnTo>
                        <a:pt x="2531" y="1450"/>
                      </a:lnTo>
                      <a:lnTo>
                        <a:pt x="2957" y="1920"/>
                      </a:lnTo>
                      <a:lnTo>
                        <a:pt x="3791" y="1743"/>
                      </a:lnTo>
                      <a:lnTo>
                        <a:pt x="106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2" name="Google Shape;5092;p6"/>
                <p:cNvSpPr/>
                <p:nvPr/>
              </p:nvSpPr>
              <p:spPr>
                <a:xfrm>
                  <a:off x="2481788" y="2804639"/>
                  <a:ext cx="178567" cy="115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7" h="2826" extrusionOk="0">
                      <a:moveTo>
                        <a:pt x="1283" y="0"/>
                      </a:moveTo>
                      <a:cubicBezTo>
                        <a:pt x="1283" y="0"/>
                        <a:pt x="0" y="1150"/>
                        <a:pt x="1129" y="1370"/>
                      </a:cubicBezTo>
                      <a:cubicBezTo>
                        <a:pt x="1825" y="1506"/>
                        <a:pt x="2980" y="2265"/>
                        <a:pt x="3761" y="2826"/>
                      </a:cubicBezTo>
                      <a:lnTo>
                        <a:pt x="4367" y="2381"/>
                      </a:lnTo>
                      <a:lnTo>
                        <a:pt x="3990" y="527"/>
                      </a:lnTo>
                      <a:lnTo>
                        <a:pt x="128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3" name="Google Shape;5093;p6"/>
                <p:cNvSpPr/>
                <p:nvPr/>
              </p:nvSpPr>
              <p:spPr>
                <a:xfrm>
                  <a:off x="2551383" y="2514279"/>
                  <a:ext cx="339183" cy="219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95" h="5362" extrusionOk="0">
                      <a:moveTo>
                        <a:pt x="2104" y="1"/>
                      </a:moveTo>
                      <a:cubicBezTo>
                        <a:pt x="1762" y="1"/>
                        <a:pt x="1520" y="129"/>
                        <a:pt x="1482" y="469"/>
                      </a:cubicBezTo>
                      <a:cubicBezTo>
                        <a:pt x="1327" y="1837"/>
                        <a:pt x="0" y="3438"/>
                        <a:pt x="1138" y="3438"/>
                      </a:cubicBezTo>
                      <a:cubicBezTo>
                        <a:pt x="1141" y="3438"/>
                        <a:pt x="1144" y="3438"/>
                        <a:pt x="1147" y="3438"/>
                      </a:cubicBezTo>
                      <a:cubicBezTo>
                        <a:pt x="2301" y="3429"/>
                        <a:pt x="4607" y="3412"/>
                        <a:pt x="4607" y="3412"/>
                      </a:cubicBezTo>
                      <a:lnTo>
                        <a:pt x="6232" y="5361"/>
                      </a:lnTo>
                      <a:lnTo>
                        <a:pt x="8295" y="3429"/>
                      </a:lnTo>
                      <a:lnTo>
                        <a:pt x="5091" y="1171"/>
                      </a:lnTo>
                      <a:cubicBezTo>
                        <a:pt x="5091" y="1171"/>
                        <a:pt x="5091" y="1171"/>
                        <a:pt x="5091" y="1171"/>
                      </a:cubicBezTo>
                      <a:cubicBezTo>
                        <a:pt x="5089" y="1171"/>
                        <a:pt x="3139" y="1"/>
                        <a:pt x="210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4" name="Google Shape;5094;p6"/>
                <p:cNvSpPr/>
                <p:nvPr/>
              </p:nvSpPr>
              <p:spPr>
                <a:xfrm>
                  <a:off x="2582705" y="2702618"/>
                  <a:ext cx="124960" cy="68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687" extrusionOk="0">
                      <a:moveTo>
                        <a:pt x="2785" y="0"/>
                      </a:moveTo>
                      <a:lnTo>
                        <a:pt x="0" y="159"/>
                      </a:lnTo>
                      <a:lnTo>
                        <a:pt x="1251" y="1336"/>
                      </a:lnTo>
                      <a:lnTo>
                        <a:pt x="3056" y="1686"/>
                      </a:lnTo>
                      <a:lnTo>
                        <a:pt x="278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5" name="Google Shape;5095;p6"/>
                <p:cNvSpPr/>
                <p:nvPr/>
              </p:nvSpPr>
              <p:spPr>
                <a:xfrm>
                  <a:off x="2284126" y="2576554"/>
                  <a:ext cx="181879" cy="24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8" h="6062" extrusionOk="0">
                      <a:moveTo>
                        <a:pt x="1444" y="1"/>
                      </a:moveTo>
                      <a:lnTo>
                        <a:pt x="310" y="1880"/>
                      </a:lnTo>
                      <a:lnTo>
                        <a:pt x="1" y="4621"/>
                      </a:lnTo>
                      <a:lnTo>
                        <a:pt x="2605" y="6061"/>
                      </a:lnTo>
                      <a:lnTo>
                        <a:pt x="4448" y="1985"/>
                      </a:lnTo>
                      <a:lnTo>
                        <a:pt x="144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6" name="Google Shape;5096;p6"/>
                <p:cNvSpPr/>
                <p:nvPr/>
              </p:nvSpPr>
              <p:spPr>
                <a:xfrm>
                  <a:off x="2087772" y="2486106"/>
                  <a:ext cx="221665" cy="319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1" h="7808" extrusionOk="0">
                      <a:moveTo>
                        <a:pt x="3268" y="0"/>
                      </a:moveTo>
                      <a:lnTo>
                        <a:pt x="1734" y="1335"/>
                      </a:lnTo>
                      <a:lnTo>
                        <a:pt x="0" y="2398"/>
                      </a:lnTo>
                      <a:lnTo>
                        <a:pt x="949" y="4216"/>
                      </a:lnTo>
                      <a:lnTo>
                        <a:pt x="1117" y="6816"/>
                      </a:lnTo>
                      <a:lnTo>
                        <a:pt x="2618" y="7808"/>
                      </a:lnTo>
                      <a:lnTo>
                        <a:pt x="3256" y="4199"/>
                      </a:lnTo>
                      <a:lnTo>
                        <a:pt x="5420" y="1352"/>
                      </a:lnTo>
                      <a:lnTo>
                        <a:pt x="326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7" name="Google Shape;5097;p6"/>
                <p:cNvSpPr/>
                <p:nvPr/>
              </p:nvSpPr>
              <p:spPr>
                <a:xfrm>
                  <a:off x="2346156" y="2823407"/>
                  <a:ext cx="129908" cy="115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7" h="2818" extrusionOk="0">
                      <a:moveTo>
                        <a:pt x="2713" y="1"/>
                      </a:moveTo>
                      <a:lnTo>
                        <a:pt x="933" y="768"/>
                      </a:lnTo>
                      <a:cubicBezTo>
                        <a:pt x="933" y="768"/>
                        <a:pt x="490" y="203"/>
                        <a:pt x="382" y="203"/>
                      </a:cubicBezTo>
                      <a:cubicBezTo>
                        <a:pt x="370" y="203"/>
                        <a:pt x="362" y="211"/>
                        <a:pt x="359" y="228"/>
                      </a:cubicBezTo>
                      <a:cubicBezTo>
                        <a:pt x="341" y="395"/>
                        <a:pt x="1" y="1529"/>
                        <a:pt x="1" y="1529"/>
                      </a:cubicBezTo>
                      <a:lnTo>
                        <a:pt x="1178" y="2359"/>
                      </a:lnTo>
                      <a:lnTo>
                        <a:pt x="1556" y="2704"/>
                      </a:lnTo>
                      <a:lnTo>
                        <a:pt x="1762" y="2817"/>
                      </a:lnTo>
                      <a:lnTo>
                        <a:pt x="3177" y="1891"/>
                      </a:lnTo>
                      <a:lnTo>
                        <a:pt x="271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8" name="Google Shape;5098;p6"/>
                <p:cNvSpPr/>
                <p:nvPr/>
              </p:nvSpPr>
              <p:spPr>
                <a:xfrm>
                  <a:off x="2427609" y="2741178"/>
                  <a:ext cx="85378" cy="74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" h="1819" extrusionOk="0">
                      <a:moveTo>
                        <a:pt x="737" y="0"/>
                      </a:moveTo>
                      <a:cubicBezTo>
                        <a:pt x="737" y="0"/>
                        <a:pt x="1" y="1271"/>
                        <a:pt x="120" y="1338"/>
                      </a:cubicBezTo>
                      <a:cubicBezTo>
                        <a:pt x="174" y="1367"/>
                        <a:pt x="385" y="1376"/>
                        <a:pt x="601" y="1376"/>
                      </a:cubicBezTo>
                      <a:cubicBezTo>
                        <a:pt x="863" y="1376"/>
                        <a:pt x="1132" y="1363"/>
                        <a:pt x="1132" y="1363"/>
                      </a:cubicBezTo>
                      <a:lnTo>
                        <a:pt x="1717" y="1819"/>
                      </a:lnTo>
                      <a:lnTo>
                        <a:pt x="2088" y="777"/>
                      </a:lnTo>
                      <a:lnTo>
                        <a:pt x="1155" y="39"/>
                      </a:lnTo>
                      <a:lnTo>
                        <a:pt x="73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9" name="Google Shape;5099;p6"/>
                <p:cNvSpPr/>
                <p:nvPr/>
              </p:nvSpPr>
              <p:spPr>
                <a:xfrm>
                  <a:off x="2662072" y="2823775"/>
                  <a:ext cx="47800" cy="63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9" h="1549" extrusionOk="0">
                      <a:moveTo>
                        <a:pt x="11" y="0"/>
                      </a:moveTo>
                      <a:cubicBezTo>
                        <a:pt x="0" y="0"/>
                        <a:pt x="2" y="9"/>
                        <a:pt x="21" y="28"/>
                      </a:cubicBezTo>
                      <a:cubicBezTo>
                        <a:pt x="172" y="186"/>
                        <a:pt x="325" y="1458"/>
                        <a:pt x="325" y="1458"/>
                      </a:cubicBezTo>
                      <a:lnTo>
                        <a:pt x="452" y="1549"/>
                      </a:lnTo>
                      <a:lnTo>
                        <a:pt x="1145" y="1041"/>
                      </a:lnTo>
                      <a:cubicBezTo>
                        <a:pt x="1169" y="785"/>
                        <a:pt x="1158" y="566"/>
                        <a:pt x="1064" y="531"/>
                      </a:cubicBezTo>
                      <a:cubicBezTo>
                        <a:pt x="850" y="452"/>
                        <a:pt x="87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0" name="Google Shape;5100;p6"/>
                <p:cNvSpPr/>
                <p:nvPr/>
              </p:nvSpPr>
              <p:spPr>
                <a:xfrm>
                  <a:off x="2535231" y="2882412"/>
                  <a:ext cx="81657" cy="60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469" extrusionOk="0">
                      <a:moveTo>
                        <a:pt x="1" y="0"/>
                      </a:moveTo>
                      <a:lnTo>
                        <a:pt x="142" y="628"/>
                      </a:lnTo>
                      <a:lnTo>
                        <a:pt x="724" y="1469"/>
                      </a:lnTo>
                      <a:cubicBezTo>
                        <a:pt x="724" y="1469"/>
                        <a:pt x="1996" y="1074"/>
                        <a:pt x="1794" y="992"/>
                      </a:cubicBezTo>
                      <a:cubicBezTo>
                        <a:pt x="1591" y="909"/>
                        <a:pt x="664" y="129"/>
                        <a:pt x="664" y="12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1" name="Google Shape;5101;p6"/>
                <p:cNvSpPr/>
                <p:nvPr/>
              </p:nvSpPr>
              <p:spPr>
                <a:xfrm>
                  <a:off x="2720545" y="2738234"/>
                  <a:ext cx="86973" cy="84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" h="2055" extrusionOk="0">
                      <a:moveTo>
                        <a:pt x="692" y="1"/>
                      </a:moveTo>
                      <a:lnTo>
                        <a:pt x="321" y="657"/>
                      </a:lnTo>
                      <a:lnTo>
                        <a:pt x="0" y="1623"/>
                      </a:lnTo>
                      <a:lnTo>
                        <a:pt x="460" y="2055"/>
                      </a:lnTo>
                      <a:lnTo>
                        <a:pt x="1608" y="1744"/>
                      </a:lnTo>
                      <a:lnTo>
                        <a:pt x="2126" y="1363"/>
                      </a:lnTo>
                      <a:lnTo>
                        <a:pt x="1882" y="704"/>
                      </a:lnTo>
                      <a:lnTo>
                        <a:pt x="69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2" name="Google Shape;5102;p6"/>
                <p:cNvSpPr/>
                <p:nvPr/>
              </p:nvSpPr>
              <p:spPr>
                <a:xfrm>
                  <a:off x="2924586" y="2688552"/>
                  <a:ext cx="22040" cy="19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" h="476" extrusionOk="0">
                      <a:moveTo>
                        <a:pt x="29" y="1"/>
                      </a:moveTo>
                      <a:lnTo>
                        <a:pt x="0" y="476"/>
                      </a:lnTo>
                      <a:lnTo>
                        <a:pt x="538" y="81"/>
                      </a:lnTo>
                      <a:lnTo>
                        <a:pt x="2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3" name="Google Shape;5103;p6"/>
                <p:cNvSpPr/>
                <p:nvPr/>
              </p:nvSpPr>
              <p:spPr>
                <a:xfrm>
                  <a:off x="2807150" y="2705930"/>
                  <a:ext cx="77487" cy="74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1820" extrusionOk="0">
                      <a:moveTo>
                        <a:pt x="1376" y="1"/>
                      </a:moveTo>
                      <a:cubicBezTo>
                        <a:pt x="1243" y="1"/>
                        <a:pt x="983" y="446"/>
                        <a:pt x="983" y="446"/>
                      </a:cubicBezTo>
                      <a:cubicBezTo>
                        <a:pt x="983" y="446"/>
                        <a:pt x="286" y="995"/>
                        <a:pt x="142" y="1139"/>
                      </a:cubicBezTo>
                      <a:cubicBezTo>
                        <a:pt x="0" y="1282"/>
                        <a:pt x="225" y="1540"/>
                        <a:pt x="335" y="1691"/>
                      </a:cubicBezTo>
                      <a:cubicBezTo>
                        <a:pt x="365" y="1732"/>
                        <a:pt x="411" y="1775"/>
                        <a:pt x="464" y="1819"/>
                      </a:cubicBezTo>
                      <a:lnTo>
                        <a:pt x="1894" y="769"/>
                      </a:lnTo>
                      <a:cubicBezTo>
                        <a:pt x="1739" y="504"/>
                        <a:pt x="1489" y="88"/>
                        <a:pt x="1412" y="15"/>
                      </a:cubicBezTo>
                      <a:cubicBezTo>
                        <a:pt x="1402" y="5"/>
                        <a:pt x="1389" y="1"/>
                        <a:pt x="137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4" name="Google Shape;5104;p6"/>
                <p:cNvSpPr/>
                <p:nvPr/>
              </p:nvSpPr>
              <p:spPr>
                <a:xfrm>
                  <a:off x="2878462" y="2685281"/>
                  <a:ext cx="37251" cy="457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1118" extrusionOk="0">
                      <a:moveTo>
                        <a:pt x="743" y="0"/>
                      </a:moveTo>
                      <a:lnTo>
                        <a:pt x="1" y="199"/>
                      </a:lnTo>
                      <a:lnTo>
                        <a:pt x="320" y="1118"/>
                      </a:lnTo>
                      <a:lnTo>
                        <a:pt x="420" y="1075"/>
                      </a:lnTo>
                      <a:lnTo>
                        <a:pt x="911" y="716"/>
                      </a:lnTo>
                      <a:lnTo>
                        <a:pt x="74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5" name="Google Shape;5105;p6"/>
                <p:cNvSpPr/>
                <p:nvPr/>
              </p:nvSpPr>
              <p:spPr>
                <a:xfrm>
                  <a:off x="2747737" y="2695381"/>
                  <a:ext cx="42117" cy="47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0" h="1159" extrusionOk="0">
                      <a:moveTo>
                        <a:pt x="144" y="1"/>
                      </a:moveTo>
                      <a:cubicBezTo>
                        <a:pt x="144" y="1"/>
                        <a:pt x="0" y="530"/>
                        <a:pt x="157" y="645"/>
                      </a:cubicBezTo>
                      <a:cubicBezTo>
                        <a:pt x="313" y="761"/>
                        <a:pt x="1030" y="1158"/>
                        <a:pt x="1030" y="1158"/>
                      </a:cubicBezTo>
                      <a:lnTo>
                        <a:pt x="1026" y="815"/>
                      </a:lnTo>
                      <a:lnTo>
                        <a:pt x="14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6" name="Google Shape;5106;p6"/>
                <p:cNvSpPr/>
                <p:nvPr/>
              </p:nvSpPr>
              <p:spPr>
                <a:xfrm>
                  <a:off x="2513069" y="2734226"/>
                  <a:ext cx="104433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4" h="1556" extrusionOk="0">
                      <a:moveTo>
                        <a:pt x="1972" y="1"/>
                      </a:moveTo>
                      <a:cubicBezTo>
                        <a:pt x="1316" y="151"/>
                        <a:pt x="659" y="300"/>
                        <a:pt x="1" y="443"/>
                      </a:cubicBezTo>
                      <a:lnTo>
                        <a:pt x="348" y="844"/>
                      </a:lnTo>
                      <a:lnTo>
                        <a:pt x="472" y="1254"/>
                      </a:lnTo>
                      <a:lnTo>
                        <a:pt x="2019" y="1555"/>
                      </a:lnTo>
                      <a:cubicBezTo>
                        <a:pt x="2186" y="1230"/>
                        <a:pt x="2364" y="913"/>
                        <a:pt x="2554" y="603"/>
                      </a:cubicBezTo>
                      <a:lnTo>
                        <a:pt x="197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7" name="Google Shape;5107;p6"/>
                <p:cNvSpPr/>
                <p:nvPr/>
              </p:nvSpPr>
              <p:spPr>
                <a:xfrm>
                  <a:off x="2596771" y="2659234"/>
                  <a:ext cx="85010" cy="38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9" h="947" extrusionOk="0">
                      <a:moveTo>
                        <a:pt x="1058" y="1"/>
                      </a:moveTo>
                      <a:lnTo>
                        <a:pt x="1" y="155"/>
                      </a:lnTo>
                      <a:cubicBezTo>
                        <a:pt x="108" y="419"/>
                        <a:pt x="218" y="681"/>
                        <a:pt x="317" y="947"/>
                      </a:cubicBezTo>
                      <a:lnTo>
                        <a:pt x="2078" y="714"/>
                      </a:lnTo>
                      <a:lnTo>
                        <a:pt x="1896" y="78"/>
                      </a:lnTo>
                      <a:lnTo>
                        <a:pt x="105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8" name="Google Shape;5108;p6"/>
                <p:cNvSpPr/>
                <p:nvPr/>
              </p:nvSpPr>
              <p:spPr>
                <a:xfrm>
                  <a:off x="2453247" y="2633514"/>
                  <a:ext cx="143483" cy="103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9" h="2519" extrusionOk="0">
                      <a:moveTo>
                        <a:pt x="1338" y="1"/>
                      </a:moveTo>
                      <a:lnTo>
                        <a:pt x="0" y="2098"/>
                      </a:lnTo>
                      <a:lnTo>
                        <a:pt x="875" y="2225"/>
                      </a:lnTo>
                      <a:lnTo>
                        <a:pt x="1129" y="2519"/>
                      </a:lnTo>
                      <a:cubicBezTo>
                        <a:pt x="1778" y="2379"/>
                        <a:pt x="2426" y="2236"/>
                        <a:pt x="3073" y="2088"/>
                      </a:cubicBezTo>
                      <a:lnTo>
                        <a:pt x="2720" y="1722"/>
                      </a:lnTo>
                      <a:lnTo>
                        <a:pt x="3508" y="1618"/>
                      </a:lnTo>
                      <a:cubicBezTo>
                        <a:pt x="3405" y="1354"/>
                        <a:pt x="3294" y="1094"/>
                        <a:pt x="3189" y="832"/>
                      </a:cubicBezTo>
                      <a:lnTo>
                        <a:pt x="2932" y="869"/>
                      </a:lnTo>
                      <a:lnTo>
                        <a:pt x="1723" y="719"/>
                      </a:lnTo>
                      <a:lnTo>
                        <a:pt x="133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9" name="Google Shape;5109;p6"/>
                <p:cNvSpPr/>
                <p:nvPr/>
              </p:nvSpPr>
              <p:spPr>
                <a:xfrm>
                  <a:off x="2509675" y="2939167"/>
                  <a:ext cx="38150" cy="60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" h="1470" extrusionOk="0">
                      <a:moveTo>
                        <a:pt x="0" y="1"/>
                      </a:moveTo>
                      <a:lnTo>
                        <a:pt x="402" y="1446"/>
                      </a:lnTo>
                      <a:lnTo>
                        <a:pt x="444" y="1469"/>
                      </a:lnTo>
                      <a:lnTo>
                        <a:pt x="932" y="1111"/>
                      </a:lnTo>
                      <a:lnTo>
                        <a:pt x="428" y="628"/>
                      </a:lnTo>
                      <a:lnTo>
                        <a:pt x="430" y="27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0" name="Google Shape;5110;p6"/>
                <p:cNvSpPr/>
                <p:nvPr/>
              </p:nvSpPr>
              <p:spPr>
                <a:xfrm>
                  <a:off x="2858426" y="1928652"/>
                  <a:ext cx="204368" cy="3135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8" h="7668" extrusionOk="0">
                      <a:moveTo>
                        <a:pt x="1914" y="1"/>
                      </a:moveTo>
                      <a:lnTo>
                        <a:pt x="209" y="3157"/>
                      </a:lnTo>
                      <a:lnTo>
                        <a:pt x="0" y="7667"/>
                      </a:lnTo>
                      <a:lnTo>
                        <a:pt x="0" y="7667"/>
                      </a:lnTo>
                      <a:lnTo>
                        <a:pt x="4143" y="6805"/>
                      </a:lnTo>
                      <a:lnTo>
                        <a:pt x="4997" y="4545"/>
                      </a:lnTo>
                      <a:lnTo>
                        <a:pt x="191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1" name="Google Shape;5111;p6"/>
                <p:cNvSpPr/>
                <p:nvPr/>
              </p:nvSpPr>
              <p:spPr>
                <a:xfrm>
                  <a:off x="2883655" y="1729968"/>
                  <a:ext cx="115269" cy="140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3434" extrusionOk="0">
                      <a:moveTo>
                        <a:pt x="1083" y="1"/>
                      </a:moveTo>
                      <a:cubicBezTo>
                        <a:pt x="584" y="1253"/>
                        <a:pt x="1" y="2938"/>
                        <a:pt x="1" y="2938"/>
                      </a:cubicBezTo>
                      <a:lnTo>
                        <a:pt x="2818" y="3433"/>
                      </a:lnTo>
                      <a:lnTo>
                        <a:pt x="2818" y="3433"/>
                      </a:lnTo>
                      <a:lnTo>
                        <a:pt x="1827" y="4"/>
                      </a:lnTo>
                      <a:lnTo>
                        <a:pt x="108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2" name="Google Shape;5112;p6"/>
                <p:cNvSpPr/>
                <p:nvPr/>
              </p:nvSpPr>
              <p:spPr>
                <a:xfrm>
                  <a:off x="3102048" y="2261129"/>
                  <a:ext cx="43016" cy="121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2" h="2970" extrusionOk="0">
                      <a:moveTo>
                        <a:pt x="9" y="1"/>
                      </a:moveTo>
                      <a:lnTo>
                        <a:pt x="1" y="2970"/>
                      </a:lnTo>
                      <a:lnTo>
                        <a:pt x="1" y="2970"/>
                      </a:lnTo>
                      <a:lnTo>
                        <a:pt x="1051" y="2795"/>
                      </a:lnTo>
                      <a:lnTo>
                        <a:pt x="252" y="32"/>
                      </a:lnTo>
                      <a:lnTo>
                        <a:pt x="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3" name="Google Shape;5113;p6"/>
                <p:cNvSpPr/>
                <p:nvPr/>
              </p:nvSpPr>
              <p:spPr>
                <a:xfrm>
                  <a:off x="2888316" y="2378524"/>
                  <a:ext cx="106069" cy="1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4" h="4528" extrusionOk="0">
                      <a:moveTo>
                        <a:pt x="1327" y="0"/>
                      </a:moveTo>
                      <a:lnTo>
                        <a:pt x="261" y="782"/>
                      </a:lnTo>
                      <a:lnTo>
                        <a:pt x="1" y="4527"/>
                      </a:lnTo>
                      <a:lnTo>
                        <a:pt x="2594" y="3216"/>
                      </a:lnTo>
                      <a:lnTo>
                        <a:pt x="1856" y="1092"/>
                      </a:lnTo>
                      <a:lnTo>
                        <a:pt x="13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4" name="Google Shape;5114;p6"/>
                <p:cNvSpPr/>
                <p:nvPr/>
              </p:nvSpPr>
              <p:spPr>
                <a:xfrm>
                  <a:off x="2640073" y="2164424"/>
                  <a:ext cx="128681" cy="213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7" h="5218" extrusionOk="0">
                      <a:moveTo>
                        <a:pt x="1" y="1"/>
                      </a:moveTo>
                      <a:lnTo>
                        <a:pt x="1369" y="5217"/>
                      </a:lnTo>
                      <a:lnTo>
                        <a:pt x="3146" y="3913"/>
                      </a:lnTo>
                      <a:lnTo>
                        <a:pt x="2407" y="1789"/>
                      </a:lnTo>
                      <a:lnTo>
                        <a:pt x="1241" y="572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5" name="Google Shape;5115;p6"/>
                <p:cNvSpPr/>
                <p:nvPr/>
              </p:nvSpPr>
              <p:spPr>
                <a:xfrm>
                  <a:off x="3145923" y="2392100"/>
                  <a:ext cx="39909" cy="131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6" h="3222" extrusionOk="0">
                      <a:moveTo>
                        <a:pt x="1" y="1"/>
                      </a:moveTo>
                      <a:lnTo>
                        <a:pt x="724" y="3221"/>
                      </a:lnTo>
                      <a:lnTo>
                        <a:pt x="976" y="3037"/>
                      </a:lnTo>
                      <a:lnTo>
                        <a:pt x="103" y="2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6" name="Google Shape;5116;p6"/>
                <p:cNvSpPr/>
                <p:nvPr/>
              </p:nvSpPr>
              <p:spPr>
                <a:xfrm>
                  <a:off x="3019205" y="2482262"/>
                  <a:ext cx="113715" cy="87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1" h="2144" extrusionOk="0">
                      <a:moveTo>
                        <a:pt x="1711" y="0"/>
                      </a:moveTo>
                      <a:lnTo>
                        <a:pt x="1" y="2144"/>
                      </a:lnTo>
                      <a:lnTo>
                        <a:pt x="2385" y="2073"/>
                      </a:lnTo>
                      <a:lnTo>
                        <a:pt x="2780" y="1782"/>
                      </a:lnTo>
                      <a:lnTo>
                        <a:pt x="171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7" name="Google Shape;5117;p6"/>
                <p:cNvSpPr/>
                <p:nvPr/>
              </p:nvSpPr>
              <p:spPr>
                <a:xfrm>
                  <a:off x="3003749" y="1931228"/>
                  <a:ext cx="25720" cy="48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" h="1184" extrusionOk="0">
                      <a:moveTo>
                        <a:pt x="312" y="1"/>
                      </a:moveTo>
                      <a:cubicBezTo>
                        <a:pt x="136" y="117"/>
                        <a:pt x="1" y="208"/>
                        <a:pt x="1" y="208"/>
                      </a:cubicBezTo>
                      <a:cubicBezTo>
                        <a:pt x="1" y="208"/>
                        <a:pt x="274" y="1183"/>
                        <a:pt x="505" y="1183"/>
                      </a:cubicBezTo>
                      <a:cubicBezTo>
                        <a:pt x="532" y="1183"/>
                        <a:pt x="558" y="1170"/>
                        <a:pt x="584" y="1139"/>
                      </a:cubicBezTo>
                      <a:cubicBezTo>
                        <a:pt x="596" y="1125"/>
                        <a:pt x="612" y="1110"/>
                        <a:pt x="628" y="1093"/>
                      </a:cubicBez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8" name="Google Shape;5118;p6"/>
                <p:cNvSpPr/>
                <p:nvPr/>
              </p:nvSpPr>
              <p:spPr>
                <a:xfrm>
                  <a:off x="2933254" y="1895164"/>
                  <a:ext cx="76015" cy="5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9" h="1307" extrusionOk="0">
                      <a:moveTo>
                        <a:pt x="172" y="0"/>
                      </a:moveTo>
                      <a:lnTo>
                        <a:pt x="1" y="452"/>
                      </a:lnTo>
                      <a:cubicBezTo>
                        <a:pt x="1" y="452"/>
                        <a:pt x="713" y="1307"/>
                        <a:pt x="960" y="1307"/>
                      </a:cubicBezTo>
                      <a:cubicBezTo>
                        <a:pt x="982" y="1307"/>
                        <a:pt x="1000" y="1300"/>
                        <a:pt x="1014" y="1286"/>
                      </a:cubicBezTo>
                      <a:cubicBezTo>
                        <a:pt x="1151" y="1140"/>
                        <a:pt x="1740" y="451"/>
                        <a:pt x="1859" y="267"/>
                      </a:cubicBezTo>
                      <a:lnTo>
                        <a:pt x="1849" y="236"/>
                      </a:lnTo>
                      <a:cubicBezTo>
                        <a:pt x="1818" y="259"/>
                        <a:pt x="1754" y="268"/>
                        <a:pt x="1670" y="268"/>
                      </a:cubicBezTo>
                      <a:cubicBezTo>
                        <a:pt x="1219" y="268"/>
                        <a:pt x="172" y="0"/>
                        <a:pt x="1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9" name="Google Shape;5119;p6"/>
                <p:cNvSpPr/>
                <p:nvPr/>
              </p:nvSpPr>
              <p:spPr>
                <a:xfrm>
                  <a:off x="3051427" y="2152934"/>
                  <a:ext cx="50131" cy="764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869" extrusionOk="0">
                      <a:moveTo>
                        <a:pt x="715" y="0"/>
                      </a:moveTo>
                      <a:lnTo>
                        <a:pt x="0" y="1436"/>
                      </a:lnTo>
                      <a:lnTo>
                        <a:pt x="820" y="1869"/>
                      </a:lnTo>
                      <a:lnTo>
                        <a:pt x="1226" y="1763"/>
                      </a:lnTo>
                      <a:lnTo>
                        <a:pt x="71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0" name="Google Shape;5120;p6"/>
                <p:cNvSpPr/>
                <p:nvPr/>
              </p:nvSpPr>
              <p:spPr>
                <a:xfrm>
                  <a:off x="2989315" y="1959197"/>
                  <a:ext cx="33203" cy="424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" h="1038" extrusionOk="0">
                      <a:moveTo>
                        <a:pt x="0" y="1"/>
                      </a:moveTo>
                      <a:lnTo>
                        <a:pt x="84" y="592"/>
                      </a:lnTo>
                      <a:lnTo>
                        <a:pt x="811" y="1038"/>
                      </a:lnTo>
                      <a:lnTo>
                        <a:pt x="279" y="17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1" name="Google Shape;5121;p6"/>
                <p:cNvSpPr/>
                <p:nvPr/>
              </p:nvSpPr>
              <p:spPr>
                <a:xfrm>
                  <a:off x="2752153" y="2063017"/>
                  <a:ext cx="77487" cy="91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" h="2238" extrusionOk="0">
                      <a:moveTo>
                        <a:pt x="786" y="0"/>
                      </a:moveTo>
                      <a:lnTo>
                        <a:pt x="0" y="1120"/>
                      </a:lnTo>
                      <a:lnTo>
                        <a:pt x="1072" y="2238"/>
                      </a:lnTo>
                      <a:cubicBezTo>
                        <a:pt x="1072" y="2238"/>
                        <a:pt x="1894" y="1580"/>
                        <a:pt x="1765" y="1403"/>
                      </a:cubicBezTo>
                      <a:cubicBezTo>
                        <a:pt x="1635" y="1227"/>
                        <a:pt x="786" y="0"/>
                        <a:pt x="7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2" name="Google Shape;5122;p6"/>
                <p:cNvSpPr/>
                <p:nvPr/>
              </p:nvSpPr>
              <p:spPr>
                <a:xfrm>
                  <a:off x="2723243" y="2132489"/>
                  <a:ext cx="67591" cy="73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3" h="1804" extrusionOk="0">
                      <a:moveTo>
                        <a:pt x="881" y="1"/>
                      </a:moveTo>
                      <a:lnTo>
                        <a:pt x="0" y="920"/>
                      </a:lnTo>
                      <a:lnTo>
                        <a:pt x="648" y="1803"/>
                      </a:lnTo>
                      <a:cubicBezTo>
                        <a:pt x="648" y="1803"/>
                        <a:pt x="1561" y="1678"/>
                        <a:pt x="1607" y="1535"/>
                      </a:cubicBezTo>
                      <a:cubicBezTo>
                        <a:pt x="1652" y="1393"/>
                        <a:pt x="881" y="1"/>
                        <a:pt x="8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3" name="Google Shape;5123;p6"/>
                <p:cNvSpPr/>
                <p:nvPr/>
              </p:nvSpPr>
              <p:spPr>
                <a:xfrm>
                  <a:off x="2610428" y="2290856"/>
                  <a:ext cx="63625" cy="75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6" h="1851" extrusionOk="0">
                      <a:moveTo>
                        <a:pt x="809" y="0"/>
                      </a:moveTo>
                      <a:lnTo>
                        <a:pt x="0" y="539"/>
                      </a:lnTo>
                      <a:lnTo>
                        <a:pt x="661" y="1850"/>
                      </a:lnTo>
                      <a:lnTo>
                        <a:pt x="1556" y="1085"/>
                      </a:lnTo>
                      <a:lnTo>
                        <a:pt x="80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4" name="Google Shape;5124;p6"/>
                <p:cNvSpPr/>
                <p:nvPr/>
              </p:nvSpPr>
              <p:spPr>
                <a:xfrm>
                  <a:off x="2758450" y="2323977"/>
                  <a:ext cx="125287" cy="134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4" h="3289" extrusionOk="0">
                      <a:moveTo>
                        <a:pt x="1198" y="0"/>
                      </a:moveTo>
                      <a:cubicBezTo>
                        <a:pt x="1198" y="0"/>
                        <a:pt x="85" y="1870"/>
                        <a:pt x="47" y="1988"/>
                      </a:cubicBezTo>
                      <a:cubicBezTo>
                        <a:pt x="1" y="2131"/>
                        <a:pt x="492" y="3075"/>
                        <a:pt x="492" y="3075"/>
                      </a:cubicBezTo>
                      <a:lnTo>
                        <a:pt x="1905" y="3289"/>
                      </a:lnTo>
                      <a:cubicBezTo>
                        <a:pt x="1905" y="3289"/>
                        <a:pt x="3064" y="1242"/>
                        <a:pt x="3025" y="1053"/>
                      </a:cubicBezTo>
                      <a:cubicBezTo>
                        <a:pt x="2986" y="864"/>
                        <a:pt x="2670" y="226"/>
                        <a:pt x="2670" y="226"/>
                      </a:cubicBezTo>
                      <a:lnTo>
                        <a:pt x="119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5" name="Google Shape;5125;p6"/>
                <p:cNvSpPr/>
                <p:nvPr/>
              </p:nvSpPr>
              <p:spPr>
                <a:xfrm>
                  <a:off x="2809930" y="2246654"/>
                  <a:ext cx="117722" cy="759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9" h="1858" extrusionOk="0">
                      <a:moveTo>
                        <a:pt x="2367" y="0"/>
                      </a:moveTo>
                      <a:lnTo>
                        <a:pt x="1332" y="163"/>
                      </a:lnTo>
                      <a:lnTo>
                        <a:pt x="1123" y="662"/>
                      </a:lnTo>
                      <a:lnTo>
                        <a:pt x="809" y="546"/>
                      </a:lnTo>
                      <a:lnTo>
                        <a:pt x="809" y="546"/>
                      </a:lnTo>
                      <a:cubicBezTo>
                        <a:pt x="809" y="546"/>
                        <a:pt x="809" y="546"/>
                        <a:pt x="809" y="546"/>
                      </a:cubicBezTo>
                      <a:cubicBezTo>
                        <a:pt x="809" y="546"/>
                        <a:pt x="542" y="370"/>
                        <a:pt x="409" y="370"/>
                      </a:cubicBezTo>
                      <a:cubicBezTo>
                        <a:pt x="382" y="370"/>
                        <a:pt x="360" y="378"/>
                        <a:pt x="347" y="396"/>
                      </a:cubicBezTo>
                      <a:cubicBezTo>
                        <a:pt x="275" y="503"/>
                        <a:pt x="0" y="1358"/>
                        <a:pt x="0" y="1358"/>
                      </a:cubicBezTo>
                      <a:lnTo>
                        <a:pt x="1320" y="1857"/>
                      </a:lnTo>
                      <a:cubicBezTo>
                        <a:pt x="1320" y="1857"/>
                        <a:pt x="1451" y="1490"/>
                        <a:pt x="1641" y="1405"/>
                      </a:cubicBezTo>
                      <a:cubicBezTo>
                        <a:pt x="1829" y="1321"/>
                        <a:pt x="2364" y="1091"/>
                        <a:pt x="2364" y="1091"/>
                      </a:cubicBezTo>
                      <a:cubicBezTo>
                        <a:pt x="2364" y="1091"/>
                        <a:pt x="2878" y="1039"/>
                        <a:pt x="2782" y="839"/>
                      </a:cubicBezTo>
                      <a:cubicBezTo>
                        <a:pt x="2685" y="638"/>
                        <a:pt x="2367" y="0"/>
                        <a:pt x="23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6" name="Google Shape;5126;p6"/>
                <p:cNvSpPr/>
                <p:nvPr/>
              </p:nvSpPr>
              <p:spPr>
                <a:xfrm>
                  <a:off x="2901197" y="2301160"/>
                  <a:ext cx="60149" cy="5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1427" extrusionOk="0">
                      <a:moveTo>
                        <a:pt x="913" y="1"/>
                      </a:moveTo>
                      <a:lnTo>
                        <a:pt x="0" y="399"/>
                      </a:lnTo>
                      <a:lnTo>
                        <a:pt x="181" y="919"/>
                      </a:lnTo>
                      <a:lnTo>
                        <a:pt x="453" y="1426"/>
                      </a:lnTo>
                      <a:lnTo>
                        <a:pt x="1268" y="1101"/>
                      </a:lnTo>
                      <a:lnTo>
                        <a:pt x="1471" y="624"/>
                      </a:lnTo>
                      <a:lnTo>
                        <a:pt x="91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7" name="Google Shape;5127;p6"/>
                <p:cNvSpPr/>
                <p:nvPr/>
              </p:nvSpPr>
              <p:spPr>
                <a:xfrm>
                  <a:off x="2718705" y="2450572"/>
                  <a:ext cx="108236" cy="110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7" h="2704" extrusionOk="0">
                      <a:moveTo>
                        <a:pt x="256" y="0"/>
                      </a:moveTo>
                      <a:lnTo>
                        <a:pt x="1" y="339"/>
                      </a:lnTo>
                      <a:lnTo>
                        <a:pt x="1946" y="2703"/>
                      </a:lnTo>
                      <a:cubicBezTo>
                        <a:pt x="1946" y="2703"/>
                        <a:pt x="2646" y="2302"/>
                        <a:pt x="2456" y="2026"/>
                      </a:cubicBezTo>
                      <a:cubicBezTo>
                        <a:pt x="2264" y="1751"/>
                        <a:pt x="256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8" name="Google Shape;5128;p6"/>
                <p:cNvSpPr/>
                <p:nvPr/>
              </p:nvSpPr>
              <p:spPr>
                <a:xfrm>
                  <a:off x="2934154" y="2233610"/>
                  <a:ext cx="121321" cy="211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5169" extrusionOk="0">
                      <a:moveTo>
                        <a:pt x="1657" y="1"/>
                      </a:moveTo>
                      <a:cubicBezTo>
                        <a:pt x="1387" y="1"/>
                        <a:pt x="1039" y="279"/>
                        <a:pt x="918" y="296"/>
                      </a:cubicBezTo>
                      <a:cubicBezTo>
                        <a:pt x="736" y="321"/>
                        <a:pt x="0" y="481"/>
                        <a:pt x="0" y="481"/>
                      </a:cubicBezTo>
                      <a:lnTo>
                        <a:pt x="337" y="940"/>
                      </a:lnTo>
                      <a:lnTo>
                        <a:pt x="1271" y="2213"/>
                      </a:lnTo>
                      <a:lnTo>
                        <a:pt x="734" y="3260"/>
                      </a:lnTo>
                      <a:lnTo>
                        <a:pt x="642" y="3545"/>
                      </a:lnTo>
                      <a:cubicBezTo>
                        <a:pt x="642" y="3545"/>
                        <a:pt x="999" y="4098"/>
                        <a:pt x="1152" y="4856"/>
                      </a:cubicBezTo>
                      <a:cubicBezTo>
                        <a:pt x="1200" y="5088"/>
                        <a:pt x="1273" y="5169"/>
                        <a:pt x="1351" y="5169"/>
                      </a:cubicBezTo>
                      <a:cubicBezTo>
                        <a:pt x="1528" y="5169"/>
                        <a:pt x="1733" y="4757"/>
                        <a:pt x="1733" y="4757"/>
                      </a:cubicBezTo>
                      <a:lnTo>
                        <a:pt x="2079" y="4340"/>
                      </a:lnTo>
                      <a:lnTo>
                        <a:pt x="2966" y="3634"/>
                      </a:lnTo>
                      <a:lnTo>
                        <a:pt x="2441" y="2985"/>
                      </a:lnTo>
                      <a:lnTo>
                        <a:pt x="2242" y="2098"/>
                      </a:lnTo>
                      <a:cubicBezTo>
                        <a:pt x="2242" y="2098"/>
                        <a:pt x="2134" y="926"/>
                        <a:pt x="1968" y="287"/>
                      </a:cubicBezTo>
                      <a:cubicBezTo>
                        <a:pt x="1911" y="73"/>
                        <a:pt x="1794" y="1"/>
                        <a:pt x="165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9" name="Google Shape;5129;p6"/>
                <p:cNvSpPr/>
                <p:nvPr/>
              </p:nvSpPr>
              <p:spPr>
                <a:xfrm>
                  <a:off x="3032903" y="2239784"/>
                  <a:ext cx="56019" cy="84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2067" extrusionOk="0">
                      <a:moveTo>
                        <a:pt x="668" y="1"/>
                      </a:moveTo>
                      <a:cubicBezTo>
                        <a:pt x="485" y="1"/>
                        <a:pt x="229" y="66"/>
                        <a:pt x="126" y="97"/>
                      </a:cubicBezTo>
                      <a:cubicBezTo>
                        <a:pt x="1" y="133"/>
                        <a:pt x="322" y="1529"/>
                        <a:pt x="146" y="1768"/>
                      </a:cubicBezTo>
                      <a:cubicBezTo>
                        <a:pt x="146" y="1768"/>
                        <a:pt x="1064" y="2067"/>
                        <a:pt x="1218" y="2067"/>
                      </a:cubicBezTo>
                      <a:cubicBezTo>
                        <a:pt x="1219" y="2067"/>
                        <a:pt x="1219" y="2067"/>
                        <a:pt x="1220" y="2067"/>
                      </a:cubicBezTo>
                      <a:cubicBezTo>
                        <a:pt x="1369" y="2066"/>
                        <a:pt x="1202" y="1428"/>
                        <a:pt x="1202" y="1428"/>
                      </a:cubicBezTo>
                      <a:cubicBezTo>
                        <a:pt x="1202" y="1428"/>
                        <a:pt x="1277" y="502"/>
                        <a:pt x="1270" y="289"/>
                      </a:cubicBezTo>
                      <a:cubicBezTo>
                        <a:pt x="1265" y="77"/>
                        <a:pt x="940" y="43"/>
                        <a:pt x="763" y="9"/>
                      </a:cubicBezTo>
                      <a:cubicBezTo>
                        <a:pt x="735" y="3"/>
                        <a:pt x="703" y="1"/>
                        <a:pt x="6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0" name="Google Shape;5130;p6"/>
                <p:cNvSpPr/>
                <p:nvPr/>
              </p:nvSpPr>
              <p:spPr>
                <a:xfrm>
                  <a:off x="3039282" y="2325040"/>
                  <a:ext cx="43752" cy="47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" h="1158" extrusionOk="0">
                      <a:moveTo>
                        <a:pt x="224" y="0"/>
                      </a:moveTo>
                      <a:lnTo>
                        <a:pt x="0" y="654"/>
                      </a:lnTo>
                      <a:lnTo>
                        <a:pt x="722" y="1158"/>
                      </a:lnTo>
                      <a:lnTo>
                        <a:pt x="1069" y="468"/>
                      </a:lnTo>
                      <a:lnTo>
                        <a:pt x="22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1" name="Google Shape;5131;p6"/>
                <p:cNvSpPr/>
                <p:nvPr/>
              </p:nvSpPr>
              <p:spPr>
                <a:xfrm>
                  <a:off x="2701899" y="2665858"/>
                  <a:ext cx="38846" cy="88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" h="2154" extrusionOk="0">
                      <a:moveTo>
                        <a:pt x="416" y="0"/>
                      </a:moveTo>
                      <a:lnTo>
                        <a:pt x="1" y="305"/>
                      </a:lnTo>
                      <a:lnTo>
                        <a:pt x="470" y="2153"/>
                      </a:lnTo>
                      <a:lnTo>
                        <a:pt x="950" y="1646"/>
                      </a:lnTo>
                      <a:lnTo>
                        <a:pt x="843" y="340"/>
                      </a:lnTo>
                      <a:lnTo>
                        <a:pt x="41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2" name="Google Shape;5132;p6"/>
                <p:cNvSpPr/>
                <p:nvPr/>
              </p:nvSpPr>
              <p:spPr>
                <a:xfrm>
                  <a:off x="2793165" y="2156369"/>
                  <a:ext cx="36719" cy="68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" h="1669" extrusionOk="0">
                      <a:moveTo>
                        <a:pt x="898" y="1"/>
                      </a:moveTo>
                      <a:lnTo>
                        <a:pt x="258" y="371"/>
                      </a:lnTo>
                      <a:lnTo>
                        <a:pt x="1" y="1449"/>
                      </a:lnTo>
                      <a:lnTo>
                        <a:pt x="845" y="1668"/>
                      </a:lnTo>
                      <a:lnTo>
                        <a:pt x="89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3" name="Google Shape;5133;p6"/>
                <p:cNvSpPr/>
                <p:nvPr/>
              </p:nvSpPr>
              <p:spPr>
                <a:xfrm>
                  <a:off x="2742135" y="2219217"/>
                  <a:ext cx="35125" cy="2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" h="579" extrusionOk="0">
                      <a:moveTo>
                        <a:pt x="858" y="0"/>
                      </a:moveTo>
                      <a:lnTo>
                        <a:pt x="96" y="17"/>
                      </a:lnTo>
                      <a:lnTo>
                        <a:pt x="1" y="137"/>
                      </a:lnTo>
                      <a:cubicBezTo>
                        <a:pt x="1" y="137"/>
                        <a:pt x="289" y="578"/>
                        <a:pt x="407" y="578"/>
                      </a:cubicBezTo>
                      <a:cubicBezTo>
                        <a:pt x="422" y="578"/>
                        <a:pt x="435" y="570"/>
                        <a:pt x="443" y="553"/>
                      </a:cubicBezTo>
                      <a:cubicBezTo>
                        <a:pt x="514" y="401"/>
                        <a:pt x="858" y="0"/>
                        <a:pt x="8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4" name="Google Shape;5134;p6"/>
                <p:cNvSpPr/>
                <p:nvPr/>
              </p:nvSpPr>
              <p:spPr>
                <a:xfrm>
                  <a:off x="2771003" y="2300015"/>
                  <a:ext cx="25188" cy="184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450" extrusionOk="0">
                      <a:moveTo>
                        <a:pt x="419" y="0"/>
                      </a:moveTo>
                      <a:lnTo>
                        <a:pt x="1" y="62"/>
                      </a:lnTo>
                      <a:cubicBezTo>
                        <a:pt x="1" y="62"/>
                        <a:pt x="44" y="346"/>
                        <a:pt x="115" y="399"/>
                      </a:cubicBezTo>
                      <a:cubicBezTo>
                        <a:pt x="182" y="448"/>
                        <a:pt x="555" y="449"/>
                        <a:pt x="609" y="449"/>
                      </a:cubicBezTo>
                      <a:cubicBezTo>
                        <a:pt x="613" y="449"/>
                        <a:pt x="615" y="449"/>
                        <a:pt x="615" y="449"/>
                      </a:cubicBez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5" name="Google Shape;5135;p6"/>
                <p:cNvSpPr/>
                <p:nvPr/>
              </p:nvSpPr>
              <p:spPr>
                <a:xfrm>
                  <a:off x="3107773" y="2460754"/>
                  <a:ext cx="53075" cy="89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2183" extrusionOk="0">
                      <a:moveTo>
                        <a:pt x="799" y="1"/>
                      </a:moveTo>
                      <a:lnTo>
                        <a:pt x="0" y="341"/>
                      </a:lnTo>
                      <a:lnTo>
                        <a:pt x="785" y="2182"/>
                      </a:lnTo>
                      <a:lnTo>
                        <a:pt x="1298" y="1807"/>
                      </a:lnTo>
                      <a:cubicBezTo>
                        <a:pt x="1061" y="974"/>
                        <a:pt x="799" y="1"/>
                        <a:pt x="7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6" name="Google Shape;5136;p6"/>
                <p:cNvSpPr/>
                <p:nvPr/>
              </p:nvSpPr>
              <p:spPr>
                <a:xfrm>
                  <a:off x="2924831" y="2617322"/>
                  <a:ext cx="79245" cy="30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8" h="739" extrusionOk="0">
                      <a:moveTo>
                        <a:pt x="0" y="0"/>
                      </a:moveTo>
                      <a:lnTo>
                        <a:pt x="555" y="350"/>
                      </a:lnTo>
                      <a:lnTo>
                        <a:pt x="1938" y="738"/>
                      </a:lnTo>
                      <a:lnTo>
                        <a:pt x="1539" y="5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37" name="Google Shape;5137;p6"/>
              <p:cNvGrpSpPr/>
              <p:nvPr/>
            </p:nvGrpSpPr>
            <p:grpSpPr>
              <a:xfrm rot="10800000">
                <a:off x="7141387" y="-795911"/>
                <a:ext cx="1369811" cy="2630589"/>
                <a:chOff x="3140035" y="522691"/>
                <a:chExt cx="938548" cy="1802390"/>
              </a:xfrm>
            </p:grpSpPr>
            <p:sp>
              <p:nvSpPr>
                <p:cNvPr id="5138" name="Google Shape;5138;p6"/>
                <p:cNvSpPr/>
                <p:nvPr/>
              </p:nvSpPr>
              <p:spPr>
                <a:xfrm>
                  <a:off x="3140035" y="522691"/>
                  <a:ext cx="931229" cy="1787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74" h="43705" extrusionOk="0">
                      <a:moveTo>
                        <a:pt x="15680" y="3094"/>
                      </a:moveTo>
                      <a:lnTo>
                        <a:pt x="15804" y="3874"/>
                      </a:lnTo>
                      <a:cubicBezTo>
                        <a:pt x="15804" y="3874"/>
                        <a:pt x="15308" y="5151"/>
                        <a:pt x="15299" y="5402"/>
                      </a:cubicBezTo>
                      <a:cubicBezTo>
                        <a:pt x="15298" y="5425"/>
                        <a:pt x="15290" y="5435"/>
                        <a:pt x="15276" y="5435"/>
                      </a:cubicBezTo>
                      <a:cubicBezTo>
                        <a:pt x="15127" y="5435"/>
                        <a:pt x="14334" y="4357"/>
                        <a:pt x="14334" y="4357"/>
                      </a:cubicBezTo>
                      <a:lnTo>
                        <a:pt x="15037" y="3446"/>
                      </a:lnTo>
                      <a:lnTo>
                        <a:pt x="15680" y="3094"/>
                      </a:lnTo>
                      <a:close/>
                      <a:moveTo>
                        <a:pt x="14327" y="5258"/>
                      </a:moveTo>
                      <a:cubicBezTo>
                        <a:pt x="14327" y="5258"/>
                        <a:pt x="14347" y="6952"/>
                        <a:pt x="14514" y="7375"/>
                      </a:cubicBezTo>
                      <a:cubicBezTo>
                        <a:pt x="14580" y="7541"/>
                        <a:pt x="14403" y="7592"/>
                        <a:pt x="14165" y="7592"/>
                      </a:cubicBezTo>
                      <a:cubicBezTo>
                        <a:pt x="13797" y="7592"/>
                        <a:pt x="13281" y="7472"/>
                        <a:pt x="13281" y="7472"/>
                      </a:cubicBezTo>
                      <a:cubicBezTo>
                        <a:pt x="13281" y="7472"/>
                        <a:pt x="13121" y="6148"/>
                        <a:pt x="13130" y="5898"/>
                      </a:cubicBezTo>
                      <a:cubicBezTo>
                        <a:pt x="13140" y="5647"/>
                        <a:pt x="14327" y="5258"/>
                        <a:pt x="14327" y="5258"/>
                      </a:cubicBezTo>
                      <a:close/>
                      <a:moveTo>
                        <a:pt x="15037" y="7842"/>
                      </a:moveTo>
                      <a:lnTo>
                        <a:pt x="14223" y="8370"/>
                      </a:lnTo>
                      <a:lnTo>
                        <a:pt x="13584" y="8123"/>
                      </a:lnTo>
                      <a:lnTo>
                        <a:pt x="13902" y="7922"/>
                      </a:lnTo>
                      <a:lnTo>
                        <a:pt x="15037" y="7842"/>
                      </a:lnTo>
                      <a:close/>
                      <a:moveTo>
                        <a:pt x="12484" y="6813"/>
                      </a:moveTo>
                      <a:cubicBezTo>
                        <a:pt x="12536" y="6813"/>
                        <a:pt x="13034" y="8087"/>
                        <a:pt x="13121" y="8347"/>
                      </a:cubicBezTo>
                      <a:cubicBezTo>
                        <a:pt x="13215" y="8631"/>
                        <a:pt x="11771" y="8961"/>
                        <a:pt x="11771" y="8961"/>
                      </a:cubicBezTo>
                      <a:lnTo>
                        <a:pt x="11401" y="8521"/>
                      </a:lnTo>
                      <a:cubicBezTo>
                        <a:pt x="11401" y="8521"/>
                        <a:pt x="12529" y="7142"/>
                        <a:pt x="12483" y="6850"/>
                      </a:cubicBezTo>
                      <a:cubicBezTo>
                        <a:pt x="12479" y="6825"/>
                        <a:pt x="12479" y="6813"/>
                        <a:pt x="12484" y="6813"/>
                      </a:cubicBezTo>
                      <a:close/>
                      <a:moveTo>
                        <a:pt x="15542" y="14704"/>
                      </a:moveTo>
                      <a:cubicBezTo>
                        <a:pt x="15783" y="14704"/>
                        <a:pt x="16026" y="15924"/>
                        <a:pt x="16026" y="15924"/>
                      </a:cubicBezTo>
                      <a:lnTo>
                        <a:pt x="14359" y="16440"/>
                      </a:lnTo>
                      <a:lnTo>
                        <a:pt x="13624" y="14959"/>
                      </a:lnTo>
                      <a:cubicBezTo>
                        <a:pt x="13624" y="14959"/>
                        <a:pt x="15288" y="14743"/>
                        <a:pt x="15531" y="14705"/>
                      </a:cubicBezTo>
                      <a:cubicBezTo>
                        <a:pt x="15535" y="14705"/>
                        <a:pt x="15539" y="14704"/>
                        <a:pt x="15542" y="14704"/>
                      </a:cubicBezTo>
                      <a:close/>
                      <a:moveTo>
                        <a:pt x="16488" y="15060"/>
                      </a:moveTo>
                      <a:lnTo>
                        <a:pt x="18145" y="16066"/>
                      </a:lnTo>
                      <a:lnTo>
                        <a:pt x="17498" y="16849"/>
                      </a:lnTo>
                      <a:lnTo>
                        <a:pt x="16541" y="15958"/>
                      </a:lnTo>
                      <a:lnTo>
                        <a:pt x="16488" y="15060"/>
                      </a:lnTo>
                      <a:close/>
                      <a:moveTo>
                        <a:pt x="15555" y="16578"/>
                      </a:moveTo>
                      <a:cubicBezTo>
                        <a:pt x="16094" y="16578"/>
                        <a:pt x="16866" y="16593"/>
                        <a:pt x="16944" y="16678"/>
                      </a:cubicBezTo>
                      <a:cubicBezTo>
                        <a:pt x="17064" y="16808"/>
                        <a:pt x="16733" y="17860"/>
                        <a:pt x="16733" y="17860"/>
                      </a:cubicBezTo>
                      <a:lnTo>
                        <a:pt x="15516" y="18053"/>
                      </a:lnTo>
                      <a:lnTo>
                        <a:pt x="15031" y="16583"/>
                      </a:lnTo>
                      <a:cubicBezTo>
                        <a:pt x="15031" y="16583"/>
                        <a:pt x="15257" y="16578"/>
                        <a:pt x="15555" y="16578"/>
                      </a:cubicBezTo>
                      <a:close/>
                      <a:moveTo>
                        <a:pt x="17392" y="17319"/>
                      </a:moveTo>
                      <a:cubicBezTo>
                        <a:pt x="17392" y="17319"/>
                        <a:pt x="17623" y="17916"/>
                        <a:pt x="17740" y="18079"/>
                      </a:cubicBezTo>
                      <a:cubicBezTo>
                        <a:pt x="17856" y="18242"/>
                        <a:pt x="17097" y="18318"/>
                        <a:pt x="17097" y="18318"/>
                      </a:cubicBezTo>
                      <a:lnTo>
                        <a:pt x="17025" y="18148"/>
                      </a:lnTo>
                      <a:lnTo>
                        <a:pt x="17392" y="17319"/>
                      </a:lnTo>
                      <a:close/>
                      <a:moveTo>
                        <a:pt x="18984" y="21647"/>
                      </a:moveTo>
                      <a:lnTo>
                        <a:pt x="19306" y="23043"/>
                      </a:lnTo>
                      <a:lnTo>
                        <a:pt x="17653" y="23007"/>
                      </a:lnTo>
                      <a:lnTo>
                        <a:pt x="17515" y="21830"/>
                      </a:lnTo>
                      <a:lnTo>
                        <a:pt x="18984" y="21647"/>
                      </a:lnTo>
                      <a:close/>
                      <a:moveTo>
                        <a:pt x="2626" y="22414"/>
                      </a:moveTo>
                      <a:lnTo>
                        <a:pt x="2245" y="23155"/>
                      </a:lnTo>
                      <a:lnTo>
                        <a:pt x="1713" y="23511"/>
                      </a:lnTo>
                      <a:lnTo>
                        <a:pt x="1713" y="23511"/>
                      </a:lnTo>
                      <a:lnTo>
                        <a:pt x="2044" y="22461"/>
                      </a:lnTo>
                      <a:lnTo>
                        <a:pt x="2626" y="22414"/>
                      </a:lnTo>
                      <a:close/>
                      <a:moveTo>
                        <a:pt x="15699" y="21098"/>
                      </a:moveTo>
                      <a:lnTo>
                        <a:pt x="15458" y="22095"/>
                      </a:lnTo>
                      <a:lnTo>
                        <a:pt x="14769" y="22286"/>
                      </a:lnTo>
                      <a:lnTo>
                        <a:pt x="13873" y="24187"/>
                      </a:lnTo>
                      <a:lnTo>
                        <a:pt x="12559" y="24476"/>
                      </a:lnTo>
                      <a:cubicBezTo>
                        <a:pt x="12559" y="24476"/>
                        <a:pt x="12620" y="23347"/>
                        <a:pt x="12570" y="23035"/>
                      </a:cubicBezTo>
                      <a:lnTo>
                        <a:pt x="15699" y="21098"/>
                      </a:lnTo>
                      <a:close/>
                      <a:moveTo>
                        <a:pt x="5123" y="20913"/>
                      </a:moveTo>
                      <a:cubicBezTo>
                        <a:pt x="5288" y="20913"/>
                        <a:pt x="4742" y="21722"/>
                        <a:pt x="4742" y="21722"/>
                      </a:cubicBezTo>
                      <a:lnTo>
                        <a:pt x="6319" y="23469"/>
                      </a:lnTo>
                      <a:lnTo>
                        <a:pt x="4398" y="24574"/>
                      </a:lnTo>
                      <a:lnTo>
                        <a:pt x="2737" y="23240"/>
                      </a:lnTo>
                      <a:lnTo>
                        <a:pt x="3066" y="22489"/>
                      </a:lnTo>
                      <a:lnTo>
                        <a:pt x="3516" y="20918"/>
                      </a:lnTo>
                      <a:cubicBezTo>
                        <a:pt x="3516" y="20918"/>
                        <a:pt x="4080" y="20929"/>
                        <a:pt x="4542" y="20929"/>
                      </a:cubicBezTo>
                      <a:cubicBezTo>
                        <a:pt x="4809" y="20929"/>
                        <a:pt x="5042" y="20926"/>
                        <a:pt x="5113" y="20914"/>
                      </a:cubicBezTo>
                      <a:cubicBezTo>
                        <a:pt x="5117" y="20914"/>
                        <a:pt x="5120" y="20913"/>
                        <a:pt x="5123" y="20913"/>
                      </a:cubicBezTo>
                      <a:close/>
                      <a:moveTo>
                        <a:pt x="6947" y="22555"/>
                      </a:moveTo>
                      <a:cubicBezTo>
                        <a:pt x="7340" y="22555"/>
                        <a:pt x="8570" y="22861"/>
                        <a:pt x="8570" y="22861"/>
                      </a:cubicBezTo>
                      <a:lnTo>
                        <a:pt x="8695" y="23340"/>
                      </a:lnTo>
                      <a:lnTo>
                        <a:pt x="8249" y="24610"/>
                      </a:lnTo>
                      <a:lnTo>
                        <a:pt x="6936" y="24519"/>
                      </a:lnTo>
                      <a:lnTo>
                        <a:pt x="7209" y="23727"/>
                      </a:lnTo>
                      <a:cubicBezTo>
                        <a:pt x="7209" y="23727"/>
                        <a:pt x="6802" y="22743"/>
                        <a:pt x="6828" y="22589"/>
                      </a:cubicBezTo>
                      <a:cubicBezTo>
                        <a:pt x="6832" y="22565"/>
                        <a:pt x="6876" y="22555"/>
                        <a:pt x="6947" y="22555"/>
                      </a:cubicBezTo>
                      <a:close/>
                      <a:moveTo>
                        <a:pt x="8813" y="24456"/>
                      </a:moveTo>
                      <a:cubicBezTo>
                        <a:pt x="9239" y="25147"/>
                        <a:pt x="9670" y="25833"/>
                        <a:pt x="10104" y="26519"/>
                      </a:cubicBezTo>
                      <a:lnTo>
                        <a:pt x="9666" y="27354"/>
                      </a:lnTo>
                      <a:cubicBezTo>
                        <a:pt x="9244" y="27239"/>
                        <a:pt x="8817" y="27138"/>
                        <a:pt x="8388" y="27052"/>
                      </a:cubicBezTo>
                      <a:lnTo>
                        <a:pt x="8099" y="25233"/>
                      </a:lnTo>
                      <a:lnTo>
                        <a:pt x="8506" y="24969"/>
                      </a:lnTo>
                      <a:lnTo>
                        <a:pt x="8813" y="24456"/>
                      </a:lnTo>
                      <a:close/>
                      <a:moveTo>
                        <a:pt x="5481" y="26050"/>
                      </a:moveTo>
                      <a:lnTo>
                        <a:pt x="5606" y="26829"/>
                      </a:lnTo>
                      <a:cubicBezTo>
                        <a:pt x="5606" y="26829"/>
                        <a:pt x="5110" y="28107"/>
                        <a:pt x="5100" y="28358"/>
                      </a:cubicBezTo>
                      <a:cubicBezTo>
                        <a:pt x="5099" y="28380"/>
                        <a:pt x="5091" y="28390"/>
                        <a:pt x="5076" y="28390"/>
                      </a:cubicBezTo>
                      <a:cubicBezTo>
                        <a:pt x="4928" y="28390"/>
                        <a:pt x="4134" y="27313"/>
                        <a:pt x="4134" y="27313"/>
                      </a:cubicBezTo>
                      <a:lnTo>
                        <a:pt x="4838" y="26402"/>
                      </a:lnTo>
                      <a:lnTo>
                        <a:pt x="5481" y="26050"/>
                      </a:lnTo>
                      <a:close/>
                      <a:moveTo>
                        <a:pt x="10682" y="26027"/>
                      </a:moveTo>
                      <a:lnTo>
                        <a:pt x="11985" y="29084"/>
                      </a:lnTo>
                      <a:lnTo>
                        <a:pt x="10212" y="29910"/>
                      </a:lnTo>
                      <a:lnTo>
                        <a:pt x="9874" y="27788"/>
                      </a:lnTo>
                      <a:lnTo>
                        <a:pt x="10682" y="26027"/>
                      </a:lnTo>
                      <a:close/>
                      <a:moveTo>
                        <a:pt x="17208" y="27202"/>
                      </a:moveTo>
                      <a:lnTo>
                        <a:pt x="17208" y="27202"/>
                      </a:lnTo>
                      <a:cubicBezTo>
                        <a:pt x="17575" y="27281"/>
                        <a:pt x="17937" y="27374"/>
                        <a:pt x="18298" y="27476"/>
                      </a:cubicBezTo>
                      <a:lnTo>
                        <a:pt x="18520" y="29791"/>
                      </a:lnTo>
                      <a:lnTo>
                        <a:pt x="17639" y="30530"/>
                      </a:lnTo>
                      <a:lnTo>
                        <a:pt x="17217" y="30398"/>
                      </a:lnTo>
                      <a:lnTo>
                        <a:pt x="17607" y="28139"/>
                      </a:lnTo>
                      <a:lnTo>
                        <a:pt x="17317" y="27885"/>
                      </a:lnTo>
                      <a:lnTo>
                        <a:pt x="17208" y="27202"/>
                      </a:lnTo>
                      <a:close/>
                      <a:moveTo>
                        <a:pt x="8334" y="29069"/>
                      </a:moveTo>
                      <a:cubicBezTo>
                        <a:pt x="8389" y="29069"/>
                        <a:pt x="8176" y="30139"/>
                        <a:pt x="8174" y="30415"/>
                      </a:cubicBezTo>
                      <a:cubicBezTo>
                        <a:pt x="8172" y="30715"/>
                        <a:pt x="6583" y="30769"/>
                        <a:pt x="6583" y="30769"/>
                      </a:cubicBezTo>
                      <a:lnTo>
                        <a:pt x="6840" y="29878"/>
                      </a:lnTo>
                      <a:cubicBezTo>
                        <a:pt x="6840" y="29878"/>
                        <a:pt x="8199" y="29312"/>
                        <a:pt x="8313" y="29095"/>
                      </a:cubicBezTo>
                      <a:cubicBezTo>
                        <a:pt x="8322" y="29077"/>
                        <a:pt x="8329" y="29069"/>
                        <a:pt x="8334" y="29069"/>
                      </a:cubicBezTo>
                      <a:close/>
                      <a:moveTo>
                        <a:pt x="9438" y="30514"/>
                      </a:moveTo>
                      <a:lnTo>
                        <a:pt x="10646" y="30571"/>
                      </a:lnTo>
                      <a:lnTo>
                        <a:pt x="11528" y="30780"/>
                      </a:lnTo>
                      <a:lnTo>
                        <a:pt x="11225" y="32327"/>
                      </a:lnTo>
                      <a:lnTo>
                        <a:pt x="10377" y="32962"/>
                      </a:lnTo>
                      <a:lnTo>
                        <a:pt x="9142" y="31160"/>
                      </a:lnTo>
                      <a:lnTo>
                        <a:pt x="9438" y="30514"/>
                      </a:lnTo>
                      <a:close/>
                      <a:moveTo>
                        <a:pt x="18281" y="31085"/>
                      </a:moveTo>
                      <a:cubicBezTo>
                        <a:pt x="18281" y="31085"/>
                        <a:pt x="18902" y="32692"/>
                        <a:pt x="19215" y="33130"/>
                      </a:cubicBezTo>
                      <a:cubicBezTo>
                        <a:pt x="19529" y="33567"/>
                        <a:pt x="17490" y="33770"/>
                        <a:pt x="17490" y="33770"/>
                      </a:cubicBezTo>
                      <a:lnTo>
                        <a:pt x="17295" y="33313"/>
                      </a:lnTo>
                      <a:lnTo>
                        <a:pt x="18281" y="31085"/>
                      </a:lnTo>
                      <a:close/>
                      <a:moveTo>
                        <a:pt x="12928" y="25364"/>
                      </a:moveTo>
                      <a:cubicBezTo>
                        <a:pt x="13502" y="25364"/>
                        <a:pt x="14356" y="25534"/>
                        <a:pt x="15147" y="25534"/>
                      </a:cubicBezTo>
                      <a:cubicBezTo>
                        <a:pt x="15360" y="25534"/>
                        <a:pt x="15568" y="25521"/>
                        <a:pt x="15765" y="25490"/>
                      </a:cubicBezTo>
                      <a:cubicBezTo>
                        <a:pt x="15809" y="25483"/>
                        <a:pt x="15850" y="25480"/>
                        <a:pt x="15890" y="25480"/>
                      </a:cubicBezTo>
                      <a:cubicBezTo>
                        <a:pt x="17307" y="25480"/>
                        <a:pt x="16441" y="29735"/>
                        <a:pt x="16441" y="29735"/>
                      </a:cubicBezTo>
                      <a:lnTo>
                        <a:pt x="15217" y="34010"/>
                      </a:lnTo>
                      <a:lnTo>
                        <a:pt x="12226" y="32309"/>
                      </a:lnTo>
                      <a:lnTo>
                        <a:pt x="13745" y="29892"/>
                      </a:lnTo>
                      <a:lnTo>
                        <a:pt x="12316" y="26039"/>
                      </a:lnTo>
                      <a:cubicBezTo>
                        <a:pt x="12117" y="25504"/>
                        <a:pt x="12407" y="25364"/>
                        <a:pt x="12928" y="25364"/>
                      </a:cubicBezTo>
                      <a:close/>
                      <a:moveTo>
                        <a:pt x="14036" y="33977"/>
                      </a:moveTo>
                      <a:lnTo>
                        <a:pt x="14557" y="34742"/>
                      </a:lnTo>
                      <a:lnTo>
                        <a:pt x="13685" y="35231"/>
                      </a:lnTo>
                      <a:lnTo>
                        <a:pt x="13139" y="34619"/>
                      </a:lnTo>
                      <a:lnTo>
                        <a:pt x="14036" y="33977"/>
                      </a:lnTo>
                      <a:close/>
                      <a:moveTo>
                        <a:pt x="13156" y="38146"/>
                      </a:moveTo>
                      <a:lnTo>
                        <a:pt x="14524" y="38200"/>
                      </a:lnTo>
                      <a:lnTo>
                        <a:pt x="17039" y="38615"/>
                      </a:lnTo>
                      <a:lnTo>
                        <a:pt x="17057" y="42149"/>
                      </a:lnTo>
                      <a:lnTo>
                        <a:pt x="13409" y="39738"/>
                      </a:lnTo>
                      <a:lnTo>
                        <a:pt x="13156" y="38146"/>
                      </a:lnTo>
                      <a:close/>
                      <a:moveTo>
                        <a:pt x="16017" y="0"/>
                      </a:moveTo>
                      <a:lnTo>
                        <a:pt x="14462" y="534"/>
                      </a:lnTo>
                      <a:lnTo>
                        <a:pt x="14465" y="609"/>
                      </a:lnTo>
                      <a:lnTo>
                        <a:pt x="13033" y="1043"/>
                      </a:lnTo>
                      <a:lnTo>
                        <a:pt x="13031" y="1023"/>
                      </a:lnTo>
                      <a:lnTo>
                        <a:pt x="10617" y="1851"/>
                      </a:lnTo>
                      <a:lnTo>
                        <a:pt x="13732" y="3448"/>
                      </a:lnTo>
                      <a:lnTo>
                        <a:pt x="10549" y="8009"/>
                      </a:lnTo>
                      <a:lnTo>
                        <a:pt x="11404" y="13375"/>
                      </a:lnTo>
                      <a:lnTo>
                        <a:pt x="13195" y="14474"/>
                      </a:lnTo>
                      <a:lnTo>
                        <a:pt x="12556" y="17296"/>
                      </a:lnTo>
                      <a:lnTo>
                        <a:pt x="9351" y="16085"/>
                      </a:lnTo>
                      <a:lnTo>
                        <a:pt x="6260" y="18299"/>
                      </a:lnTo>
                      <a:lnTo>
                        <a:pt x="6260" y="18299"/>
                      </a:lnTo>
                      <a:lnTo>
                        <a:pt x="9372" y="17803"/>
                      </a:lnTo>
                      <a:lnTo>
                        <a:pt x="11929" y="18484"/>
                      </a:lnTo>
                      <a:lnTo>
                        <a:pt x="10929" y="22452"/>
                      </a:lnTo>
                      <a:lnTo>
                        <a:pt x="5635" y="21663"/>
                      </a:lnTo>
                      <a:lnTo>
                        <a:pt x="6182" y="18355"/>
                      </a:lnTo>
                      <a:lnTo>
                        <a:pt x="2288" y="21144"/>
                      </a:lnTo>
                      <a:lnTo>
                        <a:pt x="2324" y="21374"/>
                      </a:lnTo>
                      <a:lnTo>
                        <a:pt x="945" y="22954"/>
                      </a:lnTo>
                      <a:lnTo>
                        <a:pt x="105" y="22707"/>
                      </a:lnTo>
                      <a:lnTo>
                        <a:pt x="1" y="22783"/>
                      </a:lnTo>
                      <a:lnTo>
                        <a:pt x="300" y="23198"/>
                      </a:lnTo>
                      <a:cubicBezTo>
                        <a:pt x="437" y="23224"/>
                        <a:pt x="532" y="23239"/>
                        <a:pt x="570" y="23239"/>
                      </a:cubicBezTo>
                      <a:cubicBezTo>
                        <a:pt x="575" y="23239"/>
                        <a:pt x="579" y="23239"/>
                        <a:pt x="582" y="23238"/>
                      </a:cubicBezTo>
                      <a:cubicBezTo>
                        <a:pt x="586" y="23238"/>
                        <a:pt x="590" y="23237"/>
                        <a:pt x="593" y="23237"/>
                      </a:cubicBezTo>
                      <a:cubicBezTo>
                        <a:pt x="665" y="23237"/>
                        <a:pt x="609" y="23377"/>
                        <a:pt x="534" y="23520"/>
                      </a:cubicBezTo>
                      <a:lnTo>
                        <a:pt x="1086" y="24282"/>
                      </a:lnTo>
                      <a:lnTo>
                        <a:pt x="1378" y="23972"/>
                      </a:lnTo>
                      <a:lnTo>
                        <a:pt x="4369" y="25672"/>
                      </a:lnTo>
                      <a:lnTo>
                        <a:pt x="3306" y="27349"/>
                      </a:lnTo>
                      <a:lnTo>
                        <a:pt x="3970" y="28267"/>
                      </a:lnTo>
                      <a:cubicBezTo>
                        <a:pt x="4065" y="28233"/>
                        <a:pt x="4128" y="28213"/>
                        <a:pt x="4128" y="28213"/>
                      </a:cubicBezTo>
                      <a:cubicBezTo>
                        <a:pt x="4128" y="28213"/>
                        <a:pt x="4129" y="28323"/>
                        <a:pt x="4134" y="28494"/>
                      </a:cubicBezTo>
                      <a:lnTo>
                        <a:pt x="5174" y="29931"/>
                      </a:lnTo>
                      <a:cubicBezTo>
                        <a:pt x="5433" y="29156"/>
                        <a:pt x="6179" y="26785"/>
                        <a:pt x="6004" y="25684"/>
                      </a:cubicBezTo>
                      <a:cubicBezTo>
                        <a:pt x="5923" y="25177"/>
                        <a:pt x="6136" y="25021"/>
                        <a:pt x="6430" y="25021"/>
                      </a:cubicBezTo>
                      <a:cubicBezTo>
                        <a:pt x="6906" y="25021"/>
                        <a:pt x="7595" y="25430"/>
                        <a:pt x="7595" y="25430"/>
                      </a:cubicBezTo>
                      <a:lnTo>
                        <a:pt x="8102" y="28614"/>
                      </a:lnTo>
                      <a:lnTo>
                        <a:pt x="5282" y="30081"/>
                      </a:lnTo>
                      <a:lnTo>
                        <a:pt x="6325" y="31522"/>
                      </a:lnTo>
                      <a:lnTo>
                        <a:pt x="8119" y="31310"/>
                      </a:lnTo>
                      <a:lnTo>
                        <a:pt x="9970" y="33515"/>
                      </a:lnTo>
                      <a:lnTo>
                        <a:pt x="9413" y="35787"/>
                      </a:lnTo>
                      <a:lnTo>
                        <a:pt x="9975" y="36565"/>
                      </a:lnTo>
                      <a:cubicBezTo>
                        <a:pt x="10023" y="36369"/>
                        <a:pt x="10181" y="35709"/>
                        <a:pt x="10237" y="35531"/>
                      </a:cubicBezTo>
                      <a:cubicBezTo>
                        <a:pt x="10299" y="35336"/>
                        <a:pt x="10068" y="34379"/>
                        <a:pt x="10606" y="34379"/>
                      </a:cubicBezTo>
                      <a:cubicBezTo>
                        <a:pt x="10651" y="34379"/>
                        <a:pt x="10701" y="34385"/>
                        <a:pt x="10756" y="34399"/>
                      </a:cubicBezTo>
                      <a:cubicBezTo>
                        <a:pt x="11485" y="34583"/>
                        <a:pt x="12722" y="35135"/>
                        <a:pt x="12722" y="35135"/>
                      </a:cubicBezTo>
                      <a:lnTo>
                        <a:pt x="13716" y="35426"/>
                      </a:lnTo>
                      <a:lnTo>
                        <a:pt x="14634" y="35230"/>
                      </a:lnTo>
                      <a:lnTo>
                        <a:pt x="14900" y="36586"/>
                      </a:lnTo>
                      <a:lnTo>
                        <a:pt x="15148" y="37196"/>
                      </a:lnTo>
                      <a:cubicBezTo>
                        <a:pt x="15148" y="37196"/>
                        <a:pt x="15647" y="37922"/>
                        <a:pt x="15203" y="37922"/>
                      </a:cubicBezTo>
                      <a:cubicBezTo>
                        <a:pt x="15141" y="37922"/>
                        <a:pt x="15060" y="37908"/>
                        <a:pt x="14956" y="37875"/>
                      </a:cubicBezTo>
                      <a:cubicBezTo>
                        <a:pt x="14397" y="37699"/>
                        <a:pt x="13884" y="37670"/>
                        <a:pt x="13602" y="37670"/>
                      </a:cubicBezTo>
                      <a:cubicBezTo>
                        <a:pt x="13459" y="37670"/>
                        <a:pt x="13376" y="37677"/>
                        <a:pt x="13376" y="37677"/>
                      </a:cubicBezTo>
                      <a:lnTo>
                        <a:pt x="13135" y="37417"/>
                      </a:lnTo>
                      <a:lnTo>
                        <a:pt x="12349" y="36243"/>
                      </a:lnTo>
                      <a:lnTo>
                        <a:pt x="10595" y="36522"/>
                      </a:lnTo>
                      <a:lnTo>
                        <a:pt x="10011" y="36615"/>
                      </a:lnTo>
                      <a:lnTo>
                        <a:pt x="10495" y="37284"/>
                      </a:lnTo>
                      <a:lnTo>
                        <a:pt x="10516" y="37284"/>
                      </a:lnTo>
                      <a:cubicBezTo>
                        <a:pt x="10613" y="37288"/>
                        <a:pt x="10642" y="37376"/>
                        <a:pt x="10641" y="37485"/>
                      </a:cubicBezTo>
                      <a:lnTo>
                        <a:pt x="11600" y="38810"/>
                      </a:lnTo>
                      <a:cubicBezTo>
                        <a:pt x="12137" y="38836"/>
                        <a:pt x="12937" y="38881"/>
                        <a:pt x="13075" y="38924"/>
                      </a:cubicBezTo>
                      <a:cubicBezTo>
                        <a:pt x="13285" y="38990"/>
                        <a:pt x="13071" y="39524"/>
                        <a:pt x="13071" y="39524"/>
                      </a:cubicBezTo>
                      <a:lnTo>
                        <a:pt x="11934" y="39273"/>
                      </a:lnTo>
                      <a:lnTo>
                        <a:pt x="11934" y="39273"/>
                      </a:lnTo>
                      <a:lnTo>
                        <a:pt x="12177" y="39608"/>
                      </a:lnTo>
                      <a:cubicBezTo>
                        <a:pt x="12314" y="39731"/>
                        <a:pt x="12625" y="40182"/>
                        <a:pt x="12941" y="40664"/>
                      </a:cubicBezTo>
                      <a:lnTo>
                        <a:pt x="14337" y="42591"/>
                      </a:lnTo>
                      <a:lnTo>
                        <a:pt x="14828" y="42137"/>
                      </a:lnTo>
                      <a:lnTo>
                        <a:pt x="16602" y="43704"/>
                      </a:lnTo>
                      <a:lnTo>
                        <a:pt x="17508" y="43420"/>
                      </a:lnTo>
                      <a:lnTo>
                        <a:pt x="16768" y="43051"/>
                      </a:lnTo>
                      <a:lnTo>
                        <a:pt x="18641" y="41953"/>
                      </a:lnTo>
                      <a:lnTo>
                        <a:pt x="19149" y="42322"/>
                      </a:lnTo>
                      <a:lnTo>
                        <a:pt x="18942" y="42904"/>
                      </a:lnTo>
                      <a:lnTo>
                        <a:pt x="17824" y="43320"/>
                      </a:lnTo>
                      <a:lnTo>
                        <a:pt x="19837" y="42686"/>
                      </a:lnTo>
                      <a:cubicBezTo>
                        <a:pt x="19886" y="42410"/>
                        <a:pt x="19949" y="42074"/>
                        <a:pt x="19986" y="41957"/>
                      </a:cubicBezTo>
                      <a:cubicBezTo>
                        <a:pt x="20052" y="41747"/>
                        <a:pt x="20701" y="41744"/>
                        <a:pt x="20701" y="41744"/>
                      </a:cubicBezTo>
                      <a:lnTo>
                        <a:pt x="20701" y="41744"/>
                      </a:lnTo>
                      <a:lnTo>
                        <a:pt x="20353" y="42523"/>
                      </a:lnTo>
                      <a:lnTo>
                        <a:pt x="22774" y="41762"/>
                      </a:lnTo>
                      <a:lnTo>
                        <a:pt x="20228" y="40539"/>
                      </a:lnTo>
                      <a:lnTo>
                        <a:pt x="17918" y="40523"/>
                      </a:lnTo>
                      <a:lnTo>
                        <a:pt x="17717" y="38054"/>
                      </a:lnTo>
                      <a:lnTo>
                        <a:pt x="17141" y="35645"/>
                      </a:lnTo>
                      <a:lnTo>
                        <a:pt x="19588" y="34101"/>
                      </a:lnTo>
                      <a:lnTo>
                        <a:pt x="21371" y="38049"/>
                      </a:lnTo>
                      <a:lnTo>
                        <a:pt x="22499" y="38980"/>
                      </a:lnTo>
                      <a:lnTo>
                        <a:pt x="21924" y="35521"/>
                      </a:lnTo>
                      <a:lnTo>
                        <a:pt x="20871" y="33705"/>
                      </a:lnTo>
                      <a:lnTo>
                        <a:pt x="21554" y="33298"/>
                      </a:lnTo>
                      <a:lnTo>
                        <a:pt x="21261" y="31538"/>
                      </a:lnTo>
                      <a:cubicBezTo>
                        <a:pt x="21161" y="31750"/>
                        <a:pt x="20793" y="32505"/>
                        <a:pt x="20626" y="32594"/>
                      </a:cubicBezTo>
                      <a:cubicBezTo>
                        <a:pt x="20593" y="32611"/>
                        <a:pt x="20546" y="32618"/>
                        <a:pt x="20491" y="32618"/>
                      </a:cubicBezTo>
                      <a:cubicBezTo>
                        <a:pt x="20221" y="32618"/>
                        <a:pt x="19755" y="32444"/>
                        <a:pt x="19755" y="32444"/>
                      </a:cubicBezTo>
                      <a:lnTo>
                        <a:pt x="20080" y="31385"/>
                      </a:lnTo>
                      <a:lnTo>
                        <a:pt x="21252" y="31480"/>
                      </a:lnTo>
                      <a:lnTo>
                        <a:pt x="20818" y="28871"/>
                      </a:lnTo>
                      <a:lnTo>
                        <a:pt x="19990" y="28876"/>
                      </a:lnTo>
                      <a:lnTo>
                        <a:pt x="18833" y="28685"/>
                      </a:lnTo>
                      <a:lnTo>
                        <a:pt x="18941" y="26413"/>
                      </a:lnTo>
                      <a:lnTo>
                        <a:pt x="20346" y="26035"/>
                      </a:lnTo>
                      <a:lnTo>
                        <a:pt x="19996" y="23928"/>
                      </a:lnTo>
                      <a:cubicBezTo>
                        <a:pt x="19911" y="23791"/>
                        <a:pt x="19825" y="23654"/>
                        <a:pt x="19741" y="23515"/>
                      </a:cubicBezTo>
                      <a:lnTo>
                        <a:pt x="19887" y="23272"/>
                      </a:lnTo>
                      <a:lnTo>
                        <a:pt x="19589" y="21480"/>
                      </a:lnTo>
                      <a:lnTo>
                        <a:pt x="14353" y="20160"/>
                      </a:lnTo>
                      <a:lnTo>
                        <a:pt x="15554" y="19153"/>
                      </a:lnTo>
                      <a:lnTo>
                        <a:pt x="17369" y="18592"/>
                      </a:lnTo>
                      <a:lnTo>
                        <a:pt x="19159" y="18888"/>
                      </a:lnTo>
                      <a:lnTo>
                        <a:pt x="18554" y="15250"/>
                      </a:lnTo>
                      <a:lnTo>
                        <a:pt x="14512" y="12711"/>
                      </a:lnTo>
                      <a:lnTo>
                        <a:pt x="12183" y="9081"/>
                      </a:lnTo>
                      <a:lnTo>
                        <a:pt x="17424" y="8460"/>
                      </a:lnTo>
                      <a:lnTo>
                        <a:pt x="17311" y="7778"/>
                      </a:lnTo>
                      <a:cubicBezTo>
                        <a:pt x="17019" y="7806"/>
                        <a:pt x="16781" y="7814"/>
                        <a:pt x="16781" y="7814"/>
                      </a:cubicBezTo>
                      <a:lnTo>
                        <a:pt x="17040" y="6923"/>
                      </a:lnTo>
                      <a:cubicBezTo>
                        <a:pt x="17040" y="6923"/>
                        <a:pt x="17085" y="6904"/>
                        <a:pt x="17160" y="6872"/>
                      </a:cubicBezTo>
                      <a:lnTo>
                        <a:pt x="17066" y="6302"/>
                      </a:lnTo>
                      <a:lnTo>
                        <a:pt x="15287" y="7227"/>
                      </a:lnTo>
                      <a:cubicBezTo>
                        <a:pt x="15287" y="7227"/>
                        <a:pt x="16413" y="4055"/>
                        <a:pt x="16202" y="2729"/>
                      </a:cubicBezTo>
                      <a:cubicBezTo>
                        <a:pt x="16148" y="2390"/>
                        <a:pt x="16227" y="2209"/>
                        <a:pt x="16371" y="2125"/>
                      </a:cubicBezTo>
                      <a:lnTo>
                        <a:pt x="1601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9" name="Google Shape;5139;p6"/>
                <p:cNvSpPr/>
                <p:nvPr/>
              </p:nvSpPr>
              <p:spPr>
                <a:xfrm>
                  <a:off x="3398664" y="1802916"/>
                  <a:ext cx="149085" cy="1831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4479" extrusionOk="0">
                      <a:moveTo>
                        <a:pt x="1794" y="1"/>
                      </a:moveTo>
                      <a:lnTo>
                        <a:pt x="0" y="213"/>
                      </a:lnTo>
                      <a:lnTo>
                        <a:pt x="3088" y="4478"/>
                      </a:lnTo>
                      <a:lnTo>
                        <a:pt x="3645" y="2206"/>
                      </a:lnTo>
                      <a:lnTo>
                        <a:pt x="179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0" name="Google Shape;5140;p6"/>
                <p:cNvSpPr/>
                <p:nvPr/>
              </p:nvSpPr>
              <p:spPr>
                <a:xfrm>
                  <a:off x="3184401" y="1502865"/>
                  <a:ext cx="134324" cy="138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5" h="3380" extrusionOk="0">
                      <a:moveTo>
                        <a:pt x="293" y="1"/>
                      </a:moveTo>
                      <a:lnTo>
                        <a:pt x="1" y="311"/>
                      </a:lnTo>
                      <a:lnTo>
                        <a:pt x="2221" y="3379"/>
                      </a:lnTo>
                      <a:lnTo>
                        <a:pt x="3284" y="1701"/>
                      </a:lnTo>
                      <a:lnTo>
                        <a:pt x="29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1" name="Google Shape;5141;p6"/>
                <p:cNvSpPr/>
                <p:nvPr/>
              </p:nvSpPr>
              <p:spPr>
                <a:xfrm>
                  <a:off x="3351518" y="1545758"/>
                  <a:ext cx="119808" cy="206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5062" extrusionOk="0">
                      <a:moveTo>
                        <a:pt x="1258" y="1"/>
                      </a:moveTo>
                      <a:cubicBezTo>
                        <a:pt x="964" y="1"/>
                        <a:pt x="750" y="157"/>
                        <a:pt x="830" y="664"/>
                      </a:cubicBezTo>
                      <a:cubicBezTo>
                        <a:pt x="1007" y="1765"/>
                        <a:pt x="261" y="4136"/>
                        <a:pt x="1" y="4911"/>
                      </a:cubicBezTo>
                      <a:lnTo>
                        <a:pt x="110" y="5061"/>
                      </a:lnTo>
                      <a:lnTo>
                        <a:pt x="2930" y="3594"/>
                      </a:lnTo>
                      <a:lnTo>
                        <a:pt x="2423" y="410"/>
                      </a:lnTo>
                      <a:cubicBezTo>
                        <a:pt x="2423" y="410"/>
                        <a:pt x="1734" y="1"/>
                        <a:pt x="12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2" name="Google Shape;5142;p6"/>
                <p:cNvSpPr/>
                <p:nvPr/>
              </p:nvSpPr>
              <p:spPr>
                <a:xfrm>
                  <a:off x="3635499" y="1559784"/>
                  <a:ext cx="212219" cy="353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0" h="8647" extrusionOk="0">
                      <a:moveTo>
                        <a:pt x="811" y="1"/>
                      </a:moveTo>
                      <a:cubicBezTo>
                        <a:pt x="290" y="1"/>
                        <a:pt x="0" y="141"/>
                        <a:pt x="199" y="676"/>
                      </a:cubicBezTo>
                      <a:lnTo>
                        <a:pt x="1628" y="4529"/>
                      </a:lnTo>
                      <a:lnTo>
                        <a:pt x="109" y="6946"/>
                      </a:lnTo>
                      <a:lnTo>
                        <a:pt x="3100" y="8647"/>
                      </a:lnTo>
                      <a:lnTo>
                        <a:pt x="4324" y="4372"/>
                      </a:lnTo>
                      <a:cubicBezTo>
                        <a:pt x="4324" y="4372"/>
                        <a:pt x="5190" y="117"/>
                        <a:pt x="3773" y="117"/>
                      </a:cubicBezTo>
                      <a:cubicBezTo>
                        <a:pt x="3733" y="117"/>
                        <a:pt x="3692" y="120"/>
                        <a:pt x="3648" y="127"/>
                      </a:cubicBezTo>
                      <a:cubicBezTo>
                        <a:pt x="3451" y="158"/>
                        <a:pt x="3243" y="171"/>
                        <a:pt x="3030" y="171"/>
                      </a:cubicBezTo>
                      <a:cubicBezTo>
                        <a:pt x="2239" y="171"/>
                        <a:pt x="1385" y="1"/>
                        <a:pt x="81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3" name="Google Shape;5143;p6"/>
                <p:cNvSpPr/>
                <p:nvPr/>
              </p:nvSpPr>
              <p:spPr>
                <a:xfrm>
                  <a:off x="3543783" y="1586894"/>
                  <a:ext cx="86319" cy="158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1" h="3885" extrusionOk="0">
                      <a:moveTo>
                        <a:pt x="808" y="1"/>
                      </a:moveTo>
                      <a:lnTo>
                        <a:pt x="0" y="1762"/>
                      </a:lnTo>
                      <a:lnTo>
                        <a:pt x="338" y="3884"/>
                      </a:lnTo>
                      <a:lnTo>
                        <a:pt x="2111" y="3058"/>
                      </a:lnTo>
                      <a:lnTo>
                        <a:pt x="80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4" name="Google Shape;5144;p6"/>
                <p:cNvSpPr/>
                <p:nvPr/>
              </p:nvSpPr>
              <p:spPr>
                <a:xfrm>
                  <a:off x="3677943" y="2082481"/>
                  <a:ext cx="159594" cy="163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4004" extrusionOk="0">
                      <a:moveTo>
                        <a:pt x="1" y="0"/>
                      </a:moveTo>
                      <a:lnTo>
                        <a:pt x="254" y="1592"/>
                      </a:lnTo>
                      <a:lnTo>
                        <a:pt x="3902" y="4003"/>
                      </a:lnTo>
                      <a:lnTo>
                        <a:pt x="3884" y="469"/>
                      </a:lnTo>
                      <a:lnTo>
                        <a:pt x="1369" y="5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5" name="Google Shape;5145;p6"/>
                <p:cNvSpPr/>
                <p:nvPr/>
              </p:nvSpPr>
              <p:spPr>
                <a:xfrm>
                  <a:off x="3370409" y="1250655"/>
                  <a:ext cx="257443" cy="190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6" h="4649" extrusionOk="0">
                      <a:moveTo>
                        <a:pt x="3738" y="0"/>
                      </a:moveTo>
                      <a:lnTo>
                        <a:pt x="626" y="496"/>
                      </a:lnTo>
                      <a:lnTo>
                        <a:pt x="548" y="552"/>
                      </a:lnTo>
                      <a:lnTo>
                        <a:pt x="1" y="3860"/>
                      </a:lnTo>
                      <a:lnTo>
                        <a:pt x="5295" y="4649"/>
                      </a:lnTo>
                      <a:lnTo>
                        <a:pt x="6295" y="681"/>
                      </a:lnTo>
                      <a:lnTo>
                        <a:pt x="373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6" name="Google Shape;5146;p6"/>
                <p:cNvSpPr/>
                <p:nvPr/>
              </p:nvSpPr>
              <p:spPr>
                <a:xfrm>
                  <a:off x="3144288" y="1387269"/>
                  <a:ext cx="90817" cy="74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1" h="1810" extrusionOk="0">
                      <a:moveTo>
                        <a:pt x="2184" y="0"/>
                      </a:moveTo>
                      <a:lnTo>
                        <a:pt x="1" y="1563"/>
                      </a:lnTo>
                      <a:lnTo>
                        <a:pt x="841" y="1810"/>
                      </a:lnTo>
                      <a:lnTo>
                        <a:pt x="2220" y="230"/>
                      </a:lnTo>
                      <a:lnTo>
                        <a:pt x="218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7" name="Google Shape;5147;p6"/>
                <p:cNvSpPr/>
                <p:nvPr/>
              </p:nvSpPr>
              <p:spPr>
                <a:xfrm>
                  <a:off x="3522357" y="1069554"/>
                  <a:ext cx="157222" cy="16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5" h="3923" extrusionOk="0">
                      <a:moveTo>
                        <a:pt x="2054" y="1"/>
                      </a:moveTo>
                      <a:lnTo>
                        <a:pt x="2231" y="1114"/>
                      </a:lnTo>
                      <a:lnTo>
                        <a:pt x="1" y="2711"/>
                      </a:lnTo>
                      <a:lnTo>
                        <a:pt x="3206" y="3922"/>
                      </a:lnTo>
                      <a:lnTo>
                        <a:pt x="3845" y="1100"/>
                      </a:lnTo>
                      <a:lnTo>
                        <a:pt x="205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8" name="Google Shape;5148;p6"/>
                <p:cNvSpPr/>
                <p:nvPr/>
              </p:nvSpPr>
              <p:spPr>
                <a:xfrm>
                  <a:off x="3302369" y="1676279"/>
                  <a:ext cx="6747" cy="11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" h="283" extrusionOk="0">
                      <a:moveTo>
                        <a:pt x="158" y="1"/>
                      </a:moveTo>
                      <a:cubicBezTo>
                        <a:pt x="158" y="1"/>
                        <a:pt x="95" y="21"/>
                        <a:pt x="0" y="55"/>
                      </a:cubicBezTo>
                      <a:lnTo>
                        <a:pt x="164" y="282"/>
                      </a:lnTo>
                      <a:cubicBezTo>
                        <a:pt x="159" y="111"/>
                        <a:pt x="158" y="1"/>
                        <a:pt x="1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9" name="Google Shape;5149;p6"/>
                <p:cNvSpPr/>
                <p:nvPr/>
              </p:nvSpPr>
              <p:spPr>
                <a:xfrm>
                  <a:off x="3251910" y="1377823"/>
                  <a:ext cx="146509" cy="149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3" h="3661" extrusionOk="0">
                      <a:moveTo>
                        <a:pt x="2387" y="0"/>
                      </a:moveTo>
                      <a:cubicBezTo>
                        <a:pt x="2384" y="0"/>
                        <a:pt x="2381" y="1"/>
                        <a:pt x="2377" y="1"/>
                      </a:cubicBezTo>
                      <a:cubicBezTo>
                        <a:pt x="2306" y="13"/>
                        <a:pt x="2073" y="16"/>
                        <a:pt x="1806" y="16"/>
                      </a:cubicBezTo>
                      <a:cubicBezTo>
                        <a:pt x="1344" y="16"/>
                        <a:pt x="780" y="5"/>
                        <a:pt x="780" y="5"/>
                      </a:cubicBezTo>
                      <a:lnTo>
                        <a:pt x="330" y="1575"/>
                      </a:lnTo>
                      <a:lnTo>
                        <a:pt x="1" y="2327"/>
                      </a:lnTo>
                      <a:lnTo>
                        <a:pt x="1662" y="3661"/>
                      </a:lnTo>
                      <a:lnTo>
                        <a:pt x="3583" y="2556"/>
                      </a:lnTo>
                      <a:lnTo>
                        <a:pt x="2006" y="809"/>
                      </a:lnTo>
                      <a:cubicBezTo>
                        <a:pt x="2006" y="809"/>
                        <a:pt x="2552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0" name="Google Shape;5150;p6"/>
                <p:cNvSpPr/>
                <p:nvPr/>
              </p:nvSpPr>
              <p:spPr>
                <a:xfrm>
                  <a:off x="3418169" y="1444965"/>
                  <a:ext cx="77446" cy="84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4" h="2055" extrusionOk="0">
                      <a:moveTo>
                        <a:pt x="145" y="0"/>
                      </a:moveTo>
                      <a:cubicBezTo>
                        <a:pt x="74" y="0"/>
                        <a:pt x="30" y="10"/>
                        <a:pt x="26" y="34"/>
                      </a:cubicBezTo>
                      <a:cubicBezTo>
                        <a:pt x="0" y="188"/>
                        <a:pt x="407" y="1172"/>
                        <a:pt x="407" y="1172"/>
                      </a:cubicBezTo>
                      <a:lnTo>
                        <a:pt x="133" y="1964"/>
                      </a:lnTo>
                      <a:lnTo>
                        <a:pt x="1446" y="2055"/>
                      </a:lnTo>
                      <a:lnTo>
                        <a:pt x="1893" y="785"/>
                      </a:lnTo>
                      <a:lnTo>
                        <a:pt x="1768" y="306"/>
                      </a:lnTo>
                      <a:cubicBezTo>
                        <a:pt x="1768" y="306"/>
                        <a:pt x="538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1" name="Google Shape;5151;p6"/>
                <p:cNvSpPr/>
                <p:nvPr/>
              </p:nvSpPr>
              <p:spPr>
                <a:xfrm>
                  <a:off x="3409173" y="1711322"/>
                  <a:ext cx="73929" cy="69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8" h="1700" extrusionOk="0">
                      <a:moveTo>
                        <a:pt x="1753" y="0"/>
                      </a:moveTo>
                      <a:cubicBezTo>
                        <a:pt x="1748" y="0"/>
                        <a:pt x="1741" y="8"/>
                        <a:pt x="1732" y="26"/>
                      </a:cubicBezTo>
                      <a:cubicBezTo>
                        <a:pt x="1617" y="243"/>
                        <a:pt x="258" y="809"/>
                        <a:pt x="258" y="809"/>
                      </a:cubicBezTo>
                      <a:lnTo>
                        <a:pt x="1" y="1700"/>
                      </a:lnTo>
                      <a:cubicBezTo>
                        <a:pt x="1" y="1700"/>
                        <a:pt x="1590" y="1646"/>
                        <a:pt x="1592" y="1346"/>
                      </a:cubicBezTo>
                      <a:cubicBezTo>
                        <a:pt x="1594" y="1070"/>
                        <a:pt x="1807" y="0"/>
                        <a:pt x="175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2" name="Google Shape;5152;p6"/>
                <p:cNvSpPr/>
                <p:nvPr/>
              </p:nvSpPr>
              <p:spPr>
                <a:xfrm>
                  <a:off x="3309074" y="1587834"/>
                  <a:ext cx="60190" cy="95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2342" extrusionOk="0">
                      <a:moveTo>
                        <a:pt x="1347" y="1"/>
                      </a:moveTo>
                      <a:lnTo>
                        <a:pt x="704" y="353"/>
                      </a:lnTo>
                      <a:lnTo>
                        <a:pt x="0" y="1264"/>
                      </a:lnTo>
                      <a:cubicBezTo>
                        <a:pt x="0" y="1264"/>
                        <a:pt x="794" y="2341"/>
                        <a:pt x="942" y="2341"/>
                      </a:cubicBezTo>
                      <a:cubicBezTo>
                        <a:pt x="957" y="2341"/>
                        <a:pt x="965" y="2331"/>
                        <a:pt x="966" y="2309"/>
                      </a:cubicBezTo>
                      <a:cubicBezTo>
                        <a:pt x="976" y="2058"/>
                        <a:pt x="1472" y="780"/>
                        <a:pt x="1472" y="780"/>
                      </a:cubicBezTo>
                      <a:lnTo>
                        <a:pt x="13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3" name="Google Shape;5153;p6"/>
                <p:cNvSpPr/>
                <p:nvPr/>
              </p:nvSpPr>
              <p:spPr>
                <a:xfrm>
                  <a:off x="3513811" y="1770367"/>
                  <a:ext cx="97645" cy="100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8" h="2449" extrusionOk="0">
                      <a:moveTo>
                        <a:pt x="297" y="1"/>
                      </a:moveTo>
                      <a:lnTo>
                        <a:pt x="1" y="647"/>
                      </a:lnTo>
                      <a:lnTo>
                        <a:pt x="1236" y="2449"/>
                      </a:lnTo>
                      <a:lnTo>
                        <a:pt x="2084" y="1814"/>
                      </a:lnTo>
                      <a:lnTo>
                        <a:pt x="2387" y="267"/>
                      </a:lnTo>
                      <a:lnTo>
                        <a:pt x="1505" y="58"/>
                      </a:lnTo>
                      <a:lnTo>
                        <a:pt x="2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4" name="Google Shape;5154;p6"/>
                <p:cNvSpPr/>
                <p:nvPr/>
              </p:nvSpPr>
              <p:spPr>
                <a:xfrm>
                  <a:off x="3726234" y="2245632"/>
                  <a:ext cx="92657" cy="79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1943" extrusionOk="0">
                      <a:moveTo>
                        <a:pt x="492" y="1"/>
                      </a:moveTo>
                      <a:lnTo>
                        <a:pt x="1" y="455"/>
                      </a:lnTo>
                      <a:lnTo>
                        <a:pt x="1077" y="1942"/>
                      </a:lnTo>
                      <a:lnTo>
                        <a:pt x="2266" y="1568"/>
                      </a:lnTo>
                      <a:lnTo>
                        <a:pt x="49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5" name="Google Shape;5155;p6"/>
                <p:cNvSpPr/>
                <p:nvPr/>
              </p:nvSpPr>
              <p:spPr>
                <a:xfrm>
                  <a:off x="3637912" y="2142221"/>
                  <a:ext cx="31322" cy="4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" h="1057" extrusionOk="0">
                      <a:moveTo>
                        <a:pt x="1" y="1"/>
                      </a:moveTo>
                      <a:lnTo>
                        <a:pt x="765" y="1057"/>
                      </a:lnTo>
                      <a:cubicBezTo>
                        <a:pt x="449" y="575"/>
                        <a:pt x="138" y="124"/>
                        <a:pt x="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6" name="Google Shape;5156;p6"/>
                <p:cNvSpPr/>
                <p:nvPr/>
              </p:nvSpPr>
              <p:spPr>
                <a:xfrm>
                  <a:off x="3569135" y="2047193"/>
                  <a:ext cx="6093" cy="8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" h="202" extrusionOk="0">
                      <a:moveTo>
                        <a:pt x="1" y="1"/>
                      </a:moveTo>
                      <a:lnTo>
                        <a:pt x="147" y="202"/>
                      </a:lnTo>
                      <a:cubicBezTo>
                        <a:pt x="148" y="93"/>
                        <a:pt x="119" y="5"/>
                        <a:pt x="2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7" name="Google Shape;5157;p6"/>
                <p:cNvSpPr/>
                <p:nvPr/>
              </p:nvSpPr>
              <p:spPr>
                <a:xfrm>
                  <a:off x="3910076" y="1587262"/>
                  <a:ext cx="81208" cy="116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6" h="2842" extrusionOk="0">
                      <a:moveTo>
                        <a:pt x="1514" y="0"/>
                      </a:moveTo>
                      <a:lnTo>
                        <a:pt x="109" y="378"/>
                      </a:lnTo>
                      <a:lnTo>
                        <a:pt x="1" y="2650"/>
                      </a:lnTo>
                      <a:lnTo>
                        <a:pt x="1158" y="2841"/>
                      </a:lnTo>
                      <a:lnTo>
                        <a:pt x="1986" y="2836"/>
                      </a:lnTo>
                      <a:lnTo>
                        <a:pt x="151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8" name="Google Shape;5158;p6"/>
                <p:cNvSpPr/>
                <p:nvPr/>
              </p:nvSpPr>
              <p:spPr>
                <a:xfrm>
                  <a:off x="3614359" y="2109591"/>
                  <a:ext cx="68941" cy="29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6" h="716" extrusionOk="0">
                      <a:moveTo>
                        <a:pt x="0" y="1"/>
                      </a:moveTo>
                      <a:lnTo>
                        <a:pt x="334" y="464"/>
                      </a:lnTo>
                      <a:lnTo>
                        <a:pt x="1471" y="715"/>
                      </a:lnTo>
                      <a:cubicBezTo>
                        <a:pt x="1471" y="715"/>
                        <a:pt x="1685" y="181"/>
                        <a:pt x="1475" y="115"/>
                      </a:cubicBezTo>
                      <a:cubicBezTo>
                        <a:pt x="1337" y="72"/>
                        <a:pt x="537" y="27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9" name="Google Shape;5159;p6"/>
                <p:cNvSpPr/>
                <p:nvPr/>
              </p:nvSpPr>
              <p:spPr>
                <a:xfrm>
                  <a:off x="3547913" y="1928407"/>
                  <a:ext cx="231928" cy="14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2" h="3545" extrusionOk="0">
                      <a:moveTo>
                        <a:pt x="631" y="1"/>
                      </a:moveTo>
                      <a:cubicBezTo>
                        <a:pt x="93" y="1"/>
                        <a:pt x="324" y="958"/>
                        <a:pt x="262" y="1152"/>
                      </a:cubicBezTo>
                      <a:cubicBezTo>
                        <a:pt x="206" y="1331"/>
                        <a:pt x="48" y="1991"/>
                        <a:pt x="0" y="2187"/>
                      </a:cubicBezTo>
                      <a:lnTo>
                        <a:pt x="36" y="2237"/>
                      </a:lnTo>
                      <a:lnTo>
                        <a:pt x="620" y="2144"/>
                      </a:lnTo>
                      <a:lnTo>
                        <a:pt x="2374" y="1865"/>
                      </a:lnTo>
                      <a:lnTo>
                        <a:pt x="3160" y="3039"/>
                      </a:lnTo>
                      <a:lnTo>
                        <a:pt x="3401" y="3299"/>
                      </a:lnTo>
                      <a:cubicBezTo>
                        <a:pt x="3401" y="3299"/>
                        <a:pt x="3484" y="3292"/>
                        <a:pt x="3627" y="3292"/>
                      </a:cubicBezTo>
                      <a:cubicBezTo>
                        <a:pt x="3909" y="3292"/>
                        <a:pt x="4422" y="3321"/>
                        <a:pt x="4981" y="3497"/>
                      </a:cubicBezTo>
                      <a:cubicBezTo>
                        <a:pt x="5085" y="3530"/>
                        <a:pt x="5166" y="3544"/>
                        <a:pt x="5228" y="3544"/>
                      </a:cubicBezTo>
                      <a:cubicBezTo>
                        <a:pt x="5671" y="3544"/>
                        <a:pt x="5172" y="2818"/>
                        <a:pt x="5172" y="2818"/>
                      </a:cubicBezTo>
                      <a:lnTo>
                        <a:pt x="4925" y="2208"/>
                      </a:lnTo>
                      <a:lnTo>
                        <a:pt x="4659" y="852"/>
                      </a:lnTo>
                      <a:lnTo>
                        <a:pt x="3741" y="1048"/>
                      </a:lnTo>
                      <a:lnTo>
                        <a:pt x="2747" y="757"/>
                      </a:lnTo>
                      <a:cubicBezTo>
                        <a:pt x="2747" y="757"/>
                        <a:pt x="1510" y="205"/>
                        <a:pt x="781" y="21"/>
                      </a:cubicBezTo>
                      <a:cubicBezTo>
                        <a:pt x="726" y="7"/>
                        <a:pt x="676" y="1"/>
                        <a:pt x="63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0" name="Google Shape;5160;p6"/>
                <p:cNvSpPr/>
                <p:nvPr/>
              </p:nvSpPr>
              <p:spPr>
                <a:xfrm>
                  <a:off x="3677289" y="1911969"/>
                  <a:ext cx="58023" cy="51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255" extrusionOk="0">
                      <a:moveTo>
                        <a:pt x="897" y="1"/>
                      </a:moveTo>
                      <a:lnTo>
                        <a:pt x="0" y="643"/>
                      </a:lnTo>
                      <a:lnTo>
                        <a:pt x="546" y="1255"/>
                      </a:lnTo>
                      <a:lnTo>
                        <a:pt x="1418" y="766"/>
                      </a:lnTo>
                      <a:lnTo>
                        <a:pt x="8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1" name="Google Shape;5161;p6"/>
                <p:cNvSpPr/>
                <p:nvPr/>
              </p:nvSpPr>
              <p:spPr>
                <a:xfrm>
                  <a:off x="3951170" y="2229603"/>
                  <a:ext cx="35370" cy="38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" h="942" extrusionOk="0">
                      <a:moveTo>
                        <a:pt x="864" y="0"/>
                      </a:moveTo>
                      <a:cubicBezTo>
                        <a:pt x="864" y="0"/>
                        <a:pt x="216" y="3"/>
                        <a:pt x="149" y="213"/>
                      </a:cubicBezTo>
                      <a:cubicBezTo>
                        <a:pt x="113" y="330"/>
                        <a:pt x="49" y="666"/>
                        <a:pt x="1" y="942"/>
                      </a:cubicBezTo>
                      <a:lnTo>
                        <a:pt x="516" y="779"/>
                      </a:lnTo>
                      <a:lnTo>
                        <a:pt x="8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2" name="Google Shape;5162;p6"/>
                <p:cNvSpPr/>
                <p:nvPr/>
              </p:nvSpPr>
              <p:spPr>
                <a:xfrm>
                  <a:off x="3825638" y="2238149"/>
                  <a:ext cx="97441" cy="59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" h="1467" extrusionOk="0">
                      <a:moveTo>
                        <a:pt x="1874" y="0"/>
                      </a:moveTo>
                      <a:lnTo>
                        <a:pt x="1" y="1098"/>
                      </a:lnTo>
                      <a:lnTo>
                        <a:pt x="741" y="1467"/>
                      </a:lnTo>
                      <a:lnTo>
                        <a:pt x="1057" y="1367"/>
                      </a:lnTo>
                      <a:lnTo>
                        <a:pt x="2175" y="951"/>
                      </a:lnTo>
                      <a:lnTo>
                        <a:pt x="2382" y="369"/>
                      </a:lnTo>
                      <a:lnTo>
                        <a:pt x="18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3" name="Google Shape;5163;p6"/>
                <p:cNvSpPr/>
                <p:nvPr/>
              </p:nvSpPr>
              <p:spPr>
                <a:xfrm>
                  <a:off x="3843629" y="1634940"/>
                  <a:ext cx="53689" cy="136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3" h="3330" extrusionOk="0">
                      <a:moveTo>
                        <a:pt x="1" y="1"/>
                      </a:moveTo>
                      <a:lnTo>
                        <a:pt x="110" y="684"/>
                      </a:lnTo>
                      <a:lnTo>
                        <a:pt x="400" y="938"/>
                      </a:lnTo>
                      <a:lnTo>
                        <a:pt x="10" y="3197"/>
                      </a:lnTo>
                      <a:lnTo>
                        <a:pt x="432" y="3329"/>
                      </a:lnTo>
                      <a:lnTo>
                        <a:pt x="1313" y="2591"/>
                      </a:lnTo>
                      <a:lnTo>
                        <a:pt x="1091" y="276"/>
                      </a:lnTo>
                      <a:cubicBezTo>
                        <a:pt x="730" y="173"/>
                        <a:pt x="368" y="80"/>
                        <a:pt x="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4" name="Google Shape;5164;p6"/>
                <p:cNvSpPr/>
                <p:nvPr/>
              </p:nvSpPr>
              <p:spPr>
                <a:xfrm>
                  <a:off x="3471162" y="1522697"/>
                  <a:ext cx="82066" cy="118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2899" extrusionOk="0">
                      <a:moveTo>
                        <a:pt x="715" y="0"/>
                      </a:moveTo>
                      <a:lnTo>
                        <a:pt x="408" y="513"/>
                      </a:lnTo>
                      <a:lnTo>
                        <a:pt x="1" y="777"/>
                      </a:lnTo>
                      <a:lnTo>
                        <a:pt x="290" y="2596"/>
                      </a:lnTo>
                      <a:cubicBezTo>
                        <a:pt x="719" y="2682"/>
                        <a:pt x="1146" y="2782"/>
                        <a:pt x="1568" y="2898"/>
                      </a:cubicBezTo>
                      <a:lnTo>
                        <a:pt x="2006" y="2063"/>
                      </a:lnTo>
                      <a:cubicBezTo>
                        <a:pt x="1572" y="1377"/>
                        <a:pt x="1141" y="690"/>
                        <a:pt x="7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5" name="Google Shape;5165;p6"/>
                <p:cNvSpPr/>
                <p:nvPr/>
              </p:nvSpPr>
              <p:spPr>
                <a:xfrm>
                  <a:off x="3947204" y="1474283"/>
                  <a:ext cx="10509" cy="26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" h="657" extrusionOk="0">
                      <a:moveTo>
                        <a:pt x="147" y="0"/>
                      </a:moveTo>
                      <a:lnTo>
                        <a:pt x="1" y="243"/>
                      </a:lnTo>
                      <a:cubicBezTo>
                        <a:pt x="85" y="382"/>
                        <a:pt x="171" y="519"/>
                        <a:pt x="256" y="657"/>
                      </a:cubicBezTo>
                      <a:lnTo>
                        <a:pt x="1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6" name="Google Shape;5166;p6"/>
                <p:cNvSpPr/>
                <p:nvPr/>
              </p:nvSpPr>
              <p:spPr>
                <a:xfrm>
                  <a:off x="3847228" y="1793715"/>
                  <a:ext cx="91348" cy="109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4" h="2686" extrusionOk="0">
                      <a:moveTo>
                        <a:pt x="986" y="1"/>
                      </a:moveTo>
                      <a:lnTo>
                        <a:pt x="0" y="2229"/>
                      </a:lnTo>
                      <a:lnTo>
                        <a:pt x="195" y="2686"/>
                      </a:lnTo>
                      <a:cubicBezTo>
                        <a:pt x="195" y="2686"/>
                        <a:pt x="2234" y="2483"/>
                        <a:pt x="1920" y="2046"/>
                      </a:cubicBezTo>
                      <a:cubicBezTo>
                        <a:pt x="1607" y="1608"/>
                        <a:pt x="986" y="1"/>
                        <a:pt x="98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7" name="Google Shape;5167;p6"/>
                <p:cNvSpPr/>
                <p:nvPr/>
              </p:nvSpPr>
              <p:spPr>
                <a:xfrm>
                  <a:off x="3947817" y="1805982"/>
                  <a:ext cx="61580" cy="50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1235" extrusionOk="0">
                      <a:moveTo>
                        <a:pt x="325" y="1"/>
                      </a:moveTo>
                      <a:lnTo>
                        <a:pt x="0" y="1060"/>
                      </a:lnTo>
                      <a:cubicBezTo>
                        <a:pt x="0" y="1060"/>
                        <a:pt x="466" y="1234"/>
                        <a:pt x="736" y="1234"/>
                      </a:cubicBezTo>
                      <a:cubicBezTo>
                        <a:pt x="791" y="1234"/>
                        <a:pt x="838" y="1227"/>
                        <a:pt x="871" y="1210"/>
                      </a:cubicBezTo>
                      <a:cubicBezTo>
                        <a:pt x="1039" y="1121"/>
                        <a:pt x="1406" y="366"/>
                        <a:pt x="1506" y="154"/>
                      </a:cubicBezTo>
                      <a:lnTo>
                        <a:pt x="1497" y="96"/>
                      </a:lnTo>
                      <a:lnTo>
                        <a:pt x="32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8" name="Google Shape;5168;p6"/>
                <p:cNvSpPr/>
                <p:nvPr/>
              </p:nvSpPr>
              <p:spPr>
                <a:xfrm>
                  <a:off x="3653532" y="1385347"/>
                  <a:ext cx="128435" cy="138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1" h="3379" extrusionOk="0">
                      <a:moveTo>
                        <a:pt x="3141" y="1"/>
                      </a:moveTo>
                      <a:lnTo>
                        <a:pt x="11" y="1938"/>
                      </a:lnTo>
                      <a:cubicBezTo>
                        <a:pt x="62" y="2250"/>
                        <a:pt x="1" y="3379"/>
                        <a:pt x="1" y="3379"/>
                      </a:cubicBezTo>
                      <a:lnTo>
                        <a:pt x="1315" y="3090"/>
                      </a:lnTo>
                      <a:lnTo>
                        <a:pt x="2211" y="1189"/>
                      </a:lnTo>
                      <a:lnTo>
                        <a:pt x="2900" y="998"/>
                      </a:lnTo>
                      <a:lnTo>
                        <a:pt x="314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9" name="Google Shape;5169;p6"/>
                <p:cNvSpPr/>
                <p:nvPr/>
              </p:nvSpPr>
              <p:spPr>
                <a:xfrm>
                  <a:off x="3210080" y="1439158"/>
                  <a:ext cx="37373" cy="44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" h="1099" extrusionOk="0">
                      <a:moveTo>
                        <a:pt x="913" y="1"/>
                      </a:moveTo>
                      <a:lnTo>
                        <a:pt x="331" y="48"/>
                      </a:lnTo>
                      <a:lnTo>
                        <a:pt x="0" y="1098"/>
                      </a:lnTo>
                      <a:lnTo>
                        <a:pt x="0" y="1098"/>
                      </a:lnTo>
                      <a:lnTo>
                        <a:pt x="532" y="742"/>
                      </a:lnTo>
                      <a:lnTo>
                        <a:pt x="91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0" name="Google Shape;5170;p6"/>
                <p:cNvSpPr/>
                <p:nvPr/>
              </p:nvSpPr>
              <p:spPr>
                <a:xfrm>
                  <a:off x="3152302" y="1471257"/>
                  <a:ext cx="14966" cy="13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" h="322" extrusionOk="0">
                      <a:moveTo>
                        <a:pt x="0" y="0"/>
                      </a:moveTo>
                      <a:lnTo>
                        <a:pt x="233" y="322"/>
                      </a:lnTo>
                      <a:cubicBezTo>
                        <a:pt x="309" y="179"/>
                        <a:pt x="365" y="39"/>
                        <a:pt x="293" y="39"/>
                      </a:cubicBezTo>
                      <a:cubicBezTo>
                        <a:pt x="290" y="39"/>
                        <a:pt x="286" y="40"/>
                        <a:pt x="282" y="40"/>
                      </a:cubicBezTo>
                      <a:cubicBezTo>
                        <a:pt x="279" y="41"/>
                        <a:pt x="275" y="41"/>
                        <a:pt x="270" y="41"/>
                      </a:cubicBezTo>
                      <a:cubicBezTo>
                        <a:pt x="232" y="41"/>
                        <a:pt x="136" y="26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1" name="Google Shape;5171;p6"/>
                <p:cNvSpPr/>
                <p:nvPr/>
              </p:nvSpPr>
              <p:spPr>
                <a:xfrm>
                  <a:off x="3993450" y="1884205"/>
                  <a:ext cx="43057" cy="90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2224" extrusionOk="0">
                      <a:moveTo>
                        <a:pt x="683" y="1"/>
                      </a:moveTo>
                      <a:lnTo>
                        <a:pt x="0" y="408"/>
                      </a:lnTo>
                      <a:lnTo>
                        <a:pt x="1053" y="2223"/>
                      </a:lnTo>
                      <a:lnTo>
                        <a:pt x="68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2" name="Google Shape;5172;p6"/>
                <p:cNvSpPr/>
                <p:nvPr/>
              </p:nvSpPr>
              <p:spPr>
                <a:xfrm>
                  <a:off x="3840890" y="1917081"/>
                  <a:ext cx="237694" cy="313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3" h="7661" extrusionOk="0">
                      <a:moveTo>
                        <a:pt x="2448" y="0"/>
                      </a:moveTo>
                      <a:lnTo>
                        <a:pt x="1" y="1544"/>
                      </a:lnTo>
                      <a:lnTo>
                        <a:pt x="577" y="3953"/>
                      </a:lnTo>
                      <a:lnTo>
                        <a:pt x="778" y="6422"/>
                      </a:lnTo>
                      <a:lnTo>
                        <a:pt x="3088" y="6438"/>
                      </a:lnTo>
                      <a:lnTo>
                        <a:pt x="5634" y="7661"/>
                      </a:lnTo>
                      <a:lnTo>
                        <a:pt x="5812" y="7604"/>
                      </a:lnTo>
                      <a:lnTo>
                        <a:pt x="5359" y="4879"/>
                      </a:lnTo>
                      <a:lnTo>
                        <a:pt x="4231" y="3948"/>
                      </a:lnTo>
                      <a:lnTo>
                        <a:pt x="244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3" name="Google Shape;5173;p6"/>
                <p:cNvSpPr/>
                <p:nvPr/>
              </p:nvSpPr>
              <p:spPr>
                <a:xfrm>
                  <a:off x="3638157" y="868579"/>
                  <a:ext cx="260551" cy="27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6792" extrusionOk="0">
                      <a:moveTo>
                        <a:pt x="5242" y="1"/>
                      </a:moveTo>
                      <a:lnTo>
                        <a:pt x="1" y="622"/>
                      </a:lnTo>
                      <a:lnTo>
                        <a:pt x="2329" y="4252"/>
                      </a:lnTo>
                      <a:lnTo>
                        <a:pt x="6372" y="6791"/>
                      </a:lnTo>
                      <a:lnTo>
                        <a:pt x="524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4" name="Google Shape;5174;p6"/>
                <p:cNvSpPr/>
                <p:nvPr/>
              </p:nvSpPr>
              <p:spPr>
                <a:xfrm>
                  <a:off x="3533479" y="598378"/>
                  <a:ext cx="168058" cy="251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0" h="6158" extrusionOk="0">
                      <a:moveTo>
                        <a:pt x="995" y="0"/>
                      </a:moveTo>
                      <a:lnTo>
                        <a:pt x="1" y="340"/>
                      </a:lnTo>
                      <a:lnTo>
                        <a:pt x="927" y="6158"/>
                      </a:lnTo>
                      <a:lnTo>
                        <a:pt x="4110" y="1597"/>
                      </a:lnTo>
                      <a:lnTo>
                        <a:pt x="99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5" name="Google Shape;5175;p6"/>
                <p:cNvSpPr/>
                <p:nvPr/>
              </p:nvSpPr>
              <p:spPr>
                <a:xfrm>
                  <a:off x="3765080" y="609582"/>
                  <a:ext cx="72784" cy="208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0" h="5103" extrusionOk="0">
                      <a:moveTo>
                        <a:pt x="1085" y="0"/>
                      </a:moveTo>
                      <a:cubicBezTo>
                        <a:pt x="940" y="84"/>
                        <a:pt x="862" y="265"/>
                        <a:pt x="916" y="604"/>
                      </a:cubicBezTo>
                      <a:cubicBezTo>
                        <a:pt x="1127" y="1930"/>
                        <a:pt x="1" y="5102"/>
                        <a:pt x="1" y="5102"/>
                      </a:cubicBezTo>
                      <a:lnTo>
                        <a:pt x="1780" y="4177"/>
                      </a:lnTo>
                      <a:lnTo>
                        <a:pt x="108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6" name="Google Shape;5176;p6"/>
                <p:cNvSpPr/>
                <p:nvPr/>
              </p:nvSpPr>
              <p:spPr>
                <a:xfrm>
                  <a:off x="3726929" y="1282918"/>
                  <a:ext cx="214141" cy="1181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7" h="2889" extrusionOk="0">
                      <a:moveTo>
                        <a:pt x="3016" y="0"/>
                      </a:moveTo>
                      <a:lnTo>
                        <a:pt x="1201" y="561"/>
                      </a:lnTo>
                      <a:lnTo>
                        <a:pt x="0" y="1568"/>
                      </a:lnTo>
                      <a:lnTo>
                        <a:pt x="5236" y="2888"/>
                      </a:lnTo>
                      <a:lnTo>
                        <a:pt x="5236" y="2888"/>
                      </a:lnTo>
                      <a:lnTo>
                        <a:pt x="4805" y="296"/>
                      </a:lnTo>
                      <a:lnTo>
                        <a:pt x="30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7" name="Google Shape;5177;p6"/>
                <p:cNvSpPr/>
                <p:nvPr/>
              </p:nvSpPr>
              <p:spPr>
                <a:xfrm>
                  <a:off x="3676512" y="737690"/>
                  <a:ext cx="59699" cy="95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2334" extrusionOk="0">
                      <a:moveTo>
                        <a:pt x="1206" y="0"/>
                      </a:moveTo>
                      <a:cubicBezTo>
                        <a:pt x="1206" y="0"/>
                        <a:pt x="20" y="389"/>
                        <a:pt x="10" y="640"/>
                      </a:cubicBezTo>
                      <a:cubicBezTo>
                        <a:pt x="1" y="890"/>
                        <a:pt x="160" y="2214"/>
                        <a:pt x="160" y="2214"/>
                      </a:cubicBezTo>
                      <a:cubicBezTo>
                        <a:pt x="160" y="2214"/>
                        <a:pt x="676" y="2334"/>
                        <a:pt x="1044" y="2334"/>
                      </a:cubicBezTo>
                      <a:cubicBezTo>
                        <a:pt x="1283" y="2334"/>
                        <a:pt x="1460" y="2283"/>
                        <a:pt x="1394" y="2117"/>
                      </a:cubicBezTo>
                      <a:cubicBezTo>
                        <a:pt x="1227" y="1694"/>
                        <a:pt x="1206" y="0"/>
                        <a:pt x="12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8" name="Google Shape;5178;p6"/>
                <p:cNvSpPr/>
                <p:nvPr/>
              </p:nvSpPr>
              <p:spPr>
                <a:xfrm>
                  <a:off x="3826210" y="803646"/>
                  <a:ext cx="21672" cy="38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" h="943" extrusionOk="0">
                      <a:moveTo>
                        <a:pt x="379" y="1"/>
                      </a:moveTo>
                      <a:cubicBezTo>
                        <a:pt x="304" y="33"/>
                        <a:pt x="258" y="52"/>
                        <a:pt x="258" y="52"/>
                      </a:cubicBezTo>
                      <a:lnTo>
                        <a:pt x="0" y="943"/>
                      </a:lnTo>
                      <a:cubicBezTo>
                        <a:pt x="0" y="943"/>
                        <a:pt x="238" y="935"/>
                        <a:pt x="530" y="907"/>
                      </a:cubicBezTo>
                      <a:lnTo>
                        <a:pt x="37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9" name="Google Shape;5179;p6"/>
                <p:cNvSpPr/>
                <p:nvPr/>
              </p:nvSpPr>
              <p:spPr>
                <a:xfrm>
                  <a:off x="3726112" y="649163"/>
                  <a:ext cx="60190" cy="95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2342" extrusionOk="0">
                      <a:moveTo>
                        <a:pt x="1347" y="1"/>
                      </a:moveTo>
                      <a:lnTo>
                        <a:pt x="704" y="353"/>
                      </a:lnTo>
                      <a:lnTo>
                        <a:pt x="1" y="1264"/>
                      </a:lnTo>
                      <a:cubicBezTo>
                        <a:pt x="1" y="1264"/>
                        <a:pt x="794" y="2342"/>
                        <a:pt x="943" y="2342"/>
                      </a:cubicBezTo>
                      <a:cubicBezTo>
                        <a:pt x="957" y="2342"/>
                        <a:pt x="965" y="2332"/>
                        <a:pt x="966" y="2309"/>
                      </a:cubicBezTo>
                      <a:cubicBezTo>
                        <a:pt x="975" y="2058"/>
                        <a:pt x="1471" y="781"/>
                        <a:pt x="1471" y="781"/>
                      </a:cubicBezTo>
                      <a:lnTo>
                        <a:pt x="13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0" name="Google Shape;5180;p6"/>
                <p:cNvSpPr/>
                <p:nvPr/>
              </p:nvSpPr>
              <p:spPr>
                <a:xfrm>
                  <a:off x="3606181" y="801192"/>
                  <a:ext cx="74256" cy="87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6" h="2150" extrusionOk="0">
                      <a:moveTo>
                        <a:pt x="1084" y="1"/>
                      </a:moveTo>
                      <a:cubicBezTo>
                        <a:pt x="1079" y="1"/>
                        <a:pt x="1079" y="13"/>
                        <a:pt x="1083" y="38"/>
                      </a:cubicBezTo>
                      <a:cubicBezTo>
                        <a:pt x="1129" y="331"/>
                        <a:pt x="1" y="1710"/>
                        <a:pt x="1" y="1710"/>
                      </a:cubicBezTo>
                      <a:lnTo>
                        <a:pt x="371" y="2150"/>
                      </a:lnTo>
                      <a:cubicBezTo>
                        <a:pt x="371" y="2150"/>
                        <a:pt x="1815" y="1820"/>
                        <a:pt x="1721" y="1536"/>
                      </a:cubicBezTo>
                      <a:cubicBezTo>
                        <a:pt x="1634" y="1276"/>
                        <a:pt x="1136" y="1"/>
                        <a:pt x="108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1" name="Google Shape;5181;p6"/>
                <p:cNvSpPr/>
                <p:nvPr/>
              </p:nvSpPr>
              <p:spPr>
                <a:xfrm>
                  <a:off x="3695485" y="843309"/>
                  <a:ext cx="59454" cy="21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" h="530" extrusionOk="0">
                      <a:moveTo>
                        <a:pt x="1453" y="1"/>
                      </a:moveTo>
                      <a:lnTo>
                        <a:pt x="318" y="81"/>
                      </a:lnTo>
                      <a:lnTo>
                        <a:pt x="0" y="282"/>
                      </a:lnTo>
                      <a:lnTo>
                        <a:pt x="639" y="529"/>
                      </a:lnTo>
                      <a:lnTo>
                        <a:pt x="145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2" name="Google Shape;5182;p6"/>
                <p:cNvSpPr/>
                <p:nvPr/>
              </p:nvSpPr>
              <p:spPr>
                <a:xfrm>
                  <a:off x="3672832" y="544444"/>
                  <a:ext cx="58718" cy="20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512" extrusionOk="0">
                      <a:moveTo>
                        <a:pt x="1432" y="1"/>
                      </a:moveTo>
                      <a:lnTo>
                        <a:pt x="1" y="491"/>
                      </a:lnTo>
                      <a:lnTo>
                        <a:pt x="3" y="511"/>
                      </a:lnTo>
                      <a:lnTo>
                        <a:pt x="1435" y="77"/>
                      </a:lnTo>
                      <a:lnTo>
                        <a:pt x="14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3" name="Google Shape;5183;p6"/>
                <p:cNvSpPr/>
                <p:nvPr/>
              </p:nvSpPr>
              <p:spPr>
                <a:xfrm>
                  <a:off x="3697121" y="1123937"/>
                  <a:ext cx="98218" cy="70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2" h="1736" extrusionOk="0">
                      <a:moveTo>
                        <a:pt x="1918" y="0"/>
                      </a:moveTo>
                      <a:cubicBezTo>
                        <a:pt x="1915" y="0"/>
                        <a:pt x="1911" y="1"/>
                        <a:pt x="1907" y="1"/>
                      </a:cubicBezTo>
                      <a:cubicBezTo>
                        <a:pt x="1664" y="39"/>
                        <a:pt x="0" y="255"/>
                        <a:pt x="0" y="255"/>
                      </a:cubicBezTo>
                      <a:lnTo>
                        <a:pt x="735" y="1736"/>
                      </a:lnTo>
                      <a:lnTo>
                        <a:pt x="2402" y="1220"/>
                      </a:lnTo>
                      <a:cubicBezTo>
                        <a:pt x="2402" y="1220"/>
                        <a:pt x="2159" y="0"/>
                        <a:pt x="191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4" name="Google Shape;5184;p6"/>
                <p:cNvSpPr/>
                <p:nvPr/>
              </p:nvSpPr>
              <p:spPr>
                <a:xfrm>
                  <a:off x="3754653" y="1200565"/>
                  <a:ext cx="83170" cy="60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4" h="1476" extrusionOk="0">
                      <a:moveTo>
                        <a:pt x="524" y="0"/>
                      </a:moveTo>
                      <a:cubicBezTo>
                        <a:pt x="226" y="0"/>
                        <a:pt x="0" y="5"/>
                        <a:pt x="0" y="5"/>
                      </a:cubicBezTo>
                      <a:lnTo>
                        <a:pt x="485" y="1475"/>
                      </a:lnTo>
                      <a:lnTo>
                        <a:pt x="1702" y="1282"/>
                      </a:lnTo>
                      <a:cubicBezTo>
                        <a:pt x="1702" y="1282"/>
                        <a:pt x="2033" y="230"/>
                        <a:pt x="1913" y="100"/>
                      </a:cubicBezTo>
                      <a:cubicBezTo>
                        <a:pt x="1835" y="15"/>
                        <a:pt x="1063" y="0"/>
                        <a:pt x="5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5" name="Google Shape;5185;p6"/>
                <p:cNvSpPr/>
                <p:nvPr/>
              </p:nvSpPr>
              <p:spPr>
                <a:xfrm>
                  <a:off x="3856183" y="1407836"/>
                  <a:ext cx="73275" cy="57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2" h="1397" extrusionOk="0">
                      <a:moveTo>
                        <a:pt x="1470" y="0"/>
                      </a:moveTo>
                      <a:lnTo>
                        <a:pt x="1" y="183"/>
                      </a:lnTo>
                      <a:lnTo>
                        <a:pt x="139" y="1360"/>
                      </a:lnTo>
                      <a:lnTo>
                        <a:pt x="1792" y="1396"/>
                      </a:lnTo>
                      <a:lnTo>
                        <a:pt x="147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6" name="Google Shape;5186;p6"/>
                <p:cNvSpPr/>
                <p:nvPr/>
              </p:nvSpPr>
              <p:spPr>
                <a:xfrm>
                  <a:off x="3814230" y="1138453"/>
                  <a:ext cx="67755" cy="73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7" h="1790" extrusionOk="0">
                      <a:moveTo>
                        <a:pt x="0" y="1"/>
                      </a:moveTo>
                      <a:lnTo>
                        <a:pt x="53" y="899"/>
                      </a:lnTo>
                      <a:lnTo>
                        <a:pt x="1010" y="1790"/>
                      </a:lnTo>
                      <a:lnTo>
                        <a:pt x="1657" y="100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7" name="Google Shape;5187;p6"/>
                <p:cNvSpPr/>
                <p:nvPr/>
              </p:nvSpPr>
              <p:spPr>
                <a:xfrm>
                  <a:off x="3836187" y="1230824"/>
                  <a:ext cx="33980" cy="40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1" h="1000" extrusionOk="0">
                      <a:moveTo>
                        <a:pt x="367" y="1"/>
                      </a:moveTo>
                      <a:lnTo>
                        <a:pt x="0" y="830"/>
                      </a:lnTo>
                      <a:lnTo>
                        <a:pt x="72" y="999"/>
                      </a:lnTo>
                      <a:cubicBezTo>
                        <a:pt x="72" y="999"/>
                        <a:pt x="831" y="924"/>
                        <a:pt x="715" y="761"/>
                      </a:cubicBezTo>
                      <a:cubicBezTo>
                        <a:pt x="598" y="598"/>
                        <a:pt x="367" y="1"/>
                        <a:pt x="3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188" name="Google Shape;5188;p6"/>
              <p:cNvGrpSpPr/>
              <p:nvPr/>
            </p:nvGrpSpPr>
            <p:grpSpPr>
              <a:xfrm rot="10800000">
                <a:off x="359037" y="2678266"/>
                <a:ext cx="1369811" cy="2630589"/>
                <a:chOff x="3140035" y="522691"/>
                <a:chExt cx="938548" cy="1802390"/>
              </a:xfrm>
            </p:grpSpPr>
            <p:sp>
              <p:nvSpPr>
                <p:cNvPr id="5189" name="Google Shape;5189;p6"/>
                <p:cNvSpPr/>
                <p:nvPr/>
              </p:nvSpPr>
              <p:spPr>
                <a:xfrm>
                  <a:off x="3140035" y="522691"/>
                  <a:ext cx="931229" cy="1787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74" h="43705" extrusionOk="0">
                      <a:moveTo>
                        <a:pt x="15680" y="3094"/>
                      </a:moveTo>
                      <a:lnTo>
                        <a:pt x="15804" y="3874"/>
                      </a:lnTo>
                      <a:cubicBezTo>
                        <a:pt x="15804" y="3874"/>
                        <a:pt x="15308" y="5151"/>
                        <a:pt x="15299" y="5402"/>
                      </a:cubicBezTo>
                      <a:cubicBezTo>
                        <a:pt x="15298" y="5425"/>
                        <a:pt x="15290" y="5435"/>
                        <a:pt x="15276" y="5435"/>
                      </a:cubicBezTo>
                      <a:cubicBezTo>
                        <a:pt x="15127" y="5435"/>
                        <a:pt x="14334" y="4357"/>
                        <a:pt x="14334" y="4357"/>
                      </a:cubicBezTo>
                      <a:lnTo>
                        <a:pt x="15037" y="3446"/>
                      </a:lnTo>
                      <a:lnTo>
                        <a:pt x="15680" y="3094"/>
                      </a:lnTo>
                      <a:close/>
                      <a:moveTo>
                        <a:pt x="14327" y="5258"/>
                      </a:moveTo>
                      <a:cubicBezTo>
                        <a:pt x="14327" y="5258"/>
                        <a:pt x="14347" y="6952"/>
                        <a:pt x="14514" y="7375"/>
                      </a:cubicBezTo>
                      <a:cubicBezTo>
                        <a:pt x="14580" y="7541"/>
                        <a:pt x="14403" y="7592"/>
                        <a:pt x="14165" y="7592"/>
                      </a:cubicBezTo>
                      <a:cubicBezTo>
                        <a:pt x="13797" y="7592"/>
                        <a:pt x="13281" y="7472"/>
                        <a:pt x="13281" y="7472"/>
                      </a:cubicBezTo>
                      <a:cubicBezTo>
                        <a:pt x="13281" y="7472"/>
                        <a:pt x="13121" y="6148"/>
                        <a:pt x="13130" y="5898"/>
                      </a:cubicBezTo>
                      <a:cubicBezTo>
                        <a:pt x="13140" y="5647"/>
                        <a:pt x="14327" y="5258"/>
                        <a:pt x="14327" y="5258"/>
                      </a:cubicBezTo>
                      <a:close/>
                      <a:moveTo>
                        <a:pt x="15037" y="7842"/>
                      </a:moveTo>
                      <a:lnTo>
                        <a:pt x="14223" y="8370"/>
                      </a:lnTo>
                      <a:lnTo>
                        <a:pt x="13584" y="8123"/>
                      </a:lnTo>
                      <a:lnTo>
                        <a:pt x="13902" y="7922"/>
                      </a:lnTo>
                      <a:lnTo>
                        <a:pt x="15037" y="7842"/>
                      </a:lnTo>
                      <a:close/>
                      <a:moveTo>
                        <a:pt x="12484" y="6813"/>
                      </a:moveTo>
                      <a:cubicBezTo>
                        <a:pt x="12536" y="6813"/>
                        <a:pt x="13034" y="8087"/>
                        <a:pt x="13121" y="8347"/>
                      </a:cubicBezTo>
                      <a:cubicBezTo>
                        <a:pt x="13215" y="8631"/>
                        <a:pt x="11771" y="8961"/>
                        <a:pt x="11771" y="8961"/>
                      </a:cubicBezTo>
                      <a:lnTo>
                        <a:pt x="11401" y="8521"/>
                      </a:lnTo>
                      <a:cubicBezTo>
                        <a:pt x="11401" y="8521"/>
                        <a:pt x="12529" y="7142"/>
                        <a:pt x="12483" y="6850"/>
                      </a:cubicBezTo>
                      <a:cubicBezTo>
                        <a:pt x="12479" y="6825"/>
                        <a:pt x="12479" y="6813"/>
                        <a:pt x="12484" y="6813"/>
                      </a:cubicBezTo>
                      <a:close/>
                      <a:moveTo>
                        <a:pt x="15542" y="14704"/>
                      </a:moveTo>
                      <a:cubicBezTo>
                        <a:pt x="15783" y="14704"/>
                        <a:pt x="16026" y="15924"/>
                        <a:pt x="16026" y="15924"/>
                      </a:cubicBezTo>
                      <a:lnTo>
                        <a:pt x="14359" y="16440"/>
                      </a:lnTo>
                      <a:lnTo>
                        <a:pt x="13624" y="14959"/>
                      </a:lnTo>
                      <a:cubicBezTo>
                        <a:pt x="13624" y="14959"/>
                        <a:pt x="15288" y="14743"/>
                        <a:pt x="15531" y="14705"/>
                      </a:cubicBezTo>
                      <a:cubicBezTo>
                        <a:pt x="15535" y="14705"/>
                        <a:pt x="15539" y="14704"/>
                        <a:pt x="15542" y="14704"/>
                      </a:cubicBezTo>
                      <a:close/>
                      <a:moveTo>
                        <a:pt x="16488" y="15060"/>
                      </a:moveTo>
                      <a:lnTo>
                        <a:pt x="18145" y="16066"/>
                      </a:lnTo>
                      <a:lnTo>
                        <a:pt x="17498" y="16849"/>
                      </a:lnTo>
                      <a:lnTo>
                        <a:pt x="16541" y="15958"/>
                      </a:lnTo>
                      <a:lnTo>
                        <a:pt x="16488" y="15060"/>
                      </a:lnTo>
                      <a:close/>
                      <a:moveTo>
                        <a:pt x="15555" y="16578"/>
                      </a:moveTo>
                      <a:cubicBezTo>
                        <a:pt x="16094" y="16578"/>
                        <a:pt x="16866" y="16593"/>
                        <a:pt x="16944" y="16678"/>
                      </a:cubicBezTo>
                      <a:cubicBezTo>
                        <a:pt x="17064" y="16808"/>
                        <a:pt x="16733" y="17860"/>
                        <a:pt x="16733" y="17860"/>
                      </a:cubicBezTo>
                      <a:lnTo>
                        <a:pt x="15516" y="18053"/>
                      </a:lnTo>
                      <a:lnTo>
                        <a:pt x="15031" y="16583"/>
                      </a:lnTo>
                      <a:cubicBezTo>
                        <a:pt x="15031" y="16583"/>
                        <a:pt x="15257" y="16578"/>
                        <a:pt x="15555" y="16578"/>
                      </a:cubicBezTo>
                      <a:close/>
                      <a:moveTo>
                        <a:pt x="17392" y="17319"/>
                      </a:moveTo>
                      <a:cubicBezTo>
                        <a:pt x="17392" y="17319"/>
                        <a:pt x="17623" y="17916"/>
                        <a:pt x="17740" y="18079"/>
                      </a:cubicBezTo>
                      <a:cubicBezTo>
                        <a:pt x="17856" y="18242"/>
                        <a:pt x="17097" y="18318"/>
                        <a:pt x="17097" y="18318"/>
                      </a:cubicBezTo>
                      <a:lnTo>
                        <a:pt x="17025" y="18148"/>
                      </a:lnTo>
                      <a:lnTo>
                        <a:pt x="17392" y="17319"/>
                      </a:lnTo>
                      <a:close/>
                      <a:moveTo>
                        <a:pt x="18984" y="21647"/>
                      </a:moveTo>
                      <a:lnTo>
                        <a:pt x="19306" y="23043"/>
                      </a:lnTo>
                      <a:lnTo>
                        <a:pt x="17653" y="23007"/>
                      </a:lnTo>
                      <a:lnTo>
                        <a:pt x="17515" y="21830"/>
                      </a:lnTo>
                      <a:lnTo>
                        <a:pt x="18984" y="21647"/>
                      </a:lnTo>
                      <a:close/>
                      <a:moveTo>
                        <a:pt x="2626" y="22414"/>
                      </a:moveTo>
                      <a:lnTo>
                        <a:pt x="2245" y="23155"/>
                      </a:lnTo>
                      <a:lnTo>
                        <a:pt x="1713" y="23511"/>
                      </a:lnTo>
                      <a:lnTo>
                        <a:pt x="1713" y="23511"/>
                      </a:lnTo>
                      <a:lnTo>
                        <a:pt x="2044" y="22461"/>
                      </a:lnTo>
                      <a:lnTo>
                        <a:pt x="2626" y="22414"/>
                      </a:lnTo>
                      <a:close/>
                      <a:moveTo>
                        <a:pt x="15699" y="21098"/>
                      </a:moveTo>
                      <a:lnTo>
                        <a:pt x="15458" y="22095"/>
                      </a:lnTo>
                      <a:lnTo>
                        <a:pt x="14769" y="22286"/>
                      </a:lnTo>
                      <a:lnTo>
                        <a:pt x="13873" y="24187"/>
                      </a:lnTo>
                      <a:lnTo>
                        <a:pt x="12559" y="24476"/>
                      </a:lnTo>
                      <a:cubicBezTo>
                        <a:pt x="12559" y="24476"/>
                        <a:pt x="12620" y="23347"/>
                        <a:pt x="12570" y="23035"/>
                      </a:cubicBezTo>
                      <a:lnTo>
                        <a:pt x="15699" y="21098"/>
                      </a:lnTo>
                      <a:close/>
                      <a:moveTo>
                        <a:pt x="5123" y="20913"/>
                      </a:moveTo>
                      <a:cubicBezTo>
                        <a:pt x="5288" y="20913"/>
                        <a:pt x="4742" y="21722"/>
                        <a:pt x="4742" y="21722"/>
                      </a:cubicBezTo>
                      <a:lnTo>
                        <a:pt x="6319" y="23469"/>
                      </a:lnTo>
                      <a:lnTo>
                        <a:pt x="4398" y="24574"/>
                      </a:lnTo>
                      <a:lnTo>
                        <a:pt x="2737" y="23240"/>
                      </a:lnTo>
                      <a:lnTo>
                        <a:pt x="3066" y="22489"/>
                      </a:lnTo>
                      <a:lnTo>
                        <a:pt x="3516" y="20918"/>
                      </a:lnTo>
                      <a:cubicBezTo>
                        <a:pt x="3516" y="20918"/>
                        <a:pt x="4080" y="20929"/>
                        <a:pt x="4542" y="20929"/>
                      </a:cubicBezTo>
                      <a:cubicBezTo>
                        <a:pt x="4809" y="20929"/>
                        <a:pt x="5042" y="20926"/>
                        <a:pt x="5113" y="20914"/>
                      </a:cubicBezTo>
                      <a:cubicBezTo>
                        <a:pt x="5117" y="20914"/>
                        <a:pt x="5120" y="20913"/>
                        <a:pt x="5123" y="20913"/>
                      </a:cubicBezTo>
                      <a:close/>
                      <a:moveTo>
                        <a:pt x="6947" y="22555"/>
                      </a:moveTo>
                      <a:cubicBezTo>
                        <a:pt x="7340" y="22555"/>
                        <a:pt x="8570" y="22861"/>
                        <a:pt x="8570" y="22861"/>
                      </a:cubicBezTo>
                      <a:lnTo>
                        <a:pt x="8695" y="23340"/>
                      </a:lnTo>
                      <a:lnTo>
                        <a:pt x="8249" y="24610"/>
                      </a:lnTo>
                      <a:lnTo>
                        <a:pt x="6936" y="24519"/>
                      </a:lnTo>
                      <a:lnTo>
                        <a:pt x="7209" y="23727"/>
                      </a:lnTo>
                      <a:cubicBezTo>
                        <a:pt x="7209" y="23727"/>
                        <a:pt x="6802" y="22743"/>
                        <a:pt x="6828" y="22589"/>
                      </a:cubicBezTo>
                      <a:cubicBezTo>
                        <a:pt x="6832" y="22565"/>
                        <a:pt x="6876" y="22555"/>
                        <a:pt x="6947" y="22555"/>
                      </a:cubicBezTo>
                      <a:close/>
                      <a:moveTo>
                        <a:pt x="8813" y="24456"/>
                      </a:moveTo>
                      <a:cubicBezTo>
                        <a:pt x="9239" y="25147"/>
                        <a:pt x="9670" y="25833"/>
                        <a:pt x="10104" y="26519"/>
                      </a:cubicBezTo>
                      <a:lnTo>
                        <a:pt x="9666" y="27354"/>
                      </a:lnTo>
                      <a:cubicBezTo>
                        <a:pt x="9244" y="27239"/>
                        <a:pt x="8817" y="27138"/>
                        <a:pt x="8388" y="27052"/>
                      </a:cubicBezTo>
                      <a:lnTo>
                        <a:pt x="8099" y="25233"/>
                      </a:lnTo>
                      <a:lnTo>
                        <a:pt x="8506" y="24969"/>
                      </a:lnTo>
                      <a:lnTo>
                        <a:pt x="8813" y="24456"/>
                      </a:lnTo>
                      <a:close/>
                      <a:moveTo>
                        <a:pt x="5481" y="26050"/>
                      </a:moveTo>
                      <a:lnTo>
                        <a:pt x="5606" y="26829"/>
                      </a:lnTo>
                      <a:cubicBezTo>
                        <a:pt x="5606" y="26829"/>
                        <a:pt x="5110" y="28107"/>
                        <a:pt x="5100" y="28358"/>
                      </a:cubicBezTo>
                      <a:cubicBezTo>
                        <a:pt x="5099" y="28380"/>
                        <a:pt x="5091" y="28390"/>
                        <a:pt x="5076" y="28390"/>
                      </a:cubicBezTo>
                      <a:cubicBezTo>
                        <a:pt x="4928" y="28390"/>
                        <a:pt x="4134" y="27313"/>
                        <a:pt x="4134" y="27313"/>
                      </a:cubicBezTo>
                      <a:lnTo>
                        <a:pt x="4838" y="26402"/>
                      </a:lnTo>
                      <a:lnTo>
                        <a:pt x="5481" y="26050"/>
                      </a:lnTo>
                      <a:close/>
                      <a:moveTo>
                        <a:pt x="10682" y="26027"/>
                      </a:moveTo>
                      <a:lnTo>
                        <a:pt x="11985" y="29084"/>
                      </a:lnTo>
                      <a:lnTo>
                        <a:pt x="10212" y="29910"/>
                      </a:lnTo>
                      <a:lnTo>
                        <a:pt x="9874" y="27788"/>
                      </a:lnTo>
                      <a:lnTo>
                        <a:pt x="10682" y="26027"/>
                      </a:lnTo>
                      <a:close/>
                      <a:moveTo>
                        <a:pt x="17208" y="27202"/>
                      </a:moveTo>
                      <a:lnTo>
                        <a:pt x="17208" y="27202"/>
                      </a:lnTo>
                      <a:cubicBezTo>
                        <a:pt x="17575" y="27281"/>
                        <a:pt x="17937" y="27374"/>
                        <a:pt x="18298" y="27476"/>
                      </a:cubicBezTo>
                      <a:lnTo>
                        <a:pt x="18520" y="29791"/>
                      </a:lnTo>
                      <a:lnTo>
                        <a:pt x="17639" y="30530"/>
                      </a:lnTo>
                      <a:lnTo>
                        <a:pt x="17217" y="30398"/>
                      </a:lnTo>
                      <a:lnTo>
                        <a:pt x="17607" y="28139"/>
                      </a:lnTo>
                      <a:lnTo>
                        <a:pt x="17317" y="27885"/>
                      </a:lnTo>
                      <a:lnTo>
                        <a:pt x="17208" y="27202"/>
                      </a:lnTo>
                      <a:close/>
                      <a:moveTo>
                        <a:pt x="8334" y="29069"/>
                      </a:moveTo>
                      <a:cubicBezTo>
                        <a:pt x="8389" y="29069"/>
                        <a:pt x="8176" y="30139"/>
                        <a:pt x="8174" y="30415"/>
                      </a:cubicBezTo>
                      <a:cubicBezTo>
                        <a:pt x="8172" y="30715"/>
                        <a:pt x="6583" y="30769"/>
                        <a:pt x="6583" y="30769"/>
                      </a:cubicBezTo>
                      <a:lnTo>
                        <a:pt x="6840" y="29878"/>
                      </a:lnTo>
                      <a:cubicBezTo>
                        <a:pt x="6840" y="29878"/>
                        <a:pt x="8199" y="29312"/>
                        <a:pt x="8313" y="29095"/>
                      </a:cubicBezTo>
                      <a:cubicBezTo>
                        <a:pt x="8322" y="29077"/>
                        <a:pt x="8329" y="29069"/>
                        <a:pt x="8334" y="29069"/>
                      </a:cubicBezTo>
                      <a:close/>
                      <a:moveTo>
                        <a:pt x="9438" y="30514"/>
                      </a:moveTo>
                      <a:lnTo>
                        <a:pt x="10646" y="30571"/>
                      </a:lnTo>
                      <a:lnTo>
                        <a:pt x="11528" y="30780"/>
                      </a:lnTo>
                      <a:lnTo>
                        <a:pt x="11225" y="32327"/>
                      </a:lnTo>
                      <a:lnTo>
                        <a:pt x="10377" y="32962"/>
                      </a:lnTo>
                      <a:lnTo>
                        <a:pt x="9142" y="31160"/>
                      </a:lnTo>
                      <a:lnTo>
                        <a:pt x="9438" y="30514"/>
                      </a:lnTo>
                      <a:close/>
                      <a:moveTo>
                        <a:pt x="18281" y="31085"/>
                      </a:moveTo>
                      <a:cubicBezTo>
                        <a:pt x="18281" y="31085"/>
                        <a:pt x="18902" y="32692"/>
                        <a:pt x="19215" y="33130"/>
                      </a:cubicBezTo>
                      <a:cubicBezTo>
                        <a:pt x="19529" y="33567"/>
                        <a:pt x="17490" y="33770"/>
                        <a:pt x="17490" y="33770"/>
                      </a:cubicBezTo>
                      <a:lnTo>
                        <a:pt x="17295" y="33313"/>
                      </a:lnTo>
                      <a:lnTo>
                        <a:pt x="18281" y="31085"/>
                      </a:lnTo>
                      <a:close/>
                      <a:moveTo>
                        <a:pt x="12928" y="25364"/>
                      </a:moveTo>
                      <a:cubicBezTo>
                        <a:pt x="13502" y="25364"/>
                        <a:pt x="14356" y="25534"/>
                        <a:pt x="15147" y="25534"/>
                      </a:cubicBezTo>
                      <a:cubicBezTo>
                        <a:pt x="15360" y="25534"/>
                        <a:pt x="15568" y="25521"/>
                        <a:pt x="15765" y="25490"/>
                      </a:cubicBezTo>
                      <a:cubicBezTo>
                        <a:pt x="15809" y="25483"/>
                        <a:pt x="15850" y="25480"/>
                        <a:pt x="15890" y="25480"/>
                      </a:cubicBezTo>
                      <a:cubicBezTo>
                        <a:pt x="17307" y="25480"/>
                        <a:pt x="16441" y="29735"/>
                        <a:pt x="16441" y="29735"/>
                      </a:cubicBezTo>
                      <a:lnTo>
                        <a:pt x="15217" y="34010"/>
                      </a:lnTo>
                      <a:lnTo>
                        <a:pt x="12226" y="32309"/>
                      </a:lnTo>
                      <a:lnTo>
                        <a:pt x="13745" y="29892"/>
                      </a:lnTo>
                      <a:lnTo>
                        <a:pt x="12316" y="26039"/>
                      </a:lnTo>
                      <a:cubicBezTo>
                        <a:pt x="12117" y="25504"/>
                        <a:pt x="12407" y="25364"/>
                        <a:pt x="12928" y="25364"/>
                      </a:cubicBezTo>
                      <a:close/>
                      <a:moveTo>
                        <a:pt x="14036" y="33977"/>
                      </a:moveTo>
                      <a:lnTo>
                        <a:pt x="14557" y="34742"/>
                      </a:lnTo>
                      <a:lnTo>
                        <a:pt x="13685" y="35231"/>
                      </a:lnTo>
                      <a:lnTo>
                        <a:pt x="13139" y="34619"/>
                      </a:lnTo>
                      <a:lnTo>
                        <a:pt x="14036" y="33977"/>
                      </a:lnTo>
                      <a:close/>
                      <a:moveTo>
                        <a:pt x="13156" y="38146"/>
                      </a:moveTo>
                      <a:lnTo>
                        <a:pt x="14524" y="38200"/>
                      </a:lnTo>
                      <a:lnTo>
                        <a:pt x="17039" y="38615"/>
                      </a:lnTo>
                      <a:lnTo>
                        <a:pt x="17057" y="42149"/>
                      </a:lnTo>
                      <a:lnTo>
                        <a:pt x="13409" y="39738"/>
                      </a:lnTo>
                      <a:lnTo>
                        <a:pt x="13156" y="38146"/>
                      </a:lnTo>
                      <a:close/>
                      <a:moveTo>
                        <a:pt x="16017" y="0"/>
                      </a:moveTo>
                      <a:lnTo>
                        <a:pt x="14462" y="534"/>
                      </a:lnTo>
                      <a:lnTo>
                        <a:pt x="14465" y="609"/>
                      </a:lnTo>
                      <a:lnTo>
                        <a:pt x="13033" y="1043"/>
                      </a:lnTo>
                      <a:lnTo>
                        <a:pt x="13031" y="1023"/>
                      </a:lnTo>
                      <a:lnTo>
                        <a:pt x="10617" y="1851"/>
                      </a:lnTo>
                      <a:lnTo>
                        <a:pt x="13732" y="3448"/>
                      </a:lnTo>
                      <a:lnTo>
                        <a:pt x="10549" y="8009"/>
                      </a:lnTo>
                      <a:lnTo>
                        <a:pt x="11404" y="13375"/>
                      </a:lnTo>
                      <a:lnTo>
                        <a:pt x="13195" y="14474"/>
                      </a:lnTo>
                      <a:lnTo>
                        <a:pt x="12556" y="17296"/>
                      </a:lnTo>
                      <a:lnTo>
                        <a:pt x="9351" y="16085"/>
                      </a:lnTo>
                      <a:lnTo>
                        <a:pt x="6260" y="18299"/>
                      </a:lnTo>
                      <a:lnTo>
                        <a:pt x="6260" y="18299"/>
                      </a:lnTo>
                      <a:lnTo>
                        <a:pt x="9372" y="17803"/>
                      </a:lnTo>
                      <a:lnTo>
                        <a:pt x="11929" y="18484"/>
                      </a:lnTo>
                      <a:lnTo>
                        <a:pt x="10929" y="22452"/>
                      </a:lnTo>
                      <a:lnTo>
                        <a:pt x="5635" y="21663"/>
                      </a:lnTo>
                      <a:lnTo>
                        <a:pt x="6182" y="18355"/>
                      </a:lnTo>
                      <a:lnTo>
                        <a:pt x="2288" y="21144"/>
                      </a:lnTo>
                      <a:lnTo>
                        <a:pt x="2324" y="21374"/>
                      </a:lnTo>
                      <a:lnTo>
                        <a:pt x="945" y="22954"/>
                      </a:lnTo>
                      <a:lnTo>
                        <a:pt x="105" y="22707"/>
                      </a:lnTo>
                      <a:lnTo>
                        <a:pt x="1" y="22783"/>
                      </a:lnTo>
                      <a:lnTo>
                        <a:pt x="300" y="23198"/>
                      </a:lnTo>
                      <a:cubicBezTo>
                        <a:pt x="437" y="23224"/>
                        <a:pt x="532" y="23239"/>
                        <a:pt x="570" y="23239"/>
                      </a:cubicBezTo>
                      <a:cubicBezTo>
                        <a:pt x="575" y="23239"/>
                        <a:pt x="579" y="23239"/>
                        <a:pt x="582" y="23238"/>
                      </a:cubicBezTo>
                      <a:cubicBezTo>
                        <a:pt x="586" y="23238"/>
                        <a:pt x="590" y="23237"/>
                        <a:pt x="593" y="23237"/>
                      </a:cubicBezTo>
                      <a:cubicBezTo>
                        <a:pt x="665" y="23237"/>
                        <a:pt x="609" y="23377"/>
                        <a:pt x="534" y="23520"/>
                      </a:cubicBezTo>
                      <a:lnTo>
                        <a:pt x="1086" y="24282"/>
                      </a:lnTo>
                      <a:lnTo>
                        <a:pt x="1378" y="23972"/>
                      </a:lnTo>
                      <a:lnTo>
                        <a:pt x="4369" y="25672"/>
                      </a:lnTo>
                      <a:lnTo>
                        <a:pt x="3306" y="27349"/>
                      </a:lnTo>
                      <a:lnTo>
                        <a:pt x="3970" y="28267"/>
                      </a:lnTo>
                      <a:cubicBezTo>
                        <a:pt x="4065" y="28233"/>
                        <a:pt x="4128" y="28213"/>
                        <a:pt x="4128" y="28213"/>
                      </a:cubicBezTo>
                      <a:cubicBezTo>
                        <a:pt x="4128" y="28213"/>
                        <a:pt x="4129" y="28323"/>
                        <a:pt x="4134" y="28494"/>
                      </a:cubicBezTo>
                      <a:lnTo>
                        <a:pt x="5174" y="29931"/>
                      </a:lnTo>
                      <a:cubicBezTo>
                        <a:pt x="5433" y="29156"/>
                        <a:pt x="6179" y="26785"/>
                        <a:pt x="6004" y="25684"/>
                      </a:cubicBezTo>
                      <a:cubicBezTo>
                        <a:pt x="5923" y="25177"/>
                        <a:pt x="6136" y="25021"/>
                        <a:pt x="6430" y="25021"/>
                      </a:cubicBezTo>
                      <a:cubicBezTo>
                        <a:pt x="6906" y="25021"/>
                        <a:pt x="7595" y="25430"/>
                        <a:pt x="7595" y="25430"/>
                      </a:cubicBezTo>
                      <a:lnTo>
                        <a:pt x="8102" y="28614"/>
                      </a:lnTo>
                      <a:lnTo>
                        <a:pt x="5282" y="30081"/>
                      </a:lnTo>
                      <a:lnTo>
                        <a:pt x="6325" y="31522"/>
                      </a:lnTo>
                      <a:lnTo>
                        <a:pt x="8119" y="31310"/>
                      </a:lnTo>
                      <a:lnTo>
                        <a:pt x="9970" y="33515"/>
                      </a:lnTo>
                      <a:lnTo>
                        <a:pt x="9413" y="35787"/>
                      </a:lnTo>
                      <a:lnTo>
                        <a:pt x="9975" y="36565"/>
                      </a:lnTo>
                      <a:cubicBezTo>
                        <a:pt x="10023" y="36369"/>
                        <a:pt x="10181" y="35709"/>
                        <a:pt x="10237" y="35531"/>
                      </a:cubicBezTo>
                      <a:cubicBezTo>
                        <a:pt x="10299" y="35336"/>
                        <a:pt x="10068" y="34379"/>
                        <a:pt x="10606" y="34379"/>
                      </a:cubicBezTo>
                      <a:cubicBezTo>
                        <a:pt x="10651" y="34379"/>
                        <a:pt x="10701" y="34385"/>
                        <a:pt x="10756" y="34399"/>
                      </a:cubicBezTo>
                      <a:cubicBezTo>
                        <a:pt x="11485" y="34583"/>
                        <a:pt x="12722" y="35135"/>
                        <a:pt x="12722" y="35135"/>
                      </a:cubicBezTo>
                      <a:lnTo>
                        <a:pt x="13716" y="35426"/>
                      </a:lnTo>
                      <a:lnTo>
                        <a:pt x="14634" y="35230"/>
                      </a:lnTo>
                      <a:lnTo>
                        <a:pt x="14900" y="36586"/>
                      </a:lnTo>
                      <a:lnTo>
                        <a:pt x="15148" y="37196"/>
                      </a:lnTo>
                      <a:cubicBezTo>
                        <a:pt x="15148" y="37196"/>
                        <a:pt x="15647" y="37922"/>
                        <a:pt x="15203" y="37922"/>
                      </a:cubicBezTo>
                      <a:cubicBezTo>
                        <a:pt x="15141" y="37922"/>
                        <a:pt x="15060" y="37908"/>
                        <a:pt x="14956" y="37875"/>
                      </a:cubicBezTo>
                      <a:cubicBezTo>
                        <a:pt x="14397" y="37699"/>
                        <a:pt x="13884" y="37670"/>
                        <a:pt x="13602" y="37670"/>
                      </a:cubicBezTo>
                      <a:cubicBezTo>
                        <a:pt x="13459" y="37670"/>
                        <a:pt x="13376" y="37677"/>
                        <a:pt x="13376" y="37677"/>
                      </a:cubicBezTo>
                      <a:lnTo>
                        <a:pt x="13135" y="37417"/>
                      </a:lnTo>
                      <a:lnTo>
                        <a:pt x="12349" y="36243"/>
                      </a:lnTo>
                      <a:lnTo>
                        <a:pt x="10595" y="36522"/>
                      </a:lnTo>
                      <a:lnTo>
                        <a:pt x="10011" y="36615"/>
                      </a:lnTo>
                      <a:lnTo>
                        <a:pt x="10495" y="37284"/>
                      </a:lnTo>
                      <a:lnTo>
                        <a:pt x="10516" y="37284"/>
                      </a:lnTo>
                      <a:cubicBezTo>
                        <a:pt x="10613" y="37288"/>
                        <a:pt x="10642" y="37376"/>
                        <a:pt x="10641" y="37485"/>
                      </a:cubicBezTo>
                      <a:lnTo>
                        <a:pt x="11600" y="38810"/>
                      </a:lnTo>
                      <a:cubicBezTo>
                        <a:pt x="12137" y="38836"/>
                        <a:pt x="12937" y="38881"/>
                        <a:pt x="13075" y="38924"/>
                      </a:cubicBezTo>
                      <a:cubicBezTo>
                        <a:pt x="13285" y="38990"/>
                        <a:pt x="13071" y="39524"/>
                        <a:pt x="13071" y="39524"/>
                      </a:cubicBezTo>
                      <a:lnTo>
                        <a:pt x="11934" y="39273"/>
                      </a:lnTo>
                      <a:lnTo>
                        <a:pt x="11934" y="39273"/>
                      </a:lnTo>
                      <a:lnTo>
                        <a:pt x="12177" y="39608"/>
                      </a:lnTo>
                      <a:cubicBezTo>
                        <a:pt x="12314" y="39731"/>
                        <a:pt x="12625" y="40182"/>
                        <a:pt x="12941" y="40664"/>
                      </a:cubicBezTo>
                      <a:lnTo>
                        <a:pt x="14337" y="42591"/>
                      </a:lnTo>
                      <a:lnTo>
                        <a:pt x="14828" y="42137"/>
                      </a:lnTo>
                      <a:lnTo>
                        <a:pt x="16602" y="43704"/>
                      </a:lnTo>
                      <a:lnTo>
                        <a:pt x="17508" y="43420"/>
                      </a:lnTo>
                      <a:lnTo>
                        <a:pt x="16768" y="43051"/>
                      </a:lnTo>
                      <a:lnTo>
                        <a:pt x="18641" y="41953"/>
                      </a:lnTo>
                      <a:lnTo>
                        <a:pt x="19149" y="42322"/>
                      </a:lnTo>
                      <a:lnTo>
                        <a:pt x="18942" y="42904"/>
                      </a:lnTo>
                      <a:lnTo>
                        <a:pt x="17824" y="43320"/>
                      </a:lnTo>
                      <a:lnTo>
                        <a:pt x="19837" y="42686"/>
                      </a:lnTo>
                      <a:cubicBezTo>
                        <a:pt x="19886" y="42410"/>
                        <a:pt x="19949" y="42074"/>
                        <a:pt x="19986" y="41957"/>
                      </a:cubicBezTo>
                      <a:cubicBezTo>
                        <a:pt x="20052" y="41747"/>
                        <a:pt x="20701" y="41744"/>
                        <a:pt x="20701" y="41744"/>
                      </a:cubicBezTo>
                      <a:lnTo>
                        <a:pt x="20701" y="41744"/>
                      </a:lnTo>
                      <a:lnTo>
                        <a:pt x="20353" y="42523"/>
                      </a:lnTo>
                      <a:lnTo>
                        <a:pt x="22774" y="41762"/>
                      </a:lnTo>
                      <a:lnTo>
                        <a:pt x="20228" y="40539"/>
                      </a:lnTo>
                      <a:lnTo>
                        <a:pt x="17918" y="40523"/>
                      </a:lnTo>
                      <a:lnTo>
                        <a:pt x="17717" y="38054"/>
                      </a:lnTo>
                      <a:lnTo>
                        <a:pt x="17141" y="35645"/>
                      </a:lnTo>
                      <a:lnTo>
                        <a:pt x="19588" y="34101"/>
                      </a:lnTo>
                      <a:lnTo>
                        <a:pt x="21371" y="38049"/>
                      </a:lnTo>
                      <a:lnTo>
                        <a:pt x="22499" y="38980"/>
                      </a:lnTo>
                      <a:lnTo>
                        <a:pt x="21924" y="35521"/>
                      </a:lnTo>
                      <a:lnTo>
                        <a:pt x="20871" y="33705"/>
                      </a:lnTo>
                      <a:lnTo>
                        <a:pt x="21554" y="33298"/>
                      </a:lnTo>
                      <a:lnTo>
                        <a:pt x="21261" y="31538"/>
                      </a:lnTo>
                      <a:cubicBezTo>
                        <a:pt x="21161" y="31750"/>
                        <a:pt x="20793" y="32505"/>
                        <a:pt x="20626" y="32594"/>
                      </a:cubicBezTo>
                      <a:cubicBezTo>
                        <a:pt x="20593" y="32611"/>
                        <a:pt x="20546" y="32618"/>
                        <a:pt x="20491" y="32618"/>
                      </a:cubicBezTo>
                      <a:cubicBezTo>
                        <a:pt x="20221" y="32618"/>
                        <a:pt x="19755" y="32444"/>
                        <a:pt x="19755" y="32444"/>
                      </a:cubicBezTo>
                      <a:lnTo>
                        <a:pt x="20080" y="31385"/>
                      </a:lnTo>
                      <a:lnTo>
                        <a:pt x="21252" y="31480"/>
                      </a:lnTo>
                      <a:lnTo>
                        <a:pt x="20818" y="28871"/>
                      </a:lnTo>
                      <a:lnTo>
                        <a:pt x="19990" y="28876"/>
                      </a:lnTo>
                      <a:lnTo>
                        <a:pt x="18833" y="28685"/>
                      </a:lnTo>
                      <a:lnTo>
                        <a:pt x="18941" y="26413"/>
                      </a:lnTo>
                      <a:lnTo>
                        <a:pt x="20346" y="26035"/>
                      </a:lnTo>
                      <a:lnTo>
                        <a:pt x="19996" y="23928"/>
                      </a:lnTo>
                      <a:cubicBezTo>
                        <a:pt x="19911" y="23791"/>
                        <a:pt x="19825" y="23654"/>
                        <a:pt x="19741" y="23515"/>
                      </a:cubicBezTo>
                      <a:lnTo>
                        <a:pt x="19887" y="23272"/>
                      </a:lnTo>
                      <a:lnTo>
                        <a:pt x="19589" y="21480"/>
                      </a:lnTo>
                      <a:lnTo>
                        <a:pt x="14353" y="20160"/>
                      </a:lnTo>
                      <a:lnTo>
                        <a:pt x="15554" y="19153"/>
                      </a:lnTo>
                      <a:lnTo>
                        <a:pt x="17369" y="18592"/>
                      </a:lnTo>
                      <a:lnTo>
                        <a:pt x="19159" y="18888"/>
                      </a:lnTo>
                      <a:lnTo>
                        <a:pt x="18554" y="15250"/>
                      </a:lnTo>
                      <a:lnTo>
                        <a:pt x="14512" y="12711"/>
                      </a:lnTo>
                      <a:lnTo>
                        <a:pt x="12183" y="9081"/>
                      </a:lnTo>
                      <a:lnTo>
                        <a:pt x="17424" y="8460"/>
                      </a:lnTo>
                      <a:lnTo>
                        <a:pt x="17311" y="7778"/>
                      </a:lnTo>
                      <a:cubicBezTo>
                        <a:pt x="17019" y="7806"/>
                        <a:pt x="16781" y="7814"/>
                        <a:pt x="16781" y="7814"/>
                      </a:cubicBezTo>
                      <a:lnTo>
                        <a:pt x="17040" y="6923"/>
                      </a:lnTo>
                      <a:cubicBezTo>
                        <a:pt x="17040" y="6923"/>
                        <a:pt x="17085" y="6904"/>
                        <a:pt x="17160" y="6872"/>
                      </a:cubicBezTo>
                      <a:lnTo>
                        <a:pt x="17066" y="6302"/>
                      </a:lnTo>
                      <a:lnTo>
                        <a:pt x="15287" y="7227"/>
                      </a:lnTo>
                      <a:cubicBezTo>
                        <a:pt x="15287" y="7227"/>
                        <a:pt x="16413" y="4055"/>
                        <a:pt x="16202" y="2729"/>
                      </a:cubicBezTo>
                      <a:cubicBezTo>
                        <a:pt x="16148" y="2390"/>
                        <a:pt x="16227" y="2209"/>
                        <a:pt x="16371" y="2125"/>
                      </a:cubicBezTo>
                      <a:lnTo>
                        <a:pt x="1601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0" name="Google Shape;5190;p6"/>
                <p:cNvSpPr/>
                <p:nvPr/>
              </p:nvSpPr>
              <p:spPr>
                <a:xfrm>
                  <a:off x="3398664" y="1802916"/>
                  <a:ext cx="149085" cy="1831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4479" extrusionOk="0">
                      <a:moveTo>
                        <a:pt x="1794" y="1"/>
                      </a:moveTo>
                      <a:lnTo>
                        <a:pt x="0" y="213"/>
                      </a:lnTo>
                      <a:lnTo>
                        <a:pt x="3088" y="4478"/>
                      </a:lnTo>
                      <a:lnTo>
                        <a:pt x="3645" y="2206"/>
                      </a:lnTo>
                      <a:lnTo>
                        <a:pt x="179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1" name="Google Shape;5191;p6"/>
                <p:cNvSpPr/>
                <p:nvPr/>
              </p:nvSpPr>
              <p:spPr>
                <a:xfrm>
                  <a:off x="3184401" y="1502865"/>
                  <a:ext cx="134324" cy="1382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5" h="3380" extrusionOk="0">
                      <a:moveTo>
                        <a:pt x="293" y="1"/>
                      </a:moveTo>
                      <a:lnTo>
                        <a:pt x="1" y="311"/>
                      </a:lnTo>
                      <a:lnTo>
                        <a:pt x="2221" y="3379"/>
                      </a:lnTo>
                      <a:lnTo>
                        <a:pt x="3284" y="1701"/>
                      </a:lnTo>
                      <a:lnTo>
                        <a:pt x="29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2" name="Google Shape;5192;p6"/>
                <p:cNvSpPr/>
                <p:nvPr/>
              </p:nvSpPr>
              <p:spPr>
                <a:xfrm>
                  <a:off x="3351518" y="1545758"/>
                  <a:ext cx="119808" cy="206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" h="5062" extrusionOk="0">
                      <a:moveTo>
                        <a:pt x="1258" y="1"/>
                      </a:moveTo>
                      <a:cubicBezTo>
                        <a:pt x="964" y="1"/>
                        <a:pt x="750" y="157"/>
                        <a:pt x="830" y="664"/>
                      </a:cubicBezTo>
                      <a:cubicBezTo>
                        <a:pt x="1007" y="1765"/>
                        <a:pt x="261" y="4136"/>
                        <a:pt x="1" y="4911"/>
                      </a:cubicBezTo>
                      <a:lnTo>
                        <a:pt x="110" y="5061"/>
                      </a:lnTo>
                      <a:lnTo>
                        <a:pt x="2930" y="3594"/>
                      </a:lnTo>
                      <a:lnTo>
                        <a:pt x="2423" y="410"/>
                      </a:lnTo>
                      <a:cubicBezTo>
                        <a:pt x="2423" y="410"/>
                        <a:pt x="1734" y="1"/>
                        <a:pt x="12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3" name="Google Shape;5193;p6"/>
                <p:cNvSpPr/>
                <p:nvPr/>
              </p:nvSpPr>
              <p:spPr>
                <a:xfrm>
                  <a:off x="3635499" y="1559784"/>
                  <a:ext cx="212219" cy="353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0" h="8647" extrusionOk="0">
                      <a:moveTo>
                        <a:pt x="811" y="1"/>
                      </a:moveTo>
                      <a:cubicBezTo>
                        <a:pt x="290" y="1"/>
                        <a:pt x="0" y="141"/>
                        <a:pt x="199" y="676"/>
                      </a:cubicBezTo>
                      <a:lnTo>
                        <a:pt x="1628" y="4529"/>
                      </a:lnTo>
                      <a:lnTo>
                        <a:pt x="109" y="6946"/>
                      </a:lnTo>
                      <a:lnTo>
                        <a:pt x="3100" y="8647"/>
                      </a:lnTo>
                      <a:lnTo>
                        <a:pt x="4324" y="4372"/>
                      </a:lnTo>
                      <a:cubicBezTo>
                        <a:pt x="4324" y="4372"/>
                        <a:pt x="5190" y="117"/>
                        <a:pt x="3773" y="117"/>
                      </a:cubicBezTo>
                      <a:cubicBezTo>
                        <a:pt x="3733" y="117"/>
                        <a:pt x="3692" y="120"/>
                        <a:pt x="3648" y="127"/>
                      </a:cubicBezTo>
                      <a:cubicBezTo>
                        <a:pt x="3451" y="158"/>
                        <a:pt x="3243" y="171"/>
                        <a:pt x="3030" y="171"/>
                      </a:cubicBezTo>
                      <a:cubicBezTo>
                        <a:pt x="2239" y="171"/>
                        <a:pt x="1385" y="1"/>
                        <a:pt x="81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4" name="Google Shape;5194;p6"/>
                <p:cNvSpPr/>
                <p:nvPr/>
              </p:nvSpPr>
              <p:spPr>
                <a:xfrm>
                  <a:off x="3543783" y="1586894"/>
                  <a:ext cx="86319" cy="158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1" h="3885" extrusionOk="0">
                      <a:moveTo>
                        <a:pt x="808" y="1"/>
                      </a:moveTo>
                      <a:lnTo>
                        <a:pt x="0" y="1762"/>
                      </a:lnTo>
                      <a:lnTo>
                        <a:pt x="338" y="3884"/>
                      </a:lnTo>
                      <a:lnTo>
                        <a:pt x="2111" y="3058"/>
                      </a:lnTo>
                      <a:lnTo>
                        <a:pt x="80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5" name="Google Shape;5195;p6"/>
                <p:cNvSpPr/>
                <p:nvPr/>
              </p:nvSpPr>
              <p:spPr>
                <a:xfrm>
                  <a:off x="3677943" y="2082481"/>
                  <a:ext cx="159594" cy="163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3" h="4004" extrusionOk="0">
                      <a:moveTo>
                        <a:pt x="1" y="0"/>
                      </a:moveTo>
                      <a:lnTo>
                        <a:pt x="254" y="1592"/>
                      </a:lnTo>
                      <a:lnTo>
                        <a:pt x="3902" y="4003"/>
                      </a:lnTo>
                      <a:lnTo>
                        <a:pt x="3884" y="469"/>
                      </a:lnTo>
                      <a:lnTo>
                        <a:pt x="1369" y="5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6" name="Google Shape;5196;p6"/>
                <p:cNvSpPr/>
                <p:nvPr/>
              </p:nvSpPr>
              <p:spPr>
                <a:xfrm>
                  <a:off x="3370409" y="1250655"/>
                  <a:ext cx="257443" cy="190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6" h="4649" extrusionOk="0">
                      <a:moveTo>
                        <a:pt x="3738" y="0"/>
                      </a:moveTo>
                      <a:lnTo>
                        <a:pt x="626" y="496"/>
                      </a:lnTo>
                      <a:lnTo>
                        <a:pt x="548" y="552"/>
                      </a:lnTo>
                      <a:lnTo>
                        <a:pt x="1" y="3860"/>
                      </a:lnTo>
                      <a:lnTo>
                        <a:pt x="5295" y="4649"/>
                      </a:lnTo>
                      <a:lnTo>
                        <a:pt x="6295" y="681"/>
                      </a:lnTo>
                      <a:lnTo>
                        <a:pt x="373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7" name="Google Shape;5197;p6"/>
                <p:cNvSpPr/>
                <p:nvPr/>
              </p:nvSpPr>
              <p:spPr>
                <a:xfrm>
                  <a:off x="3144288" y="1387269"/>
                  <a:ext cx="90817" cy="74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1" h="1810" extrusionOk="0">
                      <a:moveTo>
                        <a:pt x="2184" y="0"/>
                      </a:moveTo>
                      <a:lnTo>
                        <a:pt x="1" y="1563"/>
                      </a:lnTo>
                      <a:lnTo>
                        <a:pt x="841" y="1810"/>
                      </a:lnTo>
                      <a:lnTo>
                        <a:pt x="2220" y="230"/>
                      </a:lnTo>
                      <a:lnTo>
                        <a:pt x="218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8" name="Google Shape;5198;p6"/>
                <p:cNvSpPr/>
                <p:nvPr/>
              </p:nvSpPr>
              <p:spPr>
                <a:xfrm>
                  <a:off x="3522357" y="1069554"/>
                  <a:ext cx="157222" cy="160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5" h="3923" extrusionOk="0">
                      <a:moveTo>
                        <a:pt x="2054" y="1"/>
                      </a:moveTo>
                      <a:lnTo>
                        <a:pt x="2231" y="1114"/>
                      </a:lnTo>
                      <a:lnTo>
                        <a:pt x="1" y="2711"/>
                      </a:lnTo>
                      <a:lnTo>
                        <a:pt x="3206" y="3922"/>
                      </a:lnTo>
                      <a:lnTo>
                        <a:pt x="3845" y="1100"/>
                      </a:lnTo>
                      <a:lnTo>
                        <a:pt x="205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9" name="Google Shape;5199;p6"/>
                <p:cNvSpPr/>
                <p:nvPr/>
              </p:nvSpPr>
              <p:spPr>
                <a:xfrm>
                  <a:off x="3302369" y="1676279"/>
                  <a:ext cx="6747" cy="11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" h="283" extrusionOk="0">
                      <a:moveTo>
                        <a:pt x="158" y="1"/>
                      </a:moveTo>
                      <a:cubicBezTo>
                        <a:pt x="158" y="1"/>
                        <a:pt x="95" y="21"/>
                        <a:pt x="0" y="55"/>
                      </a:cubicBezTo>
                      <a:lnTo>
                        <a:pt x="164" y="282"/>
                      </a:lnTo>
                      <a:cubicBezTo>
                        <a:pt x="159" y="111"/>
                        <a:pt x="158" y="1"/>
                        <a:pt x="1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0" name="Google Shape;5200;p6"/>
                <p:cNvSpPr/>
                <p:nvPr/>
              </p:nvSpPr>
              <p:spPr>
                <a:xfrm>
                  <a:off x="3251910" y="1377823"/>
                  <a:ext cx="146509" cy="149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3" h="3661" extrusionOk="0">
                      <a:moveTo>
                        <a:pt x="2387" y="0"/>
                      </a:moveTo>
                      <a:cubicBezTo>
                        <a:pt x="2384" y="0"/>
                        <a:pt x="2381" y="1"/>
                        <a:pt x="2377" y="1"/>
                      </a:cubicBezTo>
                      <a:cubicBezTo>
                        <a:pt x="2306" y="13"/>
                        <a:pt x="2073" y="16"/>
                        <a:pt x="1806" y="16"/>
                      </a:cubicBezTo>
                      <a:cubicBezTo>
                        <a:pt x="1344" y="16"/>
                        <a:pt x="780" y="5"/>
                        <a:pt x="780" y="5"/>
                      </a:cubicBezTo>
                      <a:lnTo>
                        <a:pt x="330" y="1575"/>
                      </a:lnTo>
                      <a:lnTo>
                        <a:pt x="1" y="2327"/>
                      </a:lnTo>
                      <a:lnTo>
                        <a:pt x="1662" y="3661"/>
                      </a:lnTo>
                      <a:lnTo>
                        <a:pt x="3583" y="2556"/>
                      </a:lnTo>
                      <a:lnTo>
                        <a:pt x="2006" y="809"/>
                      </a:lnTo>
                      <a:cubicBezTo>
                        <a:pt x="2006" y="809"/>
                        <a:pt x="2552" y="0"/>
                        <a:pt x="23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1" name="Google Shape;5201;p6"/>
                <p:cNvSpPr/>
                <p:nvPr/>
              </p:nvSpPr>
              <p:spPr>
                <a:xfrm>
                  <a:off x="3418169" y="1444965"/>
                  <a:ext cx="77446" cy="84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4" h="2055" extrusionOk="0">
                      <a:moveTo>
                        <a:pt x="145" y="0"/>
                      </a:moveTo>
                      <a:cubicBezTo>
                        <a:pt x="74" y="0"/>
                        <a:pt x="30" y="10"/>
                        <a:pt x="26" y="34"/>
                      </a:cubicBezTo>
                      <a:cubicBezTo>
                        <a:pt x="0" y="188"/>
                        <a:pt x="407" y="1172"/>
                        <a:pt x="407" y="1172"/>
                      </a:cubicBezTo>
                      <a:lnTo>
                        <a:pt x="133" y="1964"/>
                      </a:lnTo>
                      <a:lnTo>
                        <a:pt x="1446" y="2055"/>
                      </a:lnTo>
                      <a:lnTo>
                        <a:pt x="1893" y="785"/>
                      </a:lnTo>
                      <a:lnTo>
                        <a:pt x="1768" y="306"/>
                      </a:lnTo>
                      <a:cubicBezTo>
                        <a:pt x="1768" y="306"/>
                        <a:pt x="538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2" name="Google Shape;5202;p6"/>
                <p:cNvSpPr/>
                <p:nvPr/>
              </p:nvSpPr>
              <p:spPr>
                <a:xfrm>
                  <a:off x="3409173" y="1711322"/>
                  <a:ext cx="73929" cy="69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8" h="1700" extrusionOk="0">
                      <a:moveTo>
                        <a:pt x="1753" y="0"/>
                      </a:moveTo>
                      <a:cubicBezTo>
                        <a:pt x="1748" y="0"/>
                        <a:pt x="1741" y="8"/>
                        <a:pt x="1732" y="26"/>
                      </a:cubicBezTo>
                      <a:cubicBezTo>
                        <a:pt x="1617" y="243"/>
                        <a:pt x="258" y="809"/>
                        <a:pt x="258" y="809"/>
                      </a:cubicBezTo>
                      <a:lnTo>
                        <a:pt x="1" y="1700"/>
                      </a:lnTo>
                      <a:cubicBezTo>
                        <a:pt x="1" y="1700"/>
                        <a:pt x="1590" y="1646"/>
                        <a:pt x="1592" y="1346"/>
                      </a:cubicBezTo>
                      <a:cubicBezTo>
                        <a:pt x="1594" y="1070"/>
                        <a:pt x="1807" y="0"/>
                        <a:pt x="175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3" name="Google Shape;5203;p6"/>
                <p:cNvSpPr/>
                <p:nvPr/>
              </p:nvSpPr>
              <p:spPr>
                <a:xfrm>
                  <a:off x="3309074" y="1587834"/>
                  <a:ext cx="60190" cy="95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2342" extrusionOk="0">
                      <a:moveTo>
                        <a:pt x="1347" y="1"/>
                      </a:moveTo>
                      <a:lnTo>
                        <a:pt x="704" y="353"/>
                      </a:lnTo>
                      <a:lnTo>
                        <a:pt x="0" y="1264"/>
                      </a:lnTo>
                      <a:cubicBezTo>
                        <a:pt x="0" y="1264"/>
                        <a:pt x="794" y="2341"/>
                        <a:pt x="942" y="2341"/>
                      </a:cubicBezTo>
                      <a:cubicBezTo>
                        <a:pt x="957" y="2341"/>
                        <a:pt x="965" y="2331"/>
                        <a:pt x="966" y="2309"/>
                      </a:cubicBezTo>
                      <a:cubicBezTo>
                        <a:pt x="976" y="2058"/>
                        <a:pt x="1472" y="780"/>
                        <a:pt x="1472" y="780"/>
                      </a:cubicBezTo>
                      <a:lnTo>
                        <a:pt x="13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4" name="Google Shape;5204;p6"/>
                <p:cNvSpPr/>
                <p:nvPr/>
              </p:nvSpPr>
              <p:spPr>
                <a:xfrm>
                  <a:off x="3513811" y="1770367"/>
                  <a:ext cx="97645" cy="100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8" h="2449" extrusionOk="0">
                      <a:moveTo>
                        <a:pt x="297" y="1"/>
                      </a:moveTo>
                      <a:lnTo>
                        <a:pt x="1" y="647"/>
                      </a:lnTo>
                      <a:lnTo>
                        <a:pt x="1236" y="2449"/>
                      </a:lnTo>
                      <a:lnTo>
                        <a:pt x="2084" y="1814"/>
                      </a:lnTo>
                      <a:lnTo>
                        <a:pt x="2387" y="267"/>
                      </a:lnTo>
                      <a:lnTo>
                        <a:pt x="1505" y="58"/>
                      </a:lnTo>
                      <a:lnTo>
                        <a:pt x="2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5" name="Google Shape;5205;p6"/>
                <p:cNvSpPr/>
                <p:nvPr/>
              </p:nvSpPr>
              <p:spPr>
                <a:xfrm>
                  <a:off x="3726234" y="2245632"/>
                  <a:ext cx="92657" cy="79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1943" extrusionOk="0">
                      <a:moveTo>
                        <a:pt x="492" y="1"/>
                      </a:moveTo>
                      <a:lnTo>
                        <a:pt x="1" y="455"/>
                      </a:lnTo>
                      <a:lnTo>
                        <a:pt x="1077" y="1942"/>
                      </a:lnTo>
                      <a:lnTo>
                        <a:pt x="2266" y="1568"/>
                      </a:lnTo>
                      <a:lnTo>
                        <a:pt x="49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6" name="Google Shape;5206;p6"/>
                <p:cNvSpPr/>
                <p:nvPr/>
              </p:nvSpPr>
              <p:spPr>
                <a:xfrm>
                  <a:off x="3637912" y="2142221"/>
                  <a:ext cx="31322" cy="4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" h="1057" extrusionOk="0">
                      <a:moveTo>
                        <a:pt x="1" y="1"/>
                      </a:moveTo>
                      <a:lnTo>
                        <a:pt x="765" y="1057"/>
                      </a:lnTo>
                      <a:cubicBezTo>
                        <a:pt x="449" y="575"/>
                        <a:pt x="138" y="124"/>
                        <a:pt x="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7" name="Google Shape;5207;p6"/>
                <p:cNvSpPr/>
                <p:nvPr/>
              </p:nvSpPr>
              <p:spPr>
                <a:xfrm>
                  <a:off x="3569135" y="2047193"/>
                  <a:ext cx="6093" cy="8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" h="202" extrusionOk="0">
                      <a:moveTo>
                        <a:pt x="1" y="1"/>
                      </a:moveTo>
                      <a:lnTo>
                        <a:pt x="147" y="202"/>
                      </a:lnTo>
                      <a:cubicBezTo>
                        <a:pt x="148" y="93"/>
                        <a:pt x="119" y="5"/>
                        <a:pt x="2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8" name="Google Shape;5208;p6"/>
                <p:cNvSpPr/>
                <p:nvPr/>
              </p:nvSpPr>
              <p:spPr>
                <a:xfrm>
                  <a:off x="3910076" y="1587262"/>
                  <a:ext cx="81208" cy="116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6" h="2842" extrusionOk="0">
                      <a:moveTo>
                        <a:pt x="1514" y="0"/>
                      </a:moveTo>
                      <a:lnTo>
                        <a:pt x="109" y="378"/>
                      </a:lnTo>
                      <a:lnTo>
                        <a:pt x="1" y="2650"/>
                      </a:lnTo>
                      <a:lnTo>
                        <a:pt x="1158" y="2841"/>
                      </a:lnTo>
                      <a:lnTo>
                        <a:pt x="1986" y="2836"/>
                      </a:lnTo>
                      <a:lnTo>
                        <a:pt x="151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9" name="Google Shape;5209;p6"/>
                <p:cNvSpPr/>
                <p:nvPr/>
              </p:nvSpPr>
              <p:spPr>
                <a:xfrm>
                  <a:off x="3614359" y="2109591"/>
                  <a:ext cx="68941" cy="29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6" h="716" extrusionOk="0">
                      <a:moveTo>
                        <a:pt x="0" y="1"/>
                      </a:moveTo>
                      <a:lnTo>
                        <a:pt x="334" y="464"/>
                      </a:lnTo>
                      <a:lnTo>
                        <a:pt x="1471" y="715"/>
                      </a:lnTo>
                      <a:cubicBezTo>
                        <a:pt x="1471" y="715"/>
                        <a:pt x="1685" y="181"/>
                        <a:pt x="1475" y="115"/>
                      </a:cubicBezTo>
                      <a:cubicBezTo>
                        <a:pt x="1337" y="72"/>
                        <a:pt x="537" y="27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0" name="Google Shape;5210;p6"/>
                <p:cNvSpPr/>
                <p:nvPr/>
              </p:nvSpPr>
              <p:spPr>
                <a:xfrm>
                  <a:off x="3547913" y="1928407"/>
                  <a:ext cx="231928" cy="14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2" h="3545" extrusionOk="0">
                      <a:moveTo>
                        <a:pt x="631" y="1"/>
                      </a:moveTo>
                      <a:cubicBezTo>
                        <a:pt x="93" y="1"/>
                        <a:pt x="324" y="958"/>
                        <a:pt x="262" y="1152"/>
                      </a:cubicBezTo>
                      <a:cubicBezTo>
                        <a:pt x="206" y="1331"/>
                        <a:pt x="48" y="1991"/>
                        <a:pt x="0" y="2187"/>
                      </a:cubicBezTo>
                      <a:lnTo>
                        <a:pt x="36" y="2237"/>
                      </a:lnTo>
                      <a:lnTo>
                        <a:pt x="620" y="2144"/>
                      </a:lnTo>
                      <a:lnTo>
                        <a:pt x="2374" y="1865"/>
                      </a:lnTo>
                      <a:lnTo>
                        <a:pt x="3160" y="3039"/>
                      </a:lnTo>
                      <a:lnTo>
                        <a:pt x="3401" y="3299"/>
                      </a:lnTo>
                      <a:cubicBezTo>
                        <a:pt x="3401" y="3299"/>
                        <a:pt x="3484" y="3292"/>
                        <a:pt x="3627" y="3292"/>
                      </a:cubicBezTo>
                      <a:cubicBezTo>
                        <a:pt x="3909" y="3292"/>
                        <a:pt x="4422" y="3321"/>
                        <a:pt x="4981" y="3497"/>
                      </a:cubicBezTo>
                      <a:cubicBezTo>
                        <a:pt x="5085" y="3530"/>
                        <a:pt x="5166" y="3544"/>
                        <a:pt x="5228" y="3544"/>
                      </a:cubicBezTo>
                      <a:cubicBezTo>
                        <a:pt x="5671" y="3544"/>
                        <a:pt x="5172" y="2818"/>
                        <a:pt x="5172" y="2818"/>
                      </a:cubicBezTo>
                      <a:lnTo>
                        <a:pt x="4925" y="2208"/>
                      </a:lnTo>
                      <a:lnTo>
                        <a:pt x="4659" y="852"/>
                      </a:lnTo>
                      <a:lnTo>
                        <a:pt x="3741" y="1048"/>
                      </a:lnTo>
                      <a:lnTo>
                        <a:pt x="2747" y="757"/>
                      </a:lnTo>
                      <a:cubicBezTo>
                        <a:pt x="2747" y="757"/>
                        <a:pt x="1510" y="205"/>
                        <a:pt x="781" y="21"/>
                      </a:cubicBezTo>
                      <a:cubicBezTo>
                        <a:pt x="726" y="7"/>
                        <a:pt x="676" y="1"/>
                        <a:pt x="63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1" name="Google Shape;5211;p6"/>
                <p:cNvSpPr/>
                <p:nvPr/>
              </p:nvSpPr>
              <p:spPr>
                <a:xfrm>
                  <a:off x="3677289" y="1911969"/>
                  <a:ext cx="58023" cy="51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255" extrusionOk="0">
                      <a:moveTo>
                        <a:pt x="897" y="1"/>
                      </a:moveTo>
                      <a:lnTo>
                        <a:pt x="0" y="643"/>
                      </a:lnTo>
                      <a:lnTo>
                        <a:pt x="546" y="1255"/>
                      </a:lnTo>
                      <a:lnTo>
                        <a:pt x="1418" y="766"/>
                      </a:lnTo>
                      <a:lnTo>
                        <a:pt x="89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2" name="Google Shape;5212;p6"/>
                <p:cNvSpPr/>
                <p:nvPr/>
              </p:nvSpPr>
              <p:spPr>
                <a:xfrm>
                  <a:off x="3951170" y="2229603"/>
                  <a:ext cx="35370" cy="38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" h="942" extrusionOk="0">
                      <a:moveTo>
                        <a:pt x="864" y="0"/>
                      </a:moveTo>
                      <a:cubicBezTo>
                        <a:pt x="864" y="0"/>
                        <a:pt x="216" y="3"/>
                        <a:pt x="149" y="213"/>
                      </a:cubicBezTo>
                      <a:cubicBezTo>
                        <a:pt x="113" y="330"/>
                        <a:pt x="49" y="666"/>
                        <a:pt x="1" y="942"/>
                      </a:cubicBezTo>
                      <a:lnTo>
                        <a:pt x="516" y="779"/>
                      </a:lnTo>
                      <a:lnTo>
                        <a:pt x="8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3" name="Google Shape;5213;p6"/>
                <p:cNvSpPr/>
                <p:nvPr/>
              </p:nvSpPr>
              <p:spPr>
                <a:xfrm>
                  <a:off x="3825638" y="2238149"/>
                  <a:ext cx="97441" cy="59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3" h="1467" extrusionOk="0">
                      <a:moveTo>
                        <a:pt x="1874" y="0"/>
                      </a:moveTo>
                      <a:lnTo>
                        <a:pt x="1" y="1098"/>
                      </a:lnTo>
                      <a:lnTo>
                        <a:pt x="741" y="1467"/>
                      </a:lnTo>
                      <a:lnTo>
                        <a:pt x="1057" y="1367"/>
                      </a:lnTo>
                      <a:lnTo>
                        <a:pt x="2175" y="951"/>
                      </a:lnTo>
                      <a:lnTo>
                        <a:pt x="2382" y="369"/>
                      </a:lnTo>
                      <a:lnTo>
                        <a:pt x="187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4" name="Google Shape;5214;p6"/>
                <p:cNvSpPr/>
                <p:nvPr/>
              </p:nvSpPr>
              <p:spPr>
                <a:xfrm>
                  <a:off x="3843629" y="1634940"/>
                  <a:ext cx="53689" cy="136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3" h="3330" extrusionOk="0">
                      <a:moveTo>
                        <a:pt x="1" y="1"/>
                      </a:moveTo>
                      <a:lnTo>
                        <a:pt x="110" y="684"/>
                      </a:lnTo>
                      <a:lnTo>
                        <a:pt x="400" y="938"/>
                      </a:lnTo>
                      <a:lnTo>
                        <a:pt x="10" y="3197"/>
                      </a:lnTo>
                      <a:lnTo>
                        <a:pt x="432" y="3329"/>
                      </a:lnTo>
                      <a:lnTo>
                        <a:pt x="1313" y="2591"/>
                      </a:lnTo>
                      <a:lnTo>
                        <a:pt x="1091" y="276"/>
                      </a:lnTo>
                      <a:cubicBezTo>
                        <a:pt x="730" y="173"/>
                        <a:pt x="368" y="80"/>
                        <a:pt x="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5" name="Google Shape;5215;p6"/>
                <p:cNvSpPr/>
                <p:nvPr/>
              </p:nvSpPr>
              <p:spPr>
                <a:xfrm>
                  <a:off x="3471162" y="1522697"/>
                  <a:ext cx="82066" cy="118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2899" extrusionOk="0">
                      <a:moveTo>
                        <a:pt x="715" y="0"/>
                      </a:moveTo>
                      <a:lnTo>
                        <a:pt x="408" y="513"/>
                      </a:lnTo>
                      <a:lnTo>
                        <a:pt x="1" y="777"/>
                      </a:lnTo>
                      <a:lnTo>
                        <a:pt x="290" y="2596"/>
                      </a:lnTo>
                      <a:cubicBezTo>
                        <a:pt x="719" y="2682"/>
                        <a:pt x="1146" y="2782"/>
                        <a:pt x="1568" y="2898"/>
                      </a:cubicBezTo>
                      <a:lnTo>
                        <a:pt x="2006" y="2063"/>
                      </a:lnTo>
                      <a:cubicBezTo>
                        <a:pt x="1572" y="1377"/>
                        <a:pt x="1141" y="690"/>
                        <a:pt x="7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6" name="Google Shape;5216;p6"/>
                <p:cNvSpPr/>
                <p:nvPr/>
              </p:nvSpPr>
              <p:spPr>
                <a:xfrm>
                  <a:off x="3947204" y="1474283"/>
                  <a:ext cx="10509" cy="26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" h="657" extrusionOk="0">
                      <a:moveTo>
                        <a:pt x="147" y="0"/>
                      </a:moveTo>
                      <a:lnTo>
                        <a:pt x="1" y="243"/>
                      </a:lnTo>
                      <a:cubicBezTo>
                        <a:pt x="85" y="382"/>
                        <a:pt x="171" y="519"/>
                        <a:pt x="256" y="657"/>
                      </a:cubicBezTo>
                      <a:lnTo>
                        <a:pt x="1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7" name="Google Shape;5217;p6"/>
                <p:cNvSpPr/>
                <p:nvPr/>
              </p:nvSpPr>
              <p:spPr>
                <a:xfrm>
                  <a:off x="3847228" y="1793715"/>
                  <a:ext cx="91348" cy="109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4" h="2686" extrusionOk="0">
                      <a:moveTo>
                        <a:pt x="986" y="1"/>
                      </a:moveTo>
                      <a:lnTo>
                        <a:pt x="0" y="2229"/>
                      </a:lnTo>
                      <a:lnTo>
                        <a:pt x="195" y="2686"/>
                      </a:lnTo>
                      <a:cubicBezTo>
                        <a:pt x="195" y="2686"/>
                        <a:pt x="2234" y="2483"/>
                        <a:pt x="1920" y="2046"/>
                      </a:cubicBezTo>
                      <a:cubicBezTo>
                        <a:pt x="1607" y="1608"/>
                        <a:pt x="986" y="1"/>
                        <a:pt x="98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8" name="Google Shape;5218;p6"/>
                <p:cNvSpPr/>
                <p:nvPr/>
              </p:nvSpPr>
              <p:spPr>
                <a:xfrm>
                  <a:off x="3947817" y="1805982"/>
                  <a:ext cx="61580" cy="504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" h="1235" extrusionOk="0">
                      <a:moveTo>
                        <a:pt x="325" y="1"/>
                      </a:moveTo>
                      <a:lnTo>
                        <a:pt x="0" y="1060"/>
                      </a:lnTo>
                      <a:cubicBezTo>
                        <a:pt x="0" y="1060"/>
                        <a:pt x="466" y="1234"/>
                        <a:pt x="736" y="1234"/>
                      </a:cubicBezTo>
                      <a:cubicBezTo>
                        <a:pt x="791" y="1234"/>
                        <a:pt x="838" y="1227"/>
                        <a:pt x="871" y="1210"/>
                      </a:cubicBezTo>
                      <a:cubicBezTo>
                        <a:pt x="1039" y="1121"/>
                        <a:pt x="1406" y="366"/>
                        <a:pt x="1506" y="154"/>
                      </a:cubicBezTo>
                      <a:lnTo>
                        <a:pt x="1497" y="96"/>
                      </a:lnTo>
                      <a:lnTo>
                        <a:pt x="325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9" name="Google Shape;5219;p6"/>
                <p:cNvSpPr/>
                <p:nvPr/>
              </p:nvSpPr>
              <p:spPr>
                <a:xfrm>
                  <a:off x="3653532" y="1385347"/>
                  <a:ext cx="128435" cy="138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1" h="3379" extrusionOk="0">
                      <a:moveTo>
                        <a:pt x="3141" y="1"/>
                      </a:moveTo>
                      <a:lnTo>
                        <a:pt x="11" y="1938"/>
                      </a:lnTo>
                      <a:cubicBezTo>
                        <a:pt x="62" y="2250"/>
                        <a:pt x="1" y="3379"/>
                        <a:pt x="1" y="3379"/>
                      </a:cubicBezTo>
                      <a:lnTo>
                        <a:pt x="1315" y="3090"/>
                      </a:lnTo>
                      <a:lnTo>
                        <a:pt x="2211" y="1189"/>
                      </a:lnTo>
                      <a:lnTo>
                        <a:pt x="2900" y="998"/>
                      </a:lnTo>
                      <a:lnTo>
                        <a:pt x="314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0" name="Google Shape;5220;p6"/>
                <p:cNvSpPr/>
                <p:nvPr/>
              </p:nvSpPr>
              <p:spPr>
                <a:xfrm>
                  <a:off x="3210080" y="1439158"/>
                  <a:ext cx="37373" cy="44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" h="1099" extrusionOk="0">
                      <a:moveTo>
                        <a:pt x="913" y="1"/>
                      </a:moveTo>
                      <a:lnTo>
                        <a:pt x="331" y="48"/>
                      </a:lnTo>
                      <a:lnTo>
                        <a:pt x="0" y="1098"/>
                      </a:lnTo>
                      <a:lnTo>
                        <a:pt x="0" y="1098"/>
                      </a:lnTo>
                      <a:lnTo>
                        <a:pt x="532" y="742"/>
                      </a:lnTo>
                      <a:lnTo>
                        <a:pt x="91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1" name="Google Shape;5221;p6"/>
                <p:cNvSpPr/>
                <p:nvPr/>
              </p:nvSpPr>
              <p:spPr>
                <a:xfrm>
                  <a:off x="3152302" y="1471257"/>
                  <a:ext cx="14966" cy="131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" h="322" extrusionOk="0">
                      <a:moveTo>
                        <a:pt x="0" y="0"/>
                      </a:moveTo>
                      <a:lnTo>
                        <a:pt x="233" y="322"/>
                      </a:lnTo>
                      <a:cubicBezTo>
                        <a:pt x="309" y="179"/>
                        <a:pt x="365" y="39"/>
                        <a:pt x="293" y="39"/>
                      </a:cubicBezTo>
                      <a:cubicBezTo>
                        <a:pt x="290" y="39"/>
                        <a:pt x="286" y="40"/>
                        <a:pt x="282" y="40"/>
                      </a:cubicBezTo>
                      <a:cubicBezTo>
                        <a:pt x="279" y="41"/>
                        <a:pt x="275" y="41"/>
                        <a:pt x="270" y="41"/>
                      </a:cubicBezTo>
                      <a:cubicBezTo>
                        <a:pt x="232" y="41"/>
                        <a:pt x="136" y="26"/>
                        <a:pt x="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2" name="Google Shape;5222;p6"/>
                <p:cNvSpPr/>
                <p:nvPr/>
              </p:nvSpPr>
              <p:spPr>
                <a:xfrm>
                  <a:off x="3993450" y="1884205"/>
                  <a:ext cx="43057" cy="90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2224" extrusionOk="0">
                      <a:moveTo>
                        <a:pt x="683" y="1"/>
                      </a:moveTo>
                      <a:lnTo>
                        <a:pt x="0" y="408"/>
                      </a:lnTo>
                      <a:lnTo>
                        <a:pt x="1053" y="2223"/>
                      </a:lnTo>
                      <a:lnTo>
                        <a:pt x="68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3" name="Google Shape;5223;p6"/>
                <p:cNvSpPr/>
                <p:nvPr/>
              </p:nvSpPr>
              <p:spPr>
                <a:xfrm>
                  <a:off x="3840890" y="1917081"/>
                  <a:ext cx="237694" cy="313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3" h="7661" extrusionOk="0">
                      <a:moveTo>
                        <a:pt x="2448" y="0"/>
                      </a:moveTo>
                      <a:lnTo>
                        <a:pt x="1" y="1544"/>
                      </a:lnTo>
                      <a:lnTo>
                        <a:pt x="577" y="3953"/>
                      </a:lnTo>
                      <a:lnTo>
                        <a:pt x="778" y="6422"/>
                      </a:lnTo>
                      <a:lnTo>
                        <a:pt x="3088" y="6438"/>
                      </a:lnTo>
                      <a:lnTo>
                        <a:pt x="5634" y="7661"/>
                      </a:lnTo>
                      <a:lnTo>
                        <a:pt x="5812" y="7604"/>
                      </a:lnTo>
                      <a:lnTo>
                        <a:pt x="5359" y="4879"/>
                      </a:lnTo>
                      <a:lnTo>
                        <a:pt x="4231" y="3948"/>
                      </a:lnTo>
                      <a:lnTo>
                        <a:pt x="244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4" name="Google Shape;5224;p6"/>
                <p:cNvSpPr/>
                <p:nvPr/>
              </p:nvSpPr>
              <p:spPr>
                <a:xfrm>
                  <a:off x="3638157" y="868579"/>
                  <a:ext cx="260551" cy="27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6792" extrusionOk="0">
                      <a:moveTo>
                        <a:pt x="5242" y="1"/>
                      </a:moveTo>
                      <a:lnTo>
                        <a:pt x="1" y="622"/>
                      </a:lnTo>
                      <a:lnTo>
                        <a:pt x="2329" y="4252"/>
                      </a:lnTo>
                      <a:lnTo>
                        <a:pt x="6372" y="6791"/>
                      </a:lnTo>
                      <a:lnTo>
                        <a:pt x="524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5" name="Google Shape;5225;p6"/>
                <p:cNvSpPr/>
                <p:nvPr/>
              </p:nvSpPr>
              <p:spPr>
                <a:xfrm>
                  <a:off x="3533479" y="598378"/>
                  <a:ext cx="168058" cy="251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0" h="6158" extrusionOk="0">
                      <a:moveTo>
                        <a:pt x="995" y="0"/>
                      </a:moveTo>
                      <a:lnTo>
                        <a:pt x="1" y="340"/>
                      </a:lnTo>
                      <a:lnTo>
                        <a:pt x="927" y="6158"/>
                      </a:lnTo>
                      <a:lnTo>
                        <a:pt x="4110" y="1597"/>
                      </a:lnTo>
                      <a:lnTo>
                        <a:pt x="99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6" name="Google Shape;5226;p6"/>
                <p:cNvSpPr/>
                <p:nvPr/>
              </p:nvSpPr>
              <p:spPr>
                <a:xfrm>
                  <a:off x="3765080" y="609582"/>
                  <a:ext cx="72784" cy="208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0" h="5103" extrusionOk="0">
                      <a:moveTo>
                        <a:pt x="1085" y="0"/>
                      </a:moveTo>
                      <a:cubicBezTo>
                        <a:pt x="940" y="84"/>
                        <a:pt x="862" y="265"/>
                        <a:pt x="916" y="604"/>
                      </a:cubicBezTo>
                      <a:cubicBezTo>
                        <a:pt x="1127" y="1930"/>
                        <a:pt x="1" y="5102"/>
                        <a:pt x="1" y="5102"/>
                      </a:cubicBezTo>
                      <a:lnTo>
                        <a:pt x="1780" y="4177"/>
                      </a:lnTo>
                      <a:lnTo>
                        <a:pt x="108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7" name="Google Shape;5227;p6"/>
                <p:cNvSpPr/>
                <p:nvPr/>
              </p:nvSpPr>
              <p:spPr>
                <a:xfrm>
                  <a:off x="3726929" y="1282918"/>
                  <a:ext cx="214141" cy="1181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7" h="2889" extrusionOk="0">
                      <a:moveTo>
                        <a:pt x="3016" y="0"/>
                      </a:moveTo>
                      <a:lnTo>
                        <a:pt x="1201" y="561"/>
                      </a:lnTo>
                      <a:lnTo>
                        <a:pt x="0" y="1568"/>
                      </a:lnTo>
                      <a:lnTo>
                        <a:pt x="5236" y="2888"/>
                      </a:lnTo>
                      <a:lnTo>
                        <a:pt x="5236" y="2888"/>
                      </a:lnTo>
                      <a:lnTo>
                        <a:pt x="4805" y="296"/>
                      </a:lnTo>
                      <a:lnTo>
                        <a:pt x="301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8" name="Google Shape;5228;p6"/>
                <p:cNvSpPr/>
                <p:nvPr/>
              </p:nvSpPr>
              <p:spPr>
                <a:xfrm>
                  <a:off x="3676512" y="737690"/>
                  <a:ext cx="59699" cy="95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2334" extrusionOk="0">
                      <a:moveTo>
                        <a:pt x="1206" y="0"/>
                      </a:moveTo>
                      <a:cubicBezTo>
                        <a:pt x="1206" y="0"/>
                        <a:pt x="20" y="389"/>
                        <a:pt x="10" y="640"/>
                      </a:cubicBezTo>
                      <a:cubicBezTo>
                        <a:pt x="1" y="890"/>
                        <a:pt x="160" y="2214"/>
                        <a:pt x="160" y="2214"/>
                      </a:cubicBezTo>
                      <a:cubicBezTo>
                        <a:pt x="160" y="2214"/>
                        <a:pt x="676" y="2334"/>
                        <a:pt x="1044" y="2334"/>
                      </a:cubicBezTo>
                      <a:cubicBezTo>
                        <a:pt x="1283" y="2334"/>
                        <a:pt x="1460" y="2283"/>
                        <a:pt x="1394" y="2117"/>
                      </a:cubicBezTo>
                      <a:cubicBezTo>
                        <a:pt x="1227" y="1694"/>
                        <a:pt x="1206" y="0"/>
                        <a:pt x="120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9" name="Google Shape;5229;p6"/>
                <p:cNvSpPr/>
                <p:nvPr/>
              </p:nvSpPr>
              <p:spPr>
                <a:xfrm>
                  <a:off x="3826210" y="803646"/>
                  <a:ext cx="21672" cy="38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" h="943" extrusionOk="0">
                      <a:moveTo>
                        <a:pt x="379" y="1"/>
                      </a:moveTo>
                      <a:cubicBezTo>
                        <a:pt x="304" y="33"/>
                        <a:pt x="258" y="52"/>
                        <a:pt x="258" y="52"/>
                      </a:cubicBezTo>
                      <a:lnTo>
                        <a:pt x="0" y="943"/>
                      </a:lnTo>
                      <a:cubicBezTo>
                        <a:pt x="0" y="943"/>
                        <a:pt x="238" y="935"/>
                        <a:pt x="530" y="907"/>
                      </a:cubicBezTo>
                      <a:lnTo>
                        <a:pt x="37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0" name="Google Shape;5230;p6"/>
                <p:cNvSpPr/>
                <p:nvPr/>
              </p:nvSpPr>
              <p:spPr>
                <a:xfrm>
                  <a:off x="3726112" y="649163"/>
                  <a:ext cx="60190" cy="95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2" h="2342" extrusionOk="0">
                      <a:moveTo>
                        <a:pt x="1347" y="1"/>
                      </a:moveTo>
                      <a:lnTo>
                        <a:pt x="704" y="353"/>
                      </a:lnTo>
                      <a:lnTo>
                        <a:pt x="1" y="1264"/>
                      </a:lnTo>
                      <a:cubicBezTo>
                        <a:pt x="1" y="1264"/>
                        <a:pt x="794" y="2342"/>
                        <a:pt x="943" y="2342"/>
                      </a:cubicBezTo>
                      <a:cubicBezTo>
                        <a:pt x="957" y="2342"/>
                        <a:pt x="965" y="2332"/>
                        <a:pt x="966" y="2309"/>
                      </a:cubicBezTo>
                      <a:cubicBezTo>
                        <a:pt x="975" y="2058"/>
                        <a:pt x="1471" y="781"/>
                        <a:pt x="1471" y="781"/>
                      </a:cubicBezTo>
                      <a:lnTo>
                        <a:pt x="134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1" name="Google Shape;5231;p6"/>
                <p:cNvSpPr/>
                <p:nvPr/>
              </p:nvSpPr>
              <p:spPr>
                <a:xfrm>
                  <a:off x="3606181" y="801192"/>
                  <a:ext cx="74256" cy="87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6" h="2150" extrusionOk="0">
                      <a:moveTo>
                        <a:pt x="1084" y="1"/>
                      </a:moveTo>
                      <a:cubicBezTo>
                        <a:pt x="1079" y="1"/>
                        <a:pt x="1079" y="13"/>
                        <a:pt x="1083" y="38"/>
                      </a:cubicBezTo>
                      <a:cubicBezTo>
                        <a:pt x="1129" y="331"/>
                        <a:pt x="1" y="1710"/>
                        <a:pt x="1" y="1710"/>
                      </a:cubicBezTo>
                      <a:lnTo>
                        <a:pt x="371" y="2150"/>
                      </a:lnTo>
                      <a:cubicBezTo>
                        <a:pt x="371" y="2150"/>
                        <a:pt x="1815" y="1820"/>
                        <a:pt x="1721" y="1536"/>
                      </a:cubicBezTo>
                      <a:cubicBezTo>
                        <a:pt x="1634" y="1276"/>
                        <a:pt x="1136" y="1"/>
                        <a:pt x="108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2" name="Google Shape;5232;p6"/>
                <p:cNvSpPr/>
                <p:nvPr/>
              </p:nvSpPr>
              <p:spPr>
                <a:xfrm>
                  <a:off x="3695485" y="843309"/>
                  <a:ext cx="59454" cy="21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" h="530" extrusionOk="0">
                      <a:moveTo>
                        <a:pt x="1453" y="1"/>
                      </a:moveTo>
                      <a:lnTo>
                        <a:pt x="318" y="81"/>
                      </a:lnTo>
                      <a:lnTo>
                        <a:pt x="0" y="282"/>
                      </a:lnTo>
                      <a:lnTo>
                        <a:pt x="639" y="529"/>
                      </a:lnTo>
                      <a:lnTo>
                        <a:pt x="145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3" name="Google Shape;5233;p6"/>
                <p:cNvSpPr/>
                <p:nvPr/>
              </p:nvSpPr>
              <p:spPr>
                <a:xfrm>
                  <a:off x="3672832" y="544444"/>
                  <a:ext cx="58718" cy="20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" h="512" extrusionOk="0">
                      <a:moveTo>
                        <a:pt x="1432" y="1"/>
                      </a:moveTo>
                      <a:lnTo>
                        <a:pt x="1" y="491"/>
                      </a:lnTo>
                      <a:lnTo>
                        <a:pt x="3" y="511"/>
                      </a:lnTo>
                      <a:lnTo>
                        <a:pt x="1435" y="77"/>
                      </a:lnTo>
                      <a:lnTo>
                        <a:pt x="14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4" name="Google Shape;5234;p6"/>
                <p:cNvSpPr/>
                <p:nvPr/>
              </p:nvSpPr>
              <p:spPr>
                <a:xfrm>
                  <a:off x="3697121" y="1123937"/>
                  <a:ext cx="98218" cy="70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2" h="1736" extrusionOk="0">
                      <a:moveTo>
                        <a:pt x="1918" y="0"/>
                      </a:moveTo>
                      <a:cubicBezTo>
                        <a:pt x="1915" y="0"/>
                        <a:pt x="1911" y="1"/>
                        <a:pt x="1907" y="1"/>
                      </a:cubicBezTo>
                      <a:cubicBezTo>
                        <a:pt x="1664" y="39"/>
                        <a:pt x="0" y="255"/>
                        <a:pt x="0" y="255"/>
                      </a:cubicBezTo>
                      <a:lnTo>
                        <a:pt x="735" y="1736"/>
                      </a:lnTo>
                      <a:lnTo>
                        <a:pt x="2402" y="1220"/>
                      </a:lnTo>
                      <a:cubicBezTo>
                        <a:pt x="2402" y="1220"/>
                        <a:pt x="2159" y="0"/>
                        <a:pt x="191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5" name="Google Shape;5235;p6"/>
                <p:cNvSpPr/>
                <p:nvPr/>
              </p:nvSpPr>
              <p:spPr>
                <a:xfrm>
                  <a:off x="3754653" y="1200565"/>
                  <a:ext cx="83170" cy="60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4" h="1476" extrusionOk="0">
                      <a:moveTo>
                        <a:pt x="524" y="0"/>
                      </a:moveTo>
                      <a:cubicBezTo>
                        <a:pt x="226" y="0"/>
                        <a:pt x="0" y="5"/>
                        <a:pt x="0" y="5"/>
                      </a:cubicBezTo>
                      <a:lnTo>
                        <a:pt x="485" y="1475"/>
                      </a:lnTo>
                      <a:lnTo>
                        <a:pt x="1702" y="1282"/>
                      </a:lnTo>
                      <a:cubicBezTo>
                        <a:pt x="1702" y="1282"/>
                        <a:pt x="2033" y="230"/>
                        <a:pt x="1913" y="100"/>
                      </a:cubicBezTo>
                      <a:cubicBezTo>
                        <a:pt x="1835" y="15"/>
                        <a:pt x="1063" y="0"/>
                        <a:pt x="52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6" name="Google Shape;5236;p6"/>
                <p:cNvSpPr/>
                <p:nvPr/>
              </p:nvSpPr>
              <p:spPr>
                <a:xfrm>
                  <a:off x="3856183" y="1407836"/>
                  <a:ext cx="73275" cy="57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2" h="1397" extrusionOk="0">
                      <a:moveTo>
                        <a:pt x="1470" y="0"/>
                      </a:moveTo>
                      <a:lnTo>
                        <a:pt x="1" y="183"/>
                      </a:lnTo>
                      <a:lnTo>
                        <a:pt x="139" y="1360"/>
                      </a:lnTo>
                      <a:lnTo>
                        <a:pt x="1792" y="1396"/>
                      </a:lnTo>
                      <a:lnTo>
                        <a:pt x="147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7" name="Google Shape;5237;p6"/>
                <p:cNvSpPr/>
                <p:nvPr/>
              </p:nvSpPr>
              <p:spPr>
                <a:xfrm>
                  <a:off x="3814230" y="1138453"/>
                  <a:ext cx="67755" cy="73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7" h="1790" extrusionOk="0">
                      <a:moveTo>
                        <a:pt x="0" y="1"/>
                      </a:moveTo>
                      <a:lnTo>
                        <a:pt x="53" y="899"/>
                      </a:lnTo>
                      <a:lnTo>
                        <a:pt x="1010" y="1790"/>
                      </a:lnTo>
                      <a:lnTo>
                        <a:pt x="1657" y="100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8" name="Google Shape;5238;p6"/>
                <p:cNvSpPr/>
                <p:nvPr/>
              </p:nvSpPr>
              <p:spPr>
                <a:xfrm>
                  <a:off x="3836187" y="1230824"/>
                  <a:ext cx="33980" cy="40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1" h="1000" extrusionOk="0">
                      <a:moveTo>
                        <a:pt x="367" y="1"/>
                      </a:moveTo>
                      <a:lnTo>
                        <a:pt x="0" y="830"/>
                      </a:lnTo>
                      <a:lnTo>
                        <a:pt x="72" y="999"/>
                      </a:lnTo>
                      <a:cubicBezTo>
                        <a:pt x="72" y="999"/>
                        <a:pt x="831" y="924"/>
                        <a:pt x="715" y="761"/>
                      </a:cubicBezTo>
                      <a:cubicBezTo>
                        <a:pt x="598" y="598"/>
                        <a:pt x="367" y="1"/>
                        <a:pt x="36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39" name="Google Shape;5239;p6"/>
              <p:cNvGrpSpPr/>
              <p:nvPr/>
            </p:nvGrpSpPr>
            <p:grpSpPr>
              <a:xfrm rot="10800000">
                <a:off x="4212028" y="4010815"/>
                <a:ext cx="1943935" cy="2143274"/>
                <a:chOff x="4251589" y="418503"/>
                <a:chExt cx="1494529" cy="1647785"/>
              </a:xfrm>
            </p:grpSpPr>
            <p:sp>
              <p:nvSpPr>
                <p:cNvPr id="5240" name="Google Shape;5240;p6"/>
                <p:cNvSpPr/>
                <p:nvPr/>
              </p:nvSpPr>
              <p:spPr>
                <a:xfrm>
                  <a:off x="4251589" y="418503"/>
                  <a:ext cx="1494529" cy="1647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50" h="40298" extrusionOk="0">
                      <a:moveTo>
                        <a:pt x="19308" y="2120"/>
                      </a:moveTo>
                      <a:lnTo>
                        <a:pt x="20524" y="2140"/>
                      </a:lnTo>
                      <a:lnTo>
                        <a:pt x="20148" y="2976"/>
                      </a:lnTo>
                      <a:lnTo>
                        <a:pt x="19043" y="2779"/>
                      </a:lnTo>
                      <a:lnTo>
                        <a:pt x="19308" y="2120"/>
                      </a:lnTo>
                      <a:close/>
                      <a:moveTo>
                        <a:pt x="22031" y="3316"/>
                      </a:moveTo>
                      <a:cubicBezTo>
                        <a:pt x="22202" y="3316"/>
                        <a:pt x="22472" y="3451"/>
                        <a:pt x="22472" y="3451"/>
                      </a:cubicBezTo>
                      <a:lnTo>
                        <a:pt x="21682" y="4091"/>
                      </a:lnTo>
                      <a:lnTo>
                        <a:pt x="21390" y="4035"/>
                      </a:lnTo>
                      <a:cubicBezTo>
                        <a:pt x="21390" y="4035"/>
                        <a:pt x="21805" y="3469"/>
                        <a:pt x="21922" y="3351"/>
                      </a:cubicBezTo>
                      <a:cubicBezTo>
                        <a:pt x="21946" y="3326"/>
                        <a:pt x="21985" y="3316"/>
                        <a:pt x="22031" y="3316"/>
                      </a:cubicBezTo>
                      <a:close/>
                      <a:moveTo>
                        <a:pt x="24814" y="3518"/>
                      </a:moveTo>
                      <a:lnTo>
                        <a:pt x="24840" y="4951"/>
                      </a:lnTo>
                      <a:lnTo>
                        <a:pt x="24606" y="6038"/>
                      </a:lnTo>
                      <a:lnTo>
                        <a:pt x="23768" y="6115"/>
                      </a:lnTo>
                      <a:lnTo>
                        <a:pt x="23757" y="3732"/>
                      </a:lnTo>
                      <a:cubicBezTo>
                        <a:pt x="24110" y="3670"/>
                        <a:pt x="24463" y="3592"/>
                        <a:pt x="24814" y="3518"/>
                      </a:cubicBezTo>
                      <a:close/>
                      <a:moveTo>
                        <a:pt x="20117" y="5049"/>
                      </a:moveTo>
                      <a:lnTo>
                        <a:pt x="19936" y="5612"/>
                      </a:lnTo>
                      <a:cubicBezTo>
                        <a:pt x="19936" y="5612"/>
                        <a:pt x="19171" y="6298"/>
                        <a:pt x="19078" y="6463"/>
                      </a:cubicBezTo>
                      <a:cubicBezTo>
                        <a:pt x="19072" y="6474"/>
                        <a:pt x="19066" y="6479"/>
                        <a:pt x="19059" y="6479"/>
                      </a:cubicBezTo>
                      <a:cubicBezTo>
                        <a:pt x="18962" y="6479"/>
                        <a:pt x="18788" y="5437"/>
                        <a:pt x="18788" y="5437"/>
                      </a:cubicBezTo>
                      <a:lnTo>
                        <a:pt x="19568" y="5067"/>
                      </a:lnTo>
                      <a:lnTo>
                        <a:pt x="20117" y="5049"/>
                      </a:lnTo>
                      <a:close/>
                      <a:moveTo>
                        <a:pt x="26327" y="5384"/>
                      </a:moveTo>
                      <a:lnTo>
                        <a:pt x="26627" y="6141"/>
                      </a:lnTo>
                      <a:lnTo>
                        <a:pt x="26480" y="6598"/>
                      </a:lnTo>
                      <a:lnTo>
                        <a:pt x="25692" y="6267"/>
                      </a:lnTo>
                      <a:lnTo>
                        <a:pt x="25814" y="5530"/>
                      </a:lnTo>
                      <a:lnTo>
                        <a:pt x="26327" y="5384"/>
                      </a:lnTo>
                      <a:close/>
                      <a:moveTo>
                        <a:pt x="22885" y="5115"/>
                      </a:moveTo>
                      <a:cubicBezTo>
                        <a:pt x="22937" y="5721"/>
                        <a:pt x="22991" y="6326"/>
                        <a:pt x="23049" y="6931"/>
                      </a:cubicBezTo>
                      <a:lnTo>
                        <a:pt x="22473" y="7342"/>
                      </a:lnTo>
                      <a:cubicBezTo>
                        <a:pt x="22230" y="7121"/>
                        <a:pt x="21978" y="6909"/>
                        <a:pt x="21721" y="6706"/>
                      </a:cubicBezTo>
                      <a:lnTo>
                        <a:pt x="22144" y="5391"/>
                      </a:lnTo>
                      <a:lnTo>
                        <a:pt x="22506" y="5353"/>
                      </a:lnTo>
                      <a:lnTo>
                        <a:pt x="22885" y="5115"/>
                      </a:lnTo>
                      <a:close/>
                      <a:moveTo>
                        <a:pt x="17809" y="5979"/>
                      </a:moveTo>
                      <a:cubicBezTo>
                        <a:pt x="18105" y="5979"/>
                        <a:pt x="18477" y="6037"/>
                        <a:pt x="18477" y="6037"/>
                      </a:cubicBezTo>
                      <a:cubicBezTo>
                        <a:pt x="18477" y="6037"/>
                        <a:pt x="17916" y="7176"/>
                        <a:pt x="17885" y="7515"/>
                      </a:cubicBezTo>
                      <a:cubicBezTo>
                        <a:pt x="17879" y="7582"/>
                        <a:pt x="17842" y="7609"/>
                        <a:pt x="17786" y="7609"/>
                      </a:cubicBezTo>
                      <a:cubicBezTo>
                        <a:pt x="17560" y="7609"/>
                        <a:pt x="17027" y="7162"/>
                        <a:pt x="17027" y="7162"/>
                      </a:cubicBezTo>
                      <a:cubicBezTo>
                        <a:pt x="17027" y="7162"/>
                        <a:pt x="17369" y="6223"/>
                        <a:pt x="17460" y="6058"/>
                      </a:cubicBezTo>
                      <a:cubicBezTo>
                        <a:pt x="17494" y="5998"/>
                        <a:pt x="17639" y="5979"/>
                        <a:pt x="17809" y="5979"/>
                      </a:cubicBezTo>
                      <a:close/>
                      <a:moveTo>
                        <a:pt x="12228" y="4704"/>
                      </a:moveTo>
                      <a:lnTo>
                        <a:pt x="12563" y="6293"/>
                      </a:lnTo>
                      <a:lnTo>
                        <a:pt x="9583" y="7661"/>
                      </a:lnTo>
                      <a:lnTo>
                        <a:pt x="8871" y="6584"/>
                      </a:lnTo>
                      <a:lnTo>
                        <a:pt x="10386" y="5168"/>
                      </a:lnTo>
                      <a:lnTo>
                        <a:pt x="12228" y="4704"/>
                      </a:lnTo>
                      <a:close/>
                      <a:moveTo>
                        <a:pt x="20923" y="4635"/>
                      </a:moveTo>
                      <a:cubicBezTo>
                        <a:pt x="21286" y="4635"/>
                        <a:pt x="21740" y="5352"/>
                        <a:pt x="21740" y="5352"/>
                      </a:cubicBezTo>
                      <a:lnTo>
                        <a:pt x="20999" y="7654"/>
                      </a:lnTo>
                      <a:lnTo>
                        <a:pt x="18451" y="7678"/>
                      </a:lnTo>
                      <a:cubicBezTo>
                        <a:pt x="18451" y="7678"/>
                        <a:pt x="20281" y="5941"/>
                        <a:pt x="20590" y="4982"/>
                      </a:cubicBezTo>
                      <a:cubicBezTo>
                        <a:pt x="20672" y="4728"/>
                        <a:pt x="20791" y="4635"/>
                        <a:pt x="20923" y="4635"/>
                      </a:cubicBezTo>
                      <a:close/>
                      <a:moveTo>
                        <a:pt x="16718" y="6450"/>
                      </a:moveTo>
                      <a:lnTo>
                        <a:pt x="16718" y="6450"/>
                      </a:lnTo>
                      <a:cubicBezTo>
                        <a:pt x="16755" y="6450"/>
                        <a:pt x="16653" y="7487"/>
                        <a:pt x="16623" y="7692"/>
                      </a:cubicBezTo>
                      <a:cubicBezTo>
                        <a:pt x="16614" y="7757"/>
                        <a:pt x="16515" y="7780"/>
                        <a:pt x="16380" y="7780"/>
                      </a:cubicBezTo>
                      <a:cubicBezTo>
                        <a:pt x="16053" y="7780"/>
                        <a:pt x="15512" y="7644"/>
                        <a:pt x="15512" y="7644"/>
                      </a:cubicBezTo>
                      <a:lnTo>
                        <a:pt x="15414" y="7225"/>
                      </a:lnTo>
                      <a:cubicBezTo>
                        <a:pt x="15414" y="7225"/>
                        <a:pt x="16637" y="6686"/>
                        <a:pt x="16705" y="6475"/>
                      </a:cubicBezTo>
                      <a:cubicBezTo>
                        <a:pt x="16710" y="6458"/>
                        <a:pt x="16715" y="6450"/>
                        <a:pt x="16718" y="6450"/>
                      </a:cubicBezTo>
                      <a:close/>
                      <a:moveTo>
                        <a:pt x="17289" y="7674"/>
                      </a:moveTo>
                      <a:lnTo>
                        <a:pt x="18077" y="8005"/>
                      </a:lnTo>
                      <a:lnTo>
                        <a:pt x="17352" y="8082"/>
                      </a:lnTo>
                      <a:lnTo>
                        <a:pt x="17009" y="7700"/>
                      </a:lnTo>
                      <a:lnTo>
                        <a:pt x="17289" y="7674"/>
                      </a:lnTo>
                      <a:close/>
                      <a:moveTo>
                        <a:pt x="20998" y="8036"/>
                      </a:moveTo>
                      <a:cubicBezTo>
                        <a:pt x="21052" y="8036"/>
                        <a:pt x="20533" y="8695"/>
                        <a:pt x="20437" y="8882"/>
                      </a:cubicBezTo>
                      <a:cubicBezTo>
                        <a:pt x="20419" y="8915"/>
                        <a:pt x="20375" y="8929"/>
                        <a:pt x="20314" y="8929"/>
                      </a:cubicBezTo>
                      <a:cubicBezTo>
                        <a:pt x="20004" y="8929"/>
                        <a:pt x="19251" y="8578"/>
                        <a:pt x="19251" y="8578"/>
                      </a:cubicBezTo>
                      <a:lnTo>
                        <a:pt x="19726" y="8071"/>
                      </a:lnTo>
                      <a:cubicBezTo>
                        <a:pt x="19726" y="8071"/>
                        <a:pt x="20130" y="8101"/>
                        <a:pt x="20482" y="8101"/>
                      </a:cubicBezTo>
                      <a:cubicBezTo>
                        <a:pt x="20711" y="8101"/>
                        <a:pt x="20918" y="8088"/>
                        <a:pt x="20978" y="8046"/>
                      </a:cubicBezTo>
                      <a:cubicBezTo>
                        <a:pt x="20988" y="8039"/>
                        <a:pt x="20994" y="8036"/>
                        <a:pt x="20998" y="8036"/>
                      </a:cubicBezTo>
                      <a:close/>
                      <a:moveTo>
                        <a:pt x="7261" y="7824"/>
                      </a:moveTo>
                      <a:lnTo>
                        <a:pt x="8179" y="8236"/>
                      </a:lnTo>
                      <a:lnTo>
                        <a:pt x="6428" y="8957"/>
                      </a:lnTo>
                      <a:lnTo>
                        <a:pt x="5584" y="9036"/>
                      </a:lnTo>
                      <a:lnTo>
                        <a:pt x="7261" y="7824"/>
                      </a:lnTo>
                      <a:close/>
                      <a:moveTo>
                        <a:pt x="21634" y="6974"/>
                      </a:moveTo>
                      <a:cubicBezTo>
                        <a:pt x="21851" y="7153"/>
                        <a:pt x="22063" y="7338"/>
                        <a:pt x="22270" y="7529"/>
                      </a:cubicBezTo>
                      <a:lnTo>
                        <a:pt x="21632" y="9151"/>
                      </a:lnTo>
                      <a:lnTo>
                        <a:pt x="20791" y="9347"/>
                      </a:lnTo>
                      <a:lnTo>
                        <a:pt x="20555" y="9115"/>
                      </a:lnTo>
                      <a:lnTo>
                        <a:pt x="21583" y="7736"/>
                      </a:lnTo>
                      <a:lnTo>
                        <a:pt x="21474" y="7468"/>
                      </a:lnTo>
                      <a:lnTo>
                        <a:pt x="21634" y="6974"/>
                      </a:lnTo>
                      <a:close/>
                      <a:moveTo>
                        <a:pt x="21248" y="9378"/>
                      </a:moveTo>
                      <a:lnTo>
                        <a:pt x="22036" y="9826"/>
                      </a:lnTo>
                      <a:lnTo>
                        <a:pt x="22555" y="10265"/>
                      </a:lnTo>
                      <a:lnTo>
                        <a:pt x="21828" y="11196"/>
                      </a:lnTo>
                      <a:lnTo>
                        <a:pt x="21046" y="11333"/>
                      </a:lnTo>
                      <a:lnTo>
                        <a:pt x="20830" y="9708"/>
                      </a:lnTo>
                      <a:lnTo>
                        <a:pt x="21248" y="9378"/>
                      </a:lnTo>
                      <a:close/>
                      <a:moveTo>
                        <a:pt x="27491" y="9857"/>
                      </a:moveTo>
                      <a:lnTo>
                        <a:pt x="29914" y="10869"/>
                      </a:lnTo>
                      <a:lnTo>
                        <a:pt x="27635" y="11877"/>
                      </a:lnTo>
                      <a:lnTo>
                        <a:pt x="27491" y="9857"/>
                      </a:lnTo>
                      <a:close/>
                      <a:moveTo>
                        <a:pt x="21958" y="11527"/>
                      </a:moveTo>
                      <a:cubicBezTo>
                        <a:pt x="22010" y="11527"/>
                        <a:pt x="22056" y="11545"/>
                        <a:pt x="22089" y="11591"/>
                      </a:cubicBezTo>
                      <a:cubicBezTo>
                        <a:pt x="22196" y="11742"/>
                        <a:pt x="22588" y="12452"/>
                        <a:pt x="22588" y="12452"/>
                      </a:cubicBezTo>
                      <a:cubicBezTo>
                        <a:pt x="22588" y="12452"/>
                        <a:pt x="23013" y="12822"/>
                        <a:pt x="22909" y="12904"/>
                      </a:cubicBezTo>
                      <a:cubicBezTo>
                        <a:pt x="22805" y="12988"/>
                        <a:pt x="22012" y="13276"/>
                        <a:pt x="22012" y="13276"/>
                      </a:cubicBezTo>
                      <a:cubicBezTo>
                        <a:pt x="22021" y="13007"/>
                        <a:pt x="21124" y="12174"/>
                        <a:pt x="21193" y="12080"/>
                      </a:cubicBezTo>
                      <a:cubicBezTo>
                        <a:pt x="21262" y="11985"/>
                        <a:pt x="21459" y="11738"/>
                        <a:pt x="21598" y="11667"/>
                      </a:cubicBezTo>
                      <a:cubicBezTo>
                        <a:pt x="21695" y="11617"/>
                        <a:pt x="21842" y="11527"/>
                        <a:pt x="21958" y="11527"/>
                      </a:cubicBezTo>
                      <a:close/>
                      <a:moveTo>
                        <a:pt x="12903" y="8519"/>
                      </a:moveTo>
                      <a:lnTo>
                        <a:pt x="13621" y="10232"/>
                      </a:lnTo>
                      <a:lnTo>
                        <a:pt x="14592" y="11815"/>
                      </a:lnTo>
                      <a:lnTo>
                        <a:pt x="13207" y="13484"/>
                      </a:lnTo>
                      <a:lnTo>
                        <a:pt x="11018" y="11086"/>
                      </a:lnTo>
                      <a:lnTo>
                        <a:pt x="8012" y="9905"/>
                      </a:lnTo>
                      <a:lnTo>
                        <a:pt x="9020" y="8749"/>
                      </a:lnTo>
                      <a:lnTo>
                        <a:pt x="11252" y="9045"/>
                      </a:lnTo>
                      <a:lnTo>
                        <a:pt x="12903" y="8519"/>
                      </a:lnTo>
                      <a:close/>
                      <a:moveTo>
                        <a:pt x="24971" y="7005"/>
                      </a:moveTo>
                      <a:cubicBezTo>
                        <a:pt x="25420" y="7005"/>
                        <a:pt x="26322" y="7888"/>
                        <a:pt x="27183" y="8166"/>
                      </a:cubicBezTo>
                      <a:cubicBezTo>
                        <a:pt x="28334" y="8536"/>
                        <a:pt x="26194" y="11233"/>
                        <a:pt x="26194" y="11233"/>
                      </a:cubicBezTo>
                      <a:lnTo>
                        <a:pt x="23925" y="13676"/>
                      </a:lnTo>
                      <a:lnTo>
                        <a:pt x="22502" y="11524"/>
                      </a:lnTo>
                      <a:lnTo>
                        <a:pt x="24338" y="10424"/>
                      </a:lnTo>
                      <a:cubicBezTo>
                        <a:pt x="24338" y="10424"/>
                        <a:pt x="24573" y="8382"/>
                        <a:pt x="24691" y="7362"/>
                      </a:cubicBezTo>
                      <a:cubicBezTo>
                        <a:pt x="24720" y="7105"/>
                        <a:pt x="24820" y="7005"/>
                        <a:pt x="24971" y="7005"/>
                      </a:cubicBezTo>
                      <a:close/>
                      <a:moveTo>
                        <a:pt x="14716" y="12284"/>
                      </a:moveTo>
                      <a:cubicBezTo>
                        <a:pt x="14716" y="12284"/>
                        <a:pt x="15901" y="12705"/>
                        <a:pt x="16077" y="12762"/>
                      </a:cubicBezTo>
                      <a:cubicBezTo>
                        <a:pt x="16252" y="12819"/>
                        <a:pt x="15993" y="13745"/>
                        <a:pt x="15993" y="13745"/>
                      </a:cubicBezTo>
                      <a:lnTo>
                        <a:pt x="14705" y="13524"/>
                      </a:lnTo>
                      <a:lnTo>
                        <a:pt x="14716" y="12284"/>
                      </a:lnTo>
                      <a:close/>
                      <a:moveTo>
                        <a:pt x="4426" y="13370"/>
                      </a:moveTo>
                      <a:lnTo>
                        <a:pt x="4832" y="13536"/>
                      </a:lnTo>
                      <a:lnTo>
                        <a:pt x="4326" y="13902"/>
                      </a:lnTo>
                      <a:lnTo>
                        <a:pt x="3848" y="13960"/>
                      </a:lnTo>
                      <a:lnTo>
                        <a:pt x="4426" y="13370"/>
                      </a:lnTo>
                      <a:close/>
                      <a:moveTo>
                        <a:pt x="23146" y="13254"/>
                      </a:moveTo>
                      <a:lnTo>
                        <a:pt x="23235" y="13942"/>
                      </a:lnTo>
                      <a:lnTo>
                        <a:pt x="22486" y="13973"/>
                      </a:lnTo>
                      <a:lnTo>
                        <a:pt x="22329" y="13378"/>
                      </a:lnTo>
                      <a:lnTo>
                        <a:pt x="23146" y="13254"/>
                      </a:lnTo>
                      <a:close/>
                      <a:moveTo>
                        <a:pt x="15746" y="7866"/>
                      </a:moveTo>
                      <a:lnTo>
                        <a:pt x="20095" y="9461"/>
                      </a:lnTo>
                      <a:lnTo>
                        <a:pt x="20585" y="11565"/>
                      </a:lnTo>
                      <a:lnTo>
                        <a:pt x="18096" y="14458"/>
                      </a:lnTo>
                      <a:lnTo>
                        <a:pt x="16071" y="11082"/>
                      </a:lnTo>
                      <a:lnTo>
                        <a:pt x="15746" y="7866"/>
                      </a:lnTo>
                      <a:close/>
                      <a:moveTo>
                        <a:pt x="16596" y="13325"/>
                      </a:moveTo>
                      <a:lnTo>
                        <a:pt x="17362" y="14559"/>
                      </a:lnTo>
                      <a:lnTo>
                        <a:pt x="16665" y="14863"/>
                      </a:lnTo>
                      <a:lnTo>
                        <a:pt x="16326" y="13943"/>
                      </a:lnTo>
                      <a:lnTo>
                        <a:pt x="16596" y="13325"/>
                      </a:lnTo>
                      <a:close/>
                      <a:moveTo>
                        <a:pt x="15105" y="13847"/>
                      </a:moveTo>
                      <a:cubicBezTo>
                        <a:pt x="15105" y="13847"/>
                        <a:pt x="16315" y="14433"/>
                        <a:pt x="16352" y="14560"/>
                      </a:cubicBezTo>
                      <a:cubicBezTo>
                        <a:pt x="16389" y="14689"/>
                        <a:pt x="15809" y="15280"/>
                        <a:pt x="15809" y="15280"/>
                      </a:cubicBezTo>
                      <a:lnTo>
                        <a:pt x="14929" y="14995"/>
                      </a:lnTo>
                      <a:lnTo>
                        <a:pt x="15105" y="13847"/>
                      </a:lnTo>
                      <a:close/>
                      <a:moveTo>
                        <a:pt x="5933" y="12838"/>
                      </a:moveTo>
                      <a:cubicBezTo>
                        <a:pt x="5933" y="12838"/>
                        <a:pt x="6862" y="13332"/>
                        <a:pt x="7003" y="13377"/>
                      </a:cubicBezTo>
                      <a:cubicBezTo>
                        <a:pt x="7144" y="13423"/>
                        <a:pt x="6481" y="13792"/>
                        <a:pt x="6481" y="13792"/>
                      </a:cubicBezTo>
                      <a:lnTo>
                        <a:pt x="6942" y="15495"/>
                      </a:lnTo>
                      <a:lnTo>
                        <a:pt x="5282" y="15582"/>
                      </a:lnTo>
                      <a:lnTo>
                        <a:pt x="4625" y="14126"/>
                      </a:lnTo>
                      <a:lnTo>
                        <a:pt x="5100" y="13736"/>
                      </a:lnTo>
                      <a:lnTo>
                        <a:pt x="5933" y="12838"/>
                      </a:lnTo>
                      <a:close/>
                      <a:moveTo>
                        <a:pt x="20163" y="14429"/>
                      </a:moveTo>
                      <a:lnTo>
                        <a:pt x="20855" y="14574"/>
                      </a:lnTo>
                      <a:lnTo>
                        <a:pt x="20942" y="15029"/>
                      </a:lnTo>
                      <a:lnTo>
                        <a:pt x="20527" y="15711"/>
                      </a:lnTo>
                      <a:lnTo>
                        <a:pt x="20092" y="15494"/>
                      </a:lnTo>
                      <a:lnTo>
                        <a:pt x="19715" y="15217"/>
                      </a:lnTo>
                      <a:lnTo>
                        <a:pt x="20163" y="14429"/>
                      </a:lnTo>
                      <a:close/>
                      <a:moveTo>
                        <a:pt x="16434" y="15142"/>
                      </a:moveTo>
                      <a:cubicBezTo>
                        <a:pt x="16434" y="15142"/>
                        <a:pt x="16385" y="15620"/>
                        <a:pt x="16408" y="15768"/>
                      </a:cubicBezTo>
                      <a:cubicBezTo>
                        <a:pt x="16414" y="15807"/>
                        <a:pt x="16381" y="15822"/>
                        <a:pt x="16330" y="15822"/>
                      </a:cubicBezTo>
                      <a:cubicBezTo>
                        <a:pt x="16187" y="15822"/>
                        <a:pt x="15898" y="15709"/>
                        <a:pt x="15898" y="15709"/>
                      </a:cubicBezTo>
                      <a:lnTo>
                        <a:pt x="15907" y="15571"/>
                      </a:lnTo>
                      <a:lnTo>
                        <a:pt x="16434" y="15142"/>
                      </a:lnTo>
                      <a:close/>
                      <a:moveTo>
                        <a:pt x="26564" y="12348"/>
                      </a:moveTo>
                      <a:lnTo>
                        <a:pt x="28859" y="12453"/>
                      </a:lnTo>
                      <a:lnTo>
                        <a:pt x="29892" y="13844"/>
                      </a:lnTo>
                      <a:lnTo>
                        <a:pt x="29335" y="15569"/>
                      </a:lnTo>
                      <a:lnTo>
                        <a:pt x="27876" y="16157"/>
                      </a:lnTo>
                      <a:lnTo>
                        <a:pt x="24790" y="13258"/>
                      </a:lnTo>
                      <a:lnTo>
                        <a:pt x="26564" y="12348"/>
                      </a:lnTo>
                      <a:close/>
                      <a:moveTo>
                        <a:pt x="18977" y="13892"/>
                      </a:moveTo>
                      <a:cubicBezTo>
                        <a:pt x="18977" y="13892"/>
                        <a:pt x="19506" y="14178"/>
                        <a:pt x="19671" y="14270"/>
                      </a:cubicBezTo>
                      <a:cubicBezTo>
                        <a:pt x="19836" y="14362"/>
                        <a:pt x="19500" y="14681"/>
                        <a:pt x="19500" y="14681"/>
                      </a:cubicBezTo>
                      <a:cubicBezTo>
                        <a:pt x="19500" y="14681"/>
                        <a:pt x="19235" y="15140"/>
                        <a:pt x="19143" y="15304"/>
                      </a:cubicBezTo>
                      <a:cubicBezTo>
                        <a:pt x="19051" y="15469"/>
                        <a:pt x="19136" y="15807"/>
                        <a:pt x="19136" y="15807"/>
                      </a:cubicBezTo>
                      <a:lnTo>
                        <a:pt x="17970" y="16170"/>
                      </a:lnTo>
                      <a:cubicBezTo>
                        <a:pt x="17970" y="16170"/>
                        <a:pt x="17752" y="15400"/>
                        <a:pt x="17751" y="15284"/>
                      </a:cubicBezTo>
                      <a:cubicBezTo>
                        <a:pt x="17750" y="15166"/>
                        <a:pt x="18147" y="15140"/>
                        <a:pt x="18147" y="15140"/>
                      </a:cubicBezTo>
                      <a:lnTo>
                        <a:pt x="18423" y="15051"/>
                      </a:lnTo>
                      <a:lnTo>
                        <a:pt x="18329" y="14576"/>
                      </a:lnTo>
                      <a:lnTo>
                        <a:pt x="18977" y="13892"/>
                      </a:lnTo>
                      <a:close/>
                      <a:moveTo>
                        <a:pt x="20603" y="12328"/>
                      </a:moveTo>
                      <a:cubicBezTo>
                        <a:pt x="20665" y="12328"/>
                        <a:pt x="20734" y="12356"/>
                        <a:pt x="20811" y="12423"/>
                      </a:cubicBezTo>
                      <a:cubicBezTo>
                        <a:pt x="21235" y="12793"/>
                        <a:pt x="21874" y="13581"/>
                        <a:pt x="21874" y="13581"/>
                      </a:cubicBezTo>
                      <a:lnTo>
                        <a:pt x="22441" y="14114"/>
                      </a:lnTo>
                      <a:lnTo>
                        <a:pt x="23121" y="14294"/>
                      </a:lnTo>
                      <a:lnTo>
                        <a:pt x="22839" y="15291"/>
                      </a:lnTo>
                      <a:lnTo>
                        <a:pt x="22797" y="15783"/>
                      </a:lnTo>
                      <a:cubicBezTo>
                        <a:pt x="22797" y="15783"/>
                        <a:pt x="22868" y="16310"/>
                        <a:pt x="22668" y="16310"/>
                      </a:cubicBezTo>
                      <a:cubicBezTo>
                        <a:pt x="22613" y="16310"/>
                        <a:pt x="22539" y="16271"/>
                        <a:pt x="22438" y="16172"/>
                      </a:cubicBezTo>
                      <a:cubicBezTo>
                        <a:pt x="21966" y="15709"/>
                        <a:pt x="21450" y="15504"/>
                        <a:pt x="21450" y="15504"/>
                      </a:cubicBezTo>
                      <a:lnTo>
                        <a:pt x="21376" y="15248"/>
                      </a:lnTo>
                      <a:lnTo>
                        <a:pt x="21249" y="14196"/>
                      </a:lnTo>
                      <a:lnTo>
                        <a:pt x="19982" y="13787"/>
                      </a:lnTo>
                      <a:lnTo>
                        <a:pt x="19524" y="13640"/>
                      </a:lnTo>
                      <a:cubicBezTo>
                        <a:pt x="19524" y="13640"/>
                        <a:pt x="19964" y="13121"/>
                        <a:pt x="20079" y="13003"/>
                      </a:cubicBezTo>
                      <a:cubicBezTo>
                        <a:pt x="20174" y="12906"/>
                        <a:pt x="20320" y="12328"/>
                        <a:pt x="20603" y="12328"/>
                      </a:cubicBezTo>
                      <a:close/>
                      <a:moveTo>
                        <a:pt x="8607" y="12001"/>
                      </a:moveTo>
                      <a:lnTo>
                        <a:pt x="10907" y="12743"/>
                      </a:lnTo>
                      <a:lnTo>
                        <a:pt x="12386" y="14067"/>
                      </a:lnTo>
                      <a:lnTo>
                        <a:pt x="10370" y="16379"/>
                      </a:lnTo>
                      <a:lnTo>
                        <a:pt x="7098" y="14055"/>
                      </a:lnTo>
                      <a:lnTo>
                        <a:pt x="8607" y="12001"/>
                      </a:lnTo>
                      <a:close/>
                      <a:moveTo>
                        <a:pt x="25504" y="14546"/>
                      </a:moveTo>
                      <a:cubicBezTo>
                        <a:pt x="25504" y="14546"/>
                        <a:pt x="27409" y="16183"/>
                        <a:pt x="27537" y="16225"/>
                      </a:cubicBezTo>
                      <a:cubicBezTo>
                        <a:pt x="27665" y="16266"/>
                        <a:pt x="27190" y="16536"/>
                        <a:pt x="27190" y="16536"/>
                      </a:cubicBezTo>
                      <a:lnTo>
                        <a:pt x="25107" y="15229"/>
                      </a:lnTo>
                      <a:lnTo>
                        <a:pt x="25504" y="14546"/>
                      </a:lnTo>
                      <a:close/>
                      <a:moveTo>
                        <a:pt x="28780" y="16201"/>
                      </a:moveTo>
                      <a:lnTo>
                        <a:pt x="29185" y="16367"/>
                      </a:lnTo>
                      <a:lnTo>
                        <a:pt x="28679" y="16733"/>
                      </a:lnTo>
                      <a:lnTo>
                        <a:pt x="28202" y="16790"/>
                      </a:lnTo>
                      <a:lnTo>
                        <a:pt x="28780" y="16201"/>
                      </a:lnTo>
                      <a:close/>
                      <a:moveTo>
                        <a:pt x="17572" y="16424"/>
                      </a:moveTo>
                      <a:lnTo>
                        <a:pt x="17925" y="16641"/>
                      </a:lnTo>
                      <a:cubicBezTo>
                        <a:pt x="17925" y="16641"/>
                        <a:pt x="17626" y="16877"/>
                        <a:pt x="17551" y="16878"/>
                      </a:cubicBezTo>
                      <a:cubicBezTo>
                        <a:pt x="17551" y="16878"/>
                        <a:pt x="17551" y="16878"/>
                        <a:pt x="17550" y="16878"/>
                      </a:cubicBezTo>
                      <a:cubicBezTo>
                        <a:pt x="17474" y="16878"/>
                        <a:pt x="17308" y="16698"/>
                        <a:pt x="17308" y="16698"/>
                      </a:cubicBezTo>
                      <a:lnTo>
                        <a:pt x="17572" y="16424"/>
                      </a:lnTo>
                      <a:close/>
                      <a:moveTo>
                        <a:pt x="7599" y="15073"/>
                      </a:moveTo>
                      <a:cubicBezTo>
                        <a:pt x="7752" y="15073"/>
                        <a:pt x="8653" y="15853"/>
                        <a:pt x="8653" y="15853"/>
                      </a:cubicBezTo>
                      <a:lnTo>
                        <a:pt x="8575" y="16215"/>
                      </a:lnTo>
                      <a:lnTo>
                        <a:pt x="7845" y="16913"/>
                      </a:lnTo>
                      <a:lnTo>
                        <a:pt x="6998" y="16407"/>
                      </a:lnTo>
                      <a:lnTo>
                        <a:pt x="7450" y="15969"/>
                      </a:lnTo>
                      <a:cubicBezTo>
                        <a:pt x="7450" y="15969"/>
                        <a:pt x="7512" y="15174"/>
                        <a:pt x="7581" y="15080"/>
                      </a:cubicBezTo>
                      <a:cubicBezTo>
                        <a:pt x="7585" y="15075"/>
                        <a:pt x="7591" y="15073"/>
                        <a:pt x="7599" y="15073"/>
                      </a:cubicBezTo>
                      <a:close/>
                      <a:moveTo>
                        <a:pt x="24877" y="15614"/>
                      </a:moveTo>
                      <a:lnTo>
                        <a:pt x="26732" y="16424"/>
                      </a:lnTo>
                      <a:lnTo>
                        <a:pt x="24711" y="18099"/>
                      </a:lnTo>
                      <a:lnTo>
                        <a:pt x="24877" y="15614"/>
                      </a:lnTo>
                      <a:close/>
                      <a:moveTo>
                        <a:pt x="5507" y="16937"/>
                      </a:moveTo>
                      <a:lnTo>
                        <a:pt x="5324" y="17499"/>
                      </a:lnTo>
                      <a:cubicBezTo>
                        <a:pt x="5324" y="17499"/>
                        <a:pt x="4560" y="18186"/>
                        <a:pt x="4468" y="18350"/>
                      </a:cubicBezTo>
                      <a:cubicBezTo>
                        <a:pt x="4462" y="18360"/>
                        <a:pt x="4456" y="18365"/>
                        <a:pt x="4449" y="18365"/>
                      </a:cubicBezTo>
                      <a:cubicBezTo>
                        <a:pt x="4351" y="18365"/>
                        <a:pt x="4177" y="17323"/>
                        <a:pt x="4177" y="17323"/>
                      </a:cubicBezTo>
                      <a:lnTo>
                        <a:pt x="4957" y="16953"/>
                      </a:lnTo>
                      <a:lnTo>
                        <a:pt x="5507" y="16937"/>
                      </a:lnTo>
                      <a:close/>
                      <a:moveTo>
                        <a:pt x="30287" y="15669"/>
                      </a:moveTo>
                      <a:cubicBezTo>
                        <a:pt x="30287" y="15669"/>
                        <a:pt x="31216" y="16163"/>
                        <a:pt x="31356" y="16208"/>
                      </a:cubicBezTo>
                      <a:cubicBezTo>
                        <a:pt x="31498" y="16254"/>
                        <a:pt x="30834" y="16624"/>
                        <a:pt x="30834" y="16624"/>
                      </a:cubicBezTo>
                      <a:lnTo>
                        <a:pt x="31296" y="18326"/>
                      </a:lnTo>
                      <a:lnTo>
                        <a:pt x="29635" y="18413"/>
                      </a:lnTo>
                      <a:lnTo>
                        <a:pt x="28978" y="16957"/>
                      </a:lnTo>
                      <a:lnTo>
                        <a:pt x="29454" y="16567"/>
                      </a:lnTo>
                      <a:lnTo>
                        <a:pt x="30287" y="15669"/>
                      </a:lnTo>
                      <a:close/>
                      <a:moveTo>
                        <a:pt x="14019" y="17093"/>
                      </a:moveTo>
                      <a:lnTo>
                        <a:pt x="13519" y="17679"/>
                      </a:lnTo>
                      <a:lnTo>
                        <a:pt x="12994" y="17572"/>
                      </a:lnTo>
                      <a:lnTo>
                        <a:pt x="11749" y="18539"/>
                      </a:lnTo>
                      <a:lnTo>
                        <a:pt x="10773" y="18287"/>
                      </a:lnTo>
                      <a:cubicBezTo>
                        <a:pt x="10773" y="18287"/>
                        <a:pt x="11197" y="17552"/>
                        <a:pt x="11269" y="17326"/>
                      </a:cubicBezTo>
                      <a:lnTo>
                        <a:pt x="14019" y="17093"/>
                      </a:lnTo>
                      <a:close/>
                      <a:moveTo>
                        <a:pt x="14582" y="15743"/>
                      </a:moveTo>
                      <a:lnTo>
                        <a:pt x="15986" y="15985"/>
                      </a:lnTo>
                      <a:lnTo>
                        <a:pt x="17525" y="17116"/>
                      </a:lnTo>
                      <a:lnTo>
                        <a:pt x="16908" y="19033"/>
                      </a:lnTo>
                      <a:lnTo>
                        <a:pt x="13438" y="16009"/>
                      </a:lnTo>
                      <a:lnTo>
                        <a:pt x="14582" y="15743"/>
                      </a:lnTo>
                      <a:close/>
                      <a:moveTo>
                        <a:pt x="19325" y="15946"/>
                      </a:moveTo>
                      <a:cubicBezTo>
                        <a:pt x="19325" y="15946"/>
                        <a:pt x="19854" y="16233"/>
                        <a:pt x="19972" y="16349"/>
                      </a:cubicBezTo>
                      <a:cubicBezTo>
                        <a:pt x="20090" y="16465"/>
                        <a:pt x="20263" y="18581"/>
                        <a:pt x="20263" y="18581"/>
                      </a:cubicBezTo>
                      <a:lnTo>
                        <a:pt x="19170" y="19199"/>
                      </a:lnTo>
                      <a:cubicBezTo>
                        <a:pt x="19170" y="19199"/>
                        <a:pt x="18370" y="18786"/>
                        <a:pt x="18334" y="18658"/>
                      </a:cubicBezTo>
                      <a:cubicBezTo>
                        <a:pt x="18304" y="18551"/>
                        <a:pt x="18185" y="16590"/>
                        <a:pt x="18185" y="16590"/>
                      </a:cubicBezTo>
                      <a:lnTo>
                        <a:pt x="19325" y="15946"/>
                      </a:lnTo>
                      <a:close/>
                      <a:moveTo>
                        <a:pt x="8275" y="17002"/>
                      </a:moveTo>
                      <a:cubicBezTo>
                        <a:pt x="8325" y="17608"/>
                        <a:pt x="8380" y="18214"/>
                        <a:pt x="8438" y="18819"/>
                      </a:cubicBezTo>
                      <a:lnTo>
                        <a:pt x="7862" y="19229"/>
                      </a:lnTo>
                      <a:cubicBezTo>
                        <a:pt x="7618" y="19008"/>
                        <a:pt x="7368" y="18796"/>
                        <a:pt x="7109" y="18593"/>
                      </a:cubicBezTo>
                      <a:lnTo>
                        <a:pt x="7533" y="17279"/>
                      </a:lnTo>
                      <a:lnTo>
                        <a:pt x="7896" y="17240"/>
                      </a:lnTo>
                      <a:lnTo>
                        <a:pt x="8275" y="17002"/>
                      </a:lnTo>
                      <a:close/>
                      <a:moveTo>
                        <a:pt x="31267" y="18661"/>
                      </a:moveTo>
                      <a:lnTo>
                        <a:pt x="30983" y="18993"/>
                      </a:lnTo>
                      <a:lnTo>
                        <a:pt x="30685" y="18932"/>
                      </a:lnTo>
                      <a:lnTo>
                        <a:pt x="29980" y="19480"/>
                      </a:lnTo>
                      <a:lnTo>
                        <a:pt x="29426" y="19338"/>
                      </a:lnTo>
                      <a:cubicBezTo>
                        <a:pt x="29426" y="19338"/>
                        <a:pt x="29666" y="18921"/>
                        <a:pt x="29707" y="18793"/>
                      </a:cubicBezTo>
                      <a:lnTo>
                        <a:pt x="31267" y="18661"/>
                      </a:lnTo>
                      <a:close/>
                      <a:moveTo>
                        <a:pt x="3199" y="17866"/>
                      </a:moveTo>
                      <a:cubicBezTo>
                        <a:pt x="3495" y="17866"/>
                        <a:pt x="3867" y="17923"/>
                        <a:pt x="3867" y="17923"/>
                      </a:cubicBezTo>
                      <a:cubicBezTo>
                        <a:pt x="3867" y="17923"/>
                        <a:pt x="3306" y="19064"/>
                        <a:pt x="3274" y="19403"/>
                      </a:cubicBezTo>
                      <a:cubicBezTo>
                        <a:pt x="3267" y="19470"/>
                        <a:pt x="3230" y="19496"/>
                        <a:pt x="3175" y="19496"/>
                      </a:cubicBezTo>
                      <a:cubicBezTo>
                        <a:pt x="2949" y="19496"/>
                        <a:pt x="2416" y="19048"/>
                        <a:pt x="2416" y="19048"/>
                      </a:cubicBezTo>
                      <a:cubicBezTo>
                        <a:pt x="2416" y="19048"/>
                        <a:pt x="2757" y="18110"/>
                        <a:pt x="2850" y="17945"/>
                      </a:cubicBezTo>
                      <a:cubicBezTo>
                        <a:pt x="2884" y="17885"/>
                        <a:pt x="3029" y="17866"/>
                        <a:pt x="3199" y="17866"/>
                      </a:cubicBezTo>
                      <a:close/>
                      <a:moveTo>
                        <a:pt x="6311" y="16522"/>
                      </a:moveTo>
                      <a:cubicBezTo>
                        <a:pt x="6675" y="16522"/>
                        <a:pt x="7130" y="17240"/>
                        <a:pt x="7130" y="17240"/>
                      </a:cubicBezTo>
                      <a:lnTo>
                        <a:pt x="6388" y="19540"/>
                      </a:lnTo>
                      <a:lnTo>
                        <a:pt x="3840" y="19566"/>
                      </a:lnTo>
                      <a:cubicBezTo>
                        <a:pt x="3840" y="19566"/>
                        <a:pt x="5671" y="17827"/>
                        <a:pt x="5979" y="16869"/>
                      </a:cubicBezTo>
                      <a:cubicBezTo>
                        <a:pt x="6061" y="16615"/>
                        <a:pt x="6180" y="16522"/>
                        <a:pt x="6311" y="16522"/>
                      </a:cubicBezTo>
                      <a:close/>
                      <a:moveTo>
                        <a:pt x="14985" y="18200"/>
                      </a:moveTo>
                      <a:lnTo>
                        <a:pt x="16029" y="18575"/>
                      </a:lnTo>
                      <a:lnTo>
                        <a:pt x="15771" y="19619"/>
                      </a:lnTo>
                      <a:lnTo>
                        <a:pt x="14677" y="19033"/>
                      </a:lnTo>
                      <a:lnTo>
                        <a:pt x="14985" y="18200"/>
                      </a:lnTo>
                      <a:close/>
                      <a:moveTo>
                        <a:pt x="2107" y="18337"/>
                      </a:moveTo>
                      <a:cubicBezTo>
                        <a:pt x="2144" y="18337"/>
                        <a:pt x="2043" y="19374"/>
                        <a:pt x="2012" y="19579"/>
                      </a:cubicBezTo>
                      <a:cubicBezTo>
                        <a:pt x="2003" y="19644"/>
                        <a:pt x="1904" y="19667"/>
                        <a:pt x="1769" y="19667"/>
                      </a:cubicBezTo>
                      <a:cubicBezTo>
                        <a:pt x="1441" y="19667"/>
                        <a:pt x="900" y="19532"/>
                        <a:pt x="900" y="19532"/>
                      </a:cubicBezTo>
                      <a:lnTo>
                        <a:pt x="802" y="19111"/>
                      </a:lnTo>
                      <a:cubicBezTo>
                        <a:pt x="802" y="19111"/>
                        <a:pt x="2026" y="18573"/>
                        <a:pt x="2094" y="18362"/>
                      </a:cubicBezTo>
                      <a:cubicBezTo>
                        <a:pt x="2099" y="18345"/>
                        <a:pt x="2103" y="18337"/>
                        <a:pt x="2107" y="18337"/>
                      </a:cubicBezTo>
                      <a:close/>
                      <a:moveTo>
                        <a:pt x="21144" y="15742"/>
                      </a:moveTo>
                      <a:lnTo>
                        <a:pt x="22040" y="16243"/>
                      </a:lnTo>
                      <a:lnTo>
                        <a:pt x="23580" y="17374"/>
                      </a:lnTo>
                      <a:lnTo>
                        <a:pt x="22393" y="19743"/>
                      </a:lnTo>
                      <a:lnTo>
                        <a:pt x="20773" y="16892"/>
                      </a:lnTo>
                      <a:lnTo>
                        <a:pt x="21144" y="15742"/>
                      </a:lnTo>
                      <a:close/>
                      <a:moveTo>
                        <a:pt x="31952" y="17903"/>
                      </a:moveTo>
                      <a:cubicBezTo>
                        <a:pt x="32105" y="17903"/>
                        <a:pt x="33006" y="18684"/>
                        <a:pt x="33006" y="18684"/>
                      </a:cubicBezTo>
                      <a:lnTo>
                        <a:pt x="32928" y="19046"/>
                      </a:lnTo>
                      <a:lnTo>
                        <a:pt x="32198" y="19744"/>
                      </a:lnTo>
                      <a:lnTo>
                        <a:pt x="31351" y="19238"/>
                      </a:lnTo>
                      <a:lnTo>
                        <a:pt x="31804" y="18801"/>
                      </a:lnTo>
                      <a:cubicBezTo>
                        <a:pt x="31804" y="18801"/>
                        <a:pt x="31865" y="18004"/>
                        <a:pt x="31934" y="17911"/>
                      </a:cubicBezTo>
                      <a:cubicBezTo>
                        <a:pt x="31938" y="17906"/>
                        <a:pt x="31944" y="17903"/>
                        <a:pt x="31952" y="17903"/>
                      </a:cubicBezTo>
                      <a:close/>
                      <a:moveTo>
                        <a:pt x="2679" y="19561"/>
                      </a:moveTo>
                      <a:lnTo>
                        <a:pt x="3465" y="19892"/>
                      </a:lnTo>
                      <a:lnTo>
                        <a:pt x="2741" y="19970"/>
                      </a:lnTo>
                      <a:lnTo>
                        <a:pt x="2399" y="19587"/>
                      </a:lnTo>
                      <a:lnTo>
                        <a:pt x="2679" y="19561"/>
                      </a:lnTo>
                      <a:close/>
                      <a:moveTo>
                        <a:pt x="24758" y="19403"/>
                      </a:moveTo>
                      <a:lnTo>
                        <a:pt x="25364" y="19676"/>
                      </a:lnTo>
                      <a:lnTo>
                        <a:pt x="24207" y="20152"/>
                      </a:lnTo>
                      <a:lnTo>
                        <a:pt x="23651" y="20204"/>
                      </a:lnTo>
                      <a:lnTo>
                        <a:pt x="24758" y="19403"/>
                      </a:lnTo>
                      <a:close/>
                      <a:moveTo>
                        <a:pt x="6387" y="19923"/>
                      </a:moveTo>
                      <a:cubicBezTo>
                        <a:pt x="6441" y="19923"/>
                        <a:pt x="5921" y="20583"/>
                        <a:pt x="5825" y="20769"/>
                      </a:cubicBezTo>
                      <a:cubicBezTo>
                        <a:pt x="5808" y="20803"/>
                        <a:pt x="5764" y="20816"/>
                        <a:pt x="5703" y="20816"/>
                      </a:cubicBezTo>
                      <a:cubicBezTo>
                        <a:pt x="5394" y="20816"/>
                        <a:pt x="4641" y="20465"/>
                        <a:pt x="4641" y="20465"/>
                      </a:cubicBezTo>
                      <a:lnTo>
                        <a:pt x="5115" y="19957"/>
                      </a:lnTo>
                      <a:cubicBezTo>
                        <a:pt x="5115" y="19957"/>
                        <a:pt x="5523" y="19988"/>
                        <a:pt x="5877" y="19988"/>
                      </a:cubicBezTo>
                      <a:cubicBezTo>
                        <a:pt x="6103" y="19988"/>
                        <a:pt x="6308" y="19976"/>
                        <a:pt x="6366" y="19934"/>
                      </a:cubicBezTo>
                      <a:cubicBezTo>
                        <a:pt x="6376" y="19927"/>
                        <a:pt x="6383" y="19923"/>
                        <a:pt x="6387" y="19923"/>
                      </a:cubicBezTo>
                      <a:close/>
                      <a:moveTo>
                        <a:pt x="18333" y="19877"/>
                      </a:moveTo>
                      <a:cubicBezTo>
                        <a:pt x="18333" y="19877"/>
                        <a:pt x="20584" y="20043"/>
                        <a:pt x="20850" y="20137"/>
                      </a:cubicBezTo>
                      <a:cubicBezTo>
                        <a:pt x="21117" y="20232"/>
                        <a:pt x="20819" y="20906"/>
                        <a:pt x="20819" y="20906"/>
                      </a:cubicBezTo>
                      <a:lnTo>
                        <a:pt x="18318" y="20261"/>
                      </a:lnTo>
                      <a:lnTo>
                        <a:pt x="18333" y="19877"/>
                      </a:lnTo>
                      <a:close/>
                      <a:moveTo>
                        <a:pt x="8991" y="18687"/>
                      </a:moveTo>
                      <a:lnTo>
                        <a:pt x="8825" y="21172"/>
                      </a:lnTo>
                      <a:lnTo>
                        <a:pt x="7359" y="21123"/>
                      </a:lnTo>
                      <a:lnTo>
                        <a:pt x="7853" y="19589"/>
                      </a:lnTo>
                      <a:lnTo>
                        <a:pt x="8991" y="18687"/>
                      </a:lnTo>
                      <a:close/>
                      <a:moveTo>
                        <a:pt x="28873" y="18114"/>
                      </a:moveTo>
                      <a:lnTo>
                        <a:pt x="28003" y="21275"/>
                      </a:lnTo>
                      <a:lnTo>
                        <a:pt x="26928" y="21827"/>
                      </a:lnTo>
                      <a:lnTo>
                        <a:pt x="26648" y="20839"/>
                      </a:lnTo>
                      <a:lnTo>
                        <a:pt x="26358" y="18949"/>
                      </a:lnTo>
                      <a:lnTo>
                        <a:pt x="28873" y="18114"/>
                      </a:lnTo>
                      <a:close/>
                      <a:moveTo>
                        <a:pt x="33474" y="18678"/>
                      </a:moveTo>
                      <a:lnTo>
                        <a:pt x="35116" y="20218"/>
                      </a:lnTo>
                      <a:lnTo>
                        <a:pt x="34462" y="20436"/>
                      </a:lnTo>
                      <a:lnTo>
                        <a:pt x="34204" y="21478"/>
                      </a:lnTo>
                      <a:lnTo>
                        <a:pt x="34208" y="21711"/>
                      </a:lnTo>
                      <a:cubicBezTo>
                        <a:pt x="33973" y="21760"/>
                        <a:pt x="33739" y="21813"/>
                        <a:pt x="33503" y="21859"/>
                      </a:cubicBezTo>
                      <a:lnTo>
                        <a:pt x="33500" y="21145"/>
                      </a:lnTo>
                      <a:lnTo>
                        <a:pt x="33151" y="21394"/>
                      </a:lnTo>
                      <a:cubicBezTo>
                        <a:pt x="33094" y="20797"/>
                        <a:pt x="33042" y="20201"/>
                        <a:pt x="32994" y="19603"/>
                      </a:cubicBezTo>
                      <a:lnTo>
                        <a:pt x="33271" y="19430"/>
                      </a:lnTo>
                      <a:lnTo>
                        <a:pt x="33474" y="18678"/>
                      </a:lnTo>
                      <a:close/>
                      <a:moveTo>
                        <a:pt x="16381" y="19158"/>
                      </a:moveTo>
                      <a:lnTo>
                        <a:pt x="18023" y="20696"/>
                      </a:lnTo>
                      <a:lnTo>
                        <a:pt x="17370" y="20914"/>
                      </a:lnTo>
                      <a:lnTo>
                        <a:pt x="17111" y="21958"/>
                      </a:lnTo>
                      <a:lnTo>
                        <a:pt x="17115" y="22191"/>
                      </a:lnTo>
                      <a:cubicBezTo>
                        <a:pt x="16880" y="22238"/>
                        <a:pt x="16646" y="22293"/>
                        <a:pt x="16410" y="22338"/>
                      </a:cubicBezTo>
                      <a:lnTo>
                        <a:pt x="16407" y="21624"/>
                      </a:lnTo>
                      <a:lnTo>
                        <a:pt x="16058" y="21872"/>
                      </a:lnTo>
                      <a:cubicBezTo>
                        <a:pt x="16001" y="21277"/>
                        <a:pt x="15949" y="20679"/>
                        <a:pt x="15901" y="20082"/>
                      </a:cubicBezTo>
                      <a:lnTo>
                        <a:pt x="16178" y="19908"/>
                      </a:lnTo>
                      <a:lnTo>
                        <a:pt x="16381" y="19158"/>
                      </a:lnTo>
                      <a:close/>
                      <a:moveTo>
                        <a:pt x="24175" y="21621"/>
                      </a:moveTo>
                      <a:lnTo>
                        <a:pt x="24727" y="22128"/>
                      </a:lnTo>
                      <a:lnTo>
                        <a:pt x="24418" y="22661"/>
                      </a:lnTo>
                      <a:lnTo>
                        <a:pt x="23751" y="22171"/>
                      </a:lnTo>
                      <a:lnTo>
                        <a:pt x="24175" y="21621"/>
                      </a:lnTo>
                      <a:close/>
                      <a:moveTo>
                        <a:pt x="27858" y="21565"/>
                      </a:moveTo>
                      <a:cubicBezTo>
                        <a:pt x="27901" y="21565"/>
                        <a:pt x="27930" y="21567"/>
                        <a:pt x="27930" y="21567"/>
                      </a:cubicBezTo>
                      <a:lnTo>
                        <a:pt x="28077" y="23071"/>
                      </a:lnTo>
                      <a:lnTo>
                        <a:pt x="27863" y="23139"/>
                      </a:lnTo>
                      <a:cubicBezTo>
                        <a:pt x="27863" y="23139"/>
                        <a:pt x="27503" y="21869"/>
                        <a:pt x="27501" y="21703"/>
                      </a:cubicBezTo>
                      <a:cubicBezTo>
                        <a:pt x="27500" y="21581"/>
                        <a:pt x="27736" y="21565"/>
                        <a:pt x="27858" y="21565"/>
                      </a:cubicBezTo>
                      <a:close/>
                      <a:moveTo>
                        <a:pt x="6637" y="21264"/>
                      </a:moveTo>
                      <a:lnTo>
                        <a:pt x="7425" y="21712"/>
                      </a:lnTo>
                      <a:lnTo>
                        <a:pt x="7944" y="22151"/>
                      </a:lnTo>
                      <a:lnTo>
                        <a:pt x="7217" y="23083"/>
                      </a:lnTo>
                      <a:lnTo>
                        <a:pt x="6434" y="23219"/>
                      </a:lnTo>
                      <a:lnTo>
                        <a:pt x="6219" y="21596"/>
                      </a:lnTo>
                      <a:lnTo>
                        <a:pt x="6637" y="21264"/>
                      </a:lnTo>
                      <a:close/>
                      <a:moveTo>
                        <a:pt x="29557" y="20443"/>
                      </a:moveTo>
                      <a:lnTo>
                        <a:pt x="30767" y="20778"/>
                      </a:lnTo>
                      <a:cubicBezTo>
                        <a:pt x="30767" y="20778"/>
                        <a:pt x="31040" y="21635"/>
                        <a:pt x="30975" y="21752"/>
                      </a:cubicBezTo>
                      <a:cubicBezTo>
                        <a:pt x="30921" y="21848"/>
                        <a:pt x="29618" y="23320"/>
                        <a:pt x="29618" y="23320"/>
                      </a:cubicBezTo>
                      <a:lnTo>
                        <a:pt x="28357" y="22969"/>
                      </a:lnTo>
                      <a:cubicBezTo>
                        <a:pt x="28357" y="22969"/>
                        <a:pt x="28186" y="22392"/>
                        <a:pt x="28184" y="22226"/>
                      </a:cubicBezTo>
                      <a:cubicBezTo>
                        <a:pt x="28183" y="22061"/>
                        <a:pt x="29557" y="20443"/>
                        <a:pt x="29557" y="20443"/>
                      </a:cubicBezTo>
                      <a:close/>
                      <a:moveTo>
                        <a:pt x="27341" y="22284"/>
                      </a:moveTo>
                      <a:lnTo>
                        <a:pt x="27495" y="22745"/>
                      </a:lnTo>
                      <a:lnTo>
                        <a:pt x="27566" y="23208"/>
                      </a:lnTo>
                      <a:lnTo>
                        <a:pt x="26692" y="23448"/>
                      </a:lnTo>
                      <a:lnTo>
                        <a:pt x="26306" y="22856"/>
                      </a:lnTo>
                      <a:lnTo>
                        <a:pt x="26566" y="22474"/>
                      </a:lnTo>
                      <a:lnTo>
                        <a:pt x="27341" y="22284"/>
                      </a:lnTo>
                      <a:close/>
                      <a:moveTo>
                        <a:pt x="29838" y="23466"/>
                      </a:moveTo>
                      <a:cubicBezTo>
                        <a:pt x="29838" y="23466"/>
                        <a:pt x="30217" y="23511"/>
                        <a:pt x="30271" y="23563"/>
                      </a:cubicBezTo>
                      <a:cubicBezTo>
                        <a:pt x="30326" y="23617"/>
                        <a:pt x="30315" y="23863"/>
                        <a:pt x="30315" y="23863"/>
                      </a:cubicBezTo>
                      <a:lnTo>
                        <a:pt x="29935" y="23870"/>
                      </a:lnTo>
                      <a:lnTo>
                        <a:pt x="29838" y="23466"/>
                      </a:lnTo>
                      <a:close/>
                      <a:moveTo>
                        <a:pt x="12956" y="21687"/>
                      </a:moveTo>
                      <a:cubicBezTo>
                        <a:pt x="13174" y="21864"/>
                        <a:pt x="13385" y="22049"/>
                        <a:pt x="13592" y="22240"/>
                      </a:cubicBezTo>
                      <a:lnTo>
                        <a:pt x="12954" y="23863"/>
                      </a:lnTo>
                      <a:lnTo>
                        <a:pt x="12114" y="24059"/>
                      </a:lnTo>
                      <a:lnTo>
                        <a:pt x="11878" y="23827"/>
                      </a:lnTo>
                      <a:lnTo>
                        <a:pt x="12905" y="22448"/>
                      </a:lnTo>
                      <a:lnTo>
                        <a:pt x="12797" y="22180"/>
                      </a:lnTo>
                      <a:lnTo>
                        <a:pt x="12956" y="21687"/>
                      </a:lnTo>
                      <a:close/>
                      <a:moveTo>
                        <a:pt x="14382" y="21747"/>
                      </a:moveTo>
                      <a:lnTo>
                        <a:pt x="15683" y="22021"/>
                      </a:lnTo>
                      <a:lnTo>
                        <a:pt x="15845" y="22877"/>
                      </a:lnTo>
                      <a:lnTo>
                        <a:pt x="15066" y="24161"/>
                      </a:lnTo>
                      <a:lnTo>
                        <a:pt x="14248" y="23751"/>
                      </a:lnTo>
                      <a:lnTo>
                        <a:pt x="13539" y="23230"/>
                      </a:lnTo>
                      <a:lnTo>
                        <a:pt x="14382" y="21747"/>
                      </a:lnTo>
                      <a:close/>
                      <a:moveTo>
                        <a:pt x="21634" y="23879"/>
                      </a:moveTo>
                      <a:lnTo>
                        <a:pt x="22645" y="23985"/>
                      </a:lnTo>
                      <a:lnTo>
                        <a:pt x="22812" y="24231"/>
                      </a:lnTo>
                      <a:cubicBezTo>
                        <a:pt x="22812" y="24231"/>
                        <a:pt x="22118" y="24337"/>
                        <a:pt x="21954" y="24338"/>
                      </a:cubicBezTo>
                      <a:cubicBezTo>
                        <a:pt x="21953" y="24338"/>
                        <a:pt x="21953" y="24338"/>
                        <a:pt x="21952" y="24338"/>
                      </a:cubicBezTo>
                      <a:cubicBezTo>
                        <a:pt x="21787" y="24338"/>
                        <a:pt x="21634" y="23879"/>
                        <a:pt x="21634" y="23879"/>
                      </a:cubicBezTo>
                      <a:close/>
                      <a:moveTo>
                        <a:pt x="23667" y="22585"/>
                      </a:moveTo>
                      <a:cubicBezTo>
                        <a:pt x="23669" y="22585"/>
                        <a:pt x="23671" y="22585"/>
                        <a:pt x="23672" y="22585"/>
                      </a:cubicBezTo>
                      <a:cubicBezTo>
                        <a:pt x="23805" y="22600"/>
                        <a:pt x="24569" y="22956"/>
                        <a:pt x="24569" y="22956"/>
                      </a:cubicBezTo>
                      <a:cubicBezTo>
                        <a:pt x="24373" y="23141"/>
                        <a:pt x="24418" y="24364"/>
                        <a:pt x="24302" y="24382"/>
                      </a:cubicBezTo>
                      <a:cubicBezTo>
                        <a:pt x="24229" y="24393"/>
                        <a:pt x="24076" y="24411"/>
                        <a:pt x="23936" y="24411"/>
                      </a:cubicBezTo>
                      <a:cubicBezTo>
                        <a:pt x="23855" y="24411"/>
                        <a:pt x="23779" y="24405"/>
                        <a:pt x="23724" y="24388"/>
                      </a:cubicBezTo>
                      <a:cubicBezTo>
                        <a:pt x="23575" y="24339"/>
                        <a:pt x="23292" y="24275"/>
                        <a:pt x="23323" y="24094"/>
                      </a:cubicBezTo>
                      <a:cubicBezTo>
                        <a:pt x="23355" y="23912"/>
                        <a:pt x="23579" y="23132"/>
                        <a:pt x="23579" y="23132"/>
                      </a:cubicBezTo>
                      <a:cubicBezTo>
                        <a:pt x="23579" y="23132"/>
                        <a:pt x="23542" y="22585"/>
                        <a:pt x="23667" y="22585"/>
                      </a:cubicBezTo>
                      <a:close/>
                      <a:moveTo>
                        <a:pt x="33468" y="22884"/>
                      </a:moveTo>
                      <a:lnTo>
                        <a:pt x="33827" y="24072"/>
                      </a:lnTo>
                      <a:lnTo>
                        <a:pt x="33020" y="24443"/>
                      </a:lnTo>
                      <a:lnTo>
                        <a:pt x="32547" y="23440"/>
                      </a:lnTo>
                      <a:lnTo>
                        <a:pt x="33468" y="22884"/>
                      </a:lnTo>
                      <a:close/>
                      <a:moveTo>
                        <a:pt x="28392" y="23200"/>
                      </a:moveTo>
                      <a:lnTo>
                        <a:pt x="29474" y="23768"/>
                      </a:lnTo>
                      <a:cubicBezTo>
                        <a:pt x="29474" y="23768"/>
                        <a:pt x="29084" y="24466"/>
                        <a:pt x="29002" y="24550"/>
                      </a:cubicBezTo>
                      <a:cubicBezTo>
                        <a:pt x="28990" y="24561"/>
                        <a:pt x="28975" y="24566"/>
                        <a:pt x="28957" y="24566"/>
                      </a:cubicBezTo>
                      <a:cubicBezTo>
                        <a:pt x="28843" y="24566"/>
                        <a:pt x="28619" y="24372"/>
                        <a:pt x="28619" y="24372"/>
                      </a:cubicBezTo>
                      <a:lnTo>
                        <a:pt x="28363" y="24239"/>
                      </a:lnTo>
                      <a:lnTo>
                        <a:pt x="28093" y="24641"/>
                      </a:lnTo>
                      <a:lnTo>
                        <a:pt x="27151" y="24668"/>
                      </a:lnTo>
                      <a:cubicBezTo>
                        <a:pt x="27151" y="24668"/>
                        <a:pt x="26980" y="24090"/>
                        <a:pt x="26928" y="23909"/>
                      </a:cubicBezTo>
                      <a:cubicBezTo>
                        <a:pt x="26883" y="23749"/>
                        <a:pt x="27236" y="23739"/>
                        <a:pt x="27321" y="23739"/>
                      </a:cubicBezTo>
                      <a:cubicBezTo>
                        <a:pt x="27333" y="23739"/>
                        <a:pt x="27339" y="23740"/>
                        <a:pt x="27339" y="23740"/>
                      </a:cubicBezTo>
                      <a:cubicBezTo>
                        <a:pt x="27339" y="23740"/>
                        <a:pt x="27851" y="23602"/>
                        <a:pt x="28033" y="23551"/>
                      </a:cubicBezTo>
                      <a:cubicBezTo>
                        <a:pt x="28214" y="23499"/>
                        <a:pt x="28392" y="23200"/>
                        <a:pt x="28392" y="23200"/>
                      </a:cubicBezTo>
                      <a:close/>
                      <a:moveTo>
                        <a:pt x="26181" y="20318"/>
                      </a:moveTo>
                      <a:cubicBezTo>
                        <a:pt x="26257" y="20318"/>
                        <a:pt x="26314" y="20391"/>
                        <a:pt x="26316" y="20607"/>
                      </a:cubicBezTo>
                      <a:cubicBezTo>
                        <a:pt x="26323" y="21268"/>
                        <a:pt x="26543" y="21779"/>
                        <a:pt x="26543" y="21779"/>
                      </a:cubicBezTo>
                      <a:lnTo>
                        <a:pt x="26413" y="22012"/>
                      </a:lnTo>
                      <a:lnTo>
                        <a:pt x="25759" y="22845"/>
                      </a:lnTo>
                      <a:lnTo>
                        <a:pt x="26366" y="24030"/>
                      </a:lnTo>
                      <a:lnTo>
                        <a:pt x="26586" y="24458"/>
                      </a:lnTo>
                      <a:cubicBezTo>
                        <a:pt x="26586" y="24458"/>
                        <a:pt x="25909" y="24515"/>
                        <a:pt x="25743" y="24517"/>
                      </a:cubicBezTo>
                      <a:cubicBezTo>
                        <a:pt x="25641" y="24517"/>
                        <a:pt x="25326" y="24691"/>
                        <a:pt x="25091" y="24691"/>
                      </a:cubicBezTo>
                      <a:cubicBezTo>
                        <a:pt x="24945" y="24691"/>
                        <a:pt x="24830" y="24624"/>
                        <a:pt x="24815" y="24409"/>
                      </a:cubicBezTo>
                      <a:cubicBezTo>
                        <a:pt x="24777" y="23848"/>
                        <a:pt x="24882" y="22838"/>
                        <a:pt x="24882" y="22838"/>
                      </a:cubicBezTo>
                      <a:lnTo>
                        <a:pt x="24859" y="22061"/>
                      </a:lnTo>
                      <a:lnTo>
                        <a:pt x="24505" y="21452"/>
                      </a:lnTo>
                      <a:lnTo>
                        <a:pt x="25410" y="20947"/>
                      </a:lnTo>
                      <a:lnTo>
                        <a:pt x="25787" y="20628"/>
                      </a:lnTo>
                      <a:cubicBezTo>
                        <a:pt x="25787" y="20628"/>
                        <a:pt x="26024" y="20318"/>
                        <a:pt x="26181" y="20318"/>
                      </a:cubicBezTo>
                      <a:close/>
                      <a:moveTo>
                        <a:pt x="20691" y="23822"/>
                      </a:moveTo>
                      <a:lnTo>
                        <a:pt x="21154" y="23834"/>
                      </a:lnTo>
                      <a:lnTo>
                        <a:pt x="21858" y="24721"/>
                      </a:lnTo>
                      <a:lnTo>
                        <a:pt x="21765" y="25349"/>
                      </a:lnTo>
                      <a:lnTo>
                        <a:pt x="20547" y="24270"/>
                      </a:lnTo>
                      <a:lnTo>
                        <a:pt x="20691" y="23822"/>
                      </a:lnTo>
                      <a:close/>
                      <a:moveTo>
                        <a:pt x="23499" y="21321"/>
                      </a:moveTo>
                      <a:lnTo>
                        <a:pt x="22984" y="23848"/>
                      </a:lnTo>
                      <a:lnTo>
                        <a:pt x="20906" y="23328"/>
                      </a:lnTo>
                      <a:cubicBezTo>
                        <a:pt x="20906" y="23328"/>
                        <a:pt x="19298" y="24605"/>
                        <a:pt x="18494" y="25244"/>
                      </a:cubicBezTo>
                      <a:cubicBezTo>
                        <a:pt x="18382" y="25333"/>
                        <a:pt x="18289" y="25373"/>
                        <a:pt x="18210" y="25373"/>
                      </a:cubicBezTo>
                      <a:cubicBezTo>
                        <a:pt x="17720" y="25373"/>
                        <a:pt x="17774" y="23840"/>
                        <a:pt x="17300" y="22914"/>
                      </a:cubicBezTo>
                      <a:cubicBezTo>
                        <a:pt x="16748" y="21838"/>
                        <a:pt x="20168" y="21443"/>
                        <a:pt x="20168" y="21443"/>
                      </a:cubicBezTo>
                      <a:lnTo>
                        <a:pt x="23499" y="21321"/>
                      </a:lnTo>
                      <a:close/>
                      <a:moveTo>
                        <a:pt x="29941" y="24193"/>
                      </a:moveTo>
                      <a:lnTo>
                        <a:pt x="30263" y="24984"/>
                      </a:lnTo>
                      <a:lnTo>
                        <a:pt x="29656" y="25420"/>
                      </a:lnTo>
                      <a:lnTo>
                        <a:pt x="29190" y="25160"/>
                      </a:lnTo>
                      <a:lnTo>
                        <a:pt x="29514" y="24412"/>
                      </a:lnTo>
                      <a:lnTo>
                        <a:pt x="29941" y="24193"/>
                      </a:lnTo>
                      <a:close/>
                      <a:moveTo>
                        <a:pt x="10360" y="18892"/>
                      </a:moveTo>
                      <a:cubicBezTo>
                        <a:pt x="10809" y="18892"/>
                        <a:pt x="11711" y="19775"/>
                        <a:pt x="12572" y="20052"/>
                      </a:cubicBezTo>
                      <a:cubicBezTo>
                        <a:pt x="13722" y="20423"/>
                        <a:pt x="11583" y="23120"/>
                        <a:pt x="11583" y="23120"/>
                      </a:cubicBezTo>
                      <a:lnTo>
                        <a:pt x="9314" y="25564"/>
                      </a:lnTo>
                      <a:lnTo>
                        <a:pt x="7892" y="23412"/>
                      </a:lnTo>
                      <a:lnTo>
                        <a:pt x="9728" y="22310"/>
                      </a:lnTo>
                      <a:cubicBezTo>
                        <a:pt x="9728" y="22310"/>
                        <a:pt x="9962" y="20270"/>
                        <a:pt x="10079" y="19249"/>
                      </a:cubicBezTo>
                      <a:cubicBezTo>
                        <a:pt x="10109" y="18992"/>
                        <a:pt x="10209" y="18892"/>
                        <a:pt x="10360" y="18892"/>
                      </a:cubicBezTo>
                      <a:close/>
                      <a:moveTo>
                        <a:pt x="30325" y="25139"/>
                      </a:moveTo>
                      <a:cubicBezTo>
                        <a:pt x="30428" y="25139"/>
                        <a:pt x="30613" y="25560"/>
                        <a:pt x="30613" y="25560"/>
                      </a:cubicBezTo>
                      <a:lnTo>
                        <a:pt x="30509" y="25650"/>
                      </a:lnTo>
                      <a:lnTo>
                        <a:pt x="29833" y="25582"/>
                      </a:lnTo>
                      <a:cubicBezTo>
                        <a:pt x="29833" y="25582"/>
                        <a:pt x="30205" y="25278"/>
                        <a:pt x="30294" y="25157"/>
                      </a:cubicBezTo>
                      <a:cubicBezTo>
                        <a:pt x="30303" y="25144"/>
                        <a:pt x="30314" y="25139"/>
                        <a:pt x="30325" y="25139"/>
                      </a:cubicBezTo>
                      <a:close/>
                      <a:moveTo>
                        <a:pt x="19886" y="24359"/>
                      </a:moveTo>
                      <a:lnTo>
                        <a:pt x="20319" y="24719"/>
                      </a:lnTo>
                      <a:lnTo>
                        <a:pt x="19197" y="25853"/>
                      </a:lnTo>
                      <a:cubicBezTo>
                        <a:pt x="19000" y="25714"/>
                        <a:pt x="18797" y="25585"/>
                        <a:pt x="18595" y="25453"/>
                      </a:cubicBezTo>
                      <a:lnTo>
                        <a:pt x="19262" y="24763"/>
                      </a:lnTo>
                      <a:lnTo>
                        <a:pt x="19886" y="24359"/>
                      </a:lnTo>
                      <a:close/>
                      <a:moveTo>
                        <a:pt x="8535" y="25140"/>
                      </a:moveTo>
                      <a:lnTo>
                        <a:pt x="8624" y="25830"/>
                      </a:lnTo>
                      <a:lnTo>
                        <a:pt x="7876" y="25860"/>
                      </a:lnTo>
                      <a:lnTo>
                        <a:pt x="7717" y="25266"/>
                      </a:lnTo>
                      <a:lnTo>
                        <a:pt x="8535" y="25140"/>
                      </a:lnTo>
                      <a:close/>
                      <a:moveTo>
                        <a:pt x="23229" y="24558"/>
                      </a:moveTo>
                      <a:lnTo>
                        <a:pt x="23879" y="25014"/>
                      </a:lnTo>
                      <a:lnTo>
                        <a:pt x="22883" y="26315"/>
                      </a:lnTo>
                      <a:lnTo>
                        <a:pt x="22352" y="26253"/>
                      </a:lnTo>
                      <a:lnTo>
                        <a:pt x="22112" y="25379"/>
                      </a:lnTo>
                      <a:lnTo>
                        <a:pt x="22056" y="24702"/>
                      </a:lnTo>
                      <a:lnTo>
                        <a:pt x="23229" y="24558"/>
                      </a:lnTo>
                      <a:close/>
                      <a:moveTo>
                        <a:pt x="1136" y="19752"/>
                      </a:moveTo>
                      <a:lnTo>
                        <a:pt x="5484" y="21349"/>
                      </a:lnTo>
                      <a:lnTo>
                        <a:pt x="5974" y="23452"/>
                      </a:lnTo>
                      <a:lnTo>
                        <a:pt x="3485" y="26346"/>
                      </a:lnTo>
                      <a:lnTo>
                        <a:pt x="1461" y="22970"/>
                      </a:lnTo>
                      <a:lnTo>
                        <a:pt x="1136" y="19752"/>
                      </a:lnTo>
                      <a:close/>
                      <a:moveTo>
                        <a:pt x="13457" y="25459"/>
                      </a:moveTo>
                      <a:lnTo>
                        <a:pt x="14231" y="25935"/>
                      </a:lnTo>
                      <a:cubicBezTo>
                        <a:pt x="14231" y="25935"/>
                        <a:pt x="13577" y="26450"/>
                        <a:pt x="13411" y="26453"/>
                      </a:cubicBezTo>
                      <a:cubicBezTo>
                        <a:pt x="13411" y="26453"/>
                        <a:pt x="13410" y="26453"/>
                        <a:pt x="13410" y="26453"/>
                      </a:cubicBezTo>
                      <a:cubicBezTo>
                        <a:pt x="13243" y="26453"/>
                        <a:pt x="12879" y="26057"/>
                        <a:pt x="12879" y="26057"/>
                      </a:cubicBezTo>
                      <a:lnTo>
                        <a:pt x="13457" y="25459"/>
                      </a:lnTo>
                      <a:close/>
                      <a:moveTo>
                        <a:pt x="12356" y="24647"/>
                      </a:moveTo>
                      <a:cubicBezTo>
                        <a:pt x="12356" y="24648"/>
                        <a:pt x="12226" y="25933"/>
                        <a:pt x="12287" y="26331"/>
                      </a:cubicBezTo>
                      <a:cubicBezTo>
                        <a:pt x="12303" y="26437"/>
                        <a:pt x="12215" y="26475"/>
                        <a:pt x="12077" y="26475"/>
                      </a:cubicBezTo>
                      <a:cubicBezTo>
                        <a:pt x="11692" y="26475"/>
                        <a:pt x="10915" y="26174"/>
                        <a:pt x="10915" y="26174"/>
                      </a:cubicBezTo>
                      <a:lnTo>
                        <a:pt x="10940" y="25803"/>
                      </a:lnTo>
                      <a:lnTo>
                        <a:pt x="12356" y="24647"/>
                      </a:lnTo>
                      <a:close/>
                      <a:moveTo>
                        <a:pt x="20741" y="24771"/>
                      </a:moveTo>
                      <a:lnTo>
                        <a:pt x="21742" y="25843"/>
                      </a:lnTo>
                      <a:lnTo>
                        <a:pt x="20309" y="26578"/>
                      </a:lnTo>
                      <a:lnTo>
                        <a:pt x="18865" y="26412"/>
                      </a:lnTo>
                      <a:lnTo>
                        <a:pt x="20741" y="24771"/>
                      </a:lnTo>
                      <a:close/>
                      <a:moveTo>
                        <a:pt x="1985" y="25211"/>
                      </a:moveTo>
                      <a:lnTo>
                        <a:pt x="2751" y="26446"/>
                      </a:lnTo>
                      <a:lnTo>
                        <a:pt x="2053" y="26750"/>
                      </a:lnTo>
                      <a:lnTo>
                        <a:pt x="1715" y="25830"/>
                      </a:lnTo>
                      <a:lnTo>
                        <a:pt x="1985" y="25211"/>
                      </a:lnTo>
                      <a:close/>
                      <a:moveTo>
                        <a:pt x="28764" y="25337"/>
                      </a:moveTo>
                      <a:lnTo>
                        <a:pt x="29472" y="25615"/>
                      </a:lnTo>
                      <a:lnTo>
                        <a:pt x="29061" y="26506"/>
                      </a:lnTo>
                      <a:lnTo>
                        <a:pt x="28433" y="26752"/>
                      </a:lnTo>
                      <a:lnTo>
                        <a:pt x="28764" y="25337"/>
                      </a:lnTo>
                      <a:close/>
                      <a:moveTo>
                        <a:pt x="32250" y="22495"/>
                      </a:moveTo>
                      <a:lnTo>
                        <a:pt x="32565" y="27087"/>
                      </a:lnTo>
                      <a:lnTo>
                        <a:pt x="31569" y="26465"/>
                      </a:lnTo>
                      <a:lnTo>
                        <a:pt x="30746" y="25303"/>
                      </a:lnTo>
                      <a:lnTo>
                        <a:pt x="30457" y="23414"/>
                      </a:lnTo>
                      <a:lnTo>
                        <a:pt x="32250" y="22495"/>
                      </a:lnTo>
                      <a:close/>
                      <a:moveTo>
                        <a:pt x="30372" y="25925"/>
                      </a:moveTo>
                      <a:lnTo>
                        <a:pt x="30794" y="26749"/>
                      </a:lnTo>
                      <a:lnTo>
                        <a:pt x="29858" y="27436"/>
                      </a:lnTo>
                      <a:cubicBezTo>
                        <a:pt x="29858" y="27436"/>
                        <a:pt x="29415" y="26167"/>
                        <a:pt x="29480" y="26050"/>
                      </a:cubicBezTo>
                      <a:cubicBezTo>
                        <a:pt x="29545" y="25934"/>
                        <a:pt x="30372" y="25925"/>
                        <a:pt x="30372" y="25925"/>
                      </a:cubicBezTo>
                      <a:close/>
                      <a:moveTo>
                        <a:pt x="4366" y="25778"/>
                      </a:moveTo>
                      <a:cubicBezTo>
                        <a:pt x="4366" y="25778"/>
                        <a:pt x="4896" y="26066"/>
                        <a:pt x="5060" y="26157"/>
                      </a:cubicBezTo>
                      <a:cubicBezTo>
                        <a:pt x="5224" y="26249"/>
                        <a:pt x="4889" y="26568"/>
                        <a:pt x="4889" y="26568"/>
                      </a:cubicBezTo>
                      <a:cubicBezTo>
                        <a:pt x="4889" y="26568"/>
                        <a:pt x="4624" y="27027"/>
                        <a:pt x="4532" y="27192"/>
                      </a:cubicBezTo>
                      <a:cubicBezTo>
                        <a:pt x="4440" y="27356"/>
                        <a:pt x="4526" y="27695"/>
                        <a:pt x="4526" y="27695"/>
                      </a:cubicBezTo>
                      <a:lnTo>
                        <a:pt x="3359" y="28058"/>
                      </a:lnTo>
                      <a:cubicBezTo>
                        <a:pt x="3359" y="28058"/>
                        <a:pt x="3142" y="27288"/>
                        <a:pt x="3140" y="27170"/>
                      </a:cubicBezTo>
                      <a:cubicBezTo>
                        <a:pt x="3139" y="27054"/>
                        <a:pt x="3536" y="27026"/>
                        <a:pt x="3536" y="27026"/>
                      </a:cubicBezTo>
                      <a:lnTo>
                        <a:pt x="3812" y="26938"/>
                      </a:lnTo>
                      <a:lnTo>
                        <a:pt x="3718" y="26463"/>
                      </a:lnTo>
                      <a:lnTo>
                        <a:pt x="4366" y="25778"/>
                      </a:lnTo>
                      <a:close/>
                      <a:moveTo>
                        <a:pt x="5992" y="24215"/>
                      </a:moveTo>
                      <a:cubicBezTo>
                        <a:pt x="6054" y="24215"/>
                        <a:pt x="6123" y="24243"/>
                        <a:pt x="6199" y="24309"/>
                      </a:cubicBezTo>
                      <a:cubicBezTo>
                        <a:pt x="6624" y="24679"/>
                        <a:pt x="7264" y="25469"/>
                        <a:pt x="7264" y="25469"/>
                      </a:cubicBezTo>
                      <a:lnTo>
                        <a:pt x="7830" y="26001"/>
                      </a:lnTo>
                      <a:lnTo>
                        <a:pt x="8510" y="26181"/>
                      </a:lnTo>
                      <a:lnTo>
                        <a:pt x="8228" y="27179"/>
                      </a:lnTo>
                      <a:lnTo>
                        <a:pt x="8186" y="27670"/>
                      </a:lnTo>
                      <a:cubicBezTo>
                        <a:pt x="8186" y="27670"/>
                        <a:pt x="8256" y="28197"/>
                        <a:pt x="8057" y="28197"/>
                      </a:cubicBezTo>
                      <a:cubicBezTo>
                        <a:pt x="8003" y="28197"/>
                        <a:pt x="7928" y="28158"/>
                        <a:pt x="7828" y="28060"/>
                      </a:cubicBezTo>
                      <a:cubicBezTo>
                        <a:pt x="7355" y="27597"/>
                        <a:pt x="6838" y="27391"/>
                        <a:pt x="6838" y="27391"/>
                      </a:cubicBezTo>
                      <a:lnTo>
                        <a:pt x="6765" y="27134"/>
                      </a:lnTo>
                      <a:lnTo>
                        <a:pt x="6638" y="26083"/>
                      </a:lnTo>
                      <a:lnTo>
                        <a:pt x="5371" y="25675"/>
                      </a:lnTo>
                      <a:lnTo>
                        <a:pt x="4913" y="25527"/>
                      </a:lnTo>
                      <a:cubicBezTo>
                        <a:pt x="4913" y="25527"/>
                        <a:pt x="5352" y="25008"/>
                        <a:pt x="5469" y="24890"/>
                      </a:cubicBezTo>
                      <a:cubicBezTo>
                        <a:pt x="5563" y="24793"/>
                        <a:pt x="5709" y="24215"/>
                        <a:pt x="5992" y="24215"/>
                      </a:cubicBezTo>
                      <a:close/>
                      <a:moveTo>
                        <a:pt x="22596" y="27175"/>
                      </a:moveTo>
                      <a:cubicBezTo>
                        <a:pt x="22815" y="27175"/>
                        <a:pt x="23199" y="28230"/>
                        <a:pt x="23199" y="28230"/>
                      </a:cubicBezTo>
                      <a:lnTo>
                        <a:pt x="22505" y="28253"/>
                      </a:lnTo>
                      <a:cubicBezTo>
                        <a:pt x="22505" y="28253"/>
                        <a:pt x="21786" y="27417"/>
                        <a:pt x="21603" y="27386"/>
                      </a:cubicBezTo>
                      <a:cubicBezTo>
                        <a:pt x="21421" y="27355"/>
                        <a:pt x="22363" y="27246"/>
                        <a:pt x="22577" y="27177"/>
                      </a:cubicBezTo>
                      <a:cubicBezTo>
                        <a:pt x="22583" y="27175"/>
                        <a:pt x="22590" y="27175"/>
                        <a:pt x="22596" y="27175"/>
                      </a:cubicBezTo>
                      <a:close/>
                      <a:moveTo>
                        <a:pt x="18392" y="25664"/>
                      </a:moveTo>
                      <a:cubicBezTo>
                        <a:pt x="18592" y="25797"/>
                        <a:pt x="18795" y="25923"/>
                        <a:pt x="18994" y="26058"/>
                      </a:cubicBezTo>
                      <a:lnTo>
                        <a:pt x="18492" y="26565"/>
                      </a:lnTo>
                      <a:lnTo>
                        <a:pt x="18914" y="26636"/>
                      </a:lnTo>
                      <a:cubicBezTo>
                        <a:pt x="18533" y="27098"/>
                        <a:pt x="18148" y="27557"/>
                        <a:pt x="17759" y="28013"/>
                      </a:cubicBezTo>
                      <a:lnTo>
                        <a:pt x="17441" y="27940"/>
                      </a:lnTo>
                      <a:lnTo>
                        <a:pt x="16766" y="28328"/>
                      </a:lnTo>
                      <a:lnTo>
                        <a:pt x="16694" y="26078"/>
                      </a:lnTo>
                      <a:lnTo>
                        <a:pt x="17309" y="26386"/>
                      </a:lnTo>
                      <a:lnTo>
                        <a:pt x="18230" y="25832"/>
                      </a:lnTo>
                      <a:lnTo>
                        <a:pt x="18392" y="25664"/>
                      </a:lnTo>
                      <a:close/>
                      <a:moveTo>
                        <a:pt x="19350" y="26710"/>
                      </a:moveTo>
                      <a:lnTo>
                        <a:pt x="20048" y="26826"/>
                      </a:lnTo>
                      <a:cubicBezTo>
                        <a:pt x="20063" y="27155"/>
                        <a:pt x="20091" y="27483"/>
                        <a:pt x="20129" y="27808"/>
                      </a:cubicBezTo>
                      <a:lnTo>
                        <a:pt x="18901" y="28438"/>
                      </a:lnTo>
                      <a:lnTo>
                        <a:pt x="18618" y="28209"/>
                      </a:lnTo>
                      <a:lnTo>
                        <a:pt x="18181" y="28109"/>
                      </a:lnTo>
                      <a:cubicBezTo>
                        <a:pt x="18573" y="27645"/>
                        <a:pt x="18963" y="27179"/>
                        <a:pt x="19350" y="26710"/>
                      </a:cubicBezTo>
                      <a:close/>
                      <a:moveTo>
                        <a:pt x="4943" y="27363"/>
                      </a:moveTo>
                      <a:cubicBezTo>
                        <a:pt x="4943" y="27363"/>
                        <a:pt x="6096" y="28007"/>
                        <a:pt x="6214" y="28123"/>
                      </a:cubicBezTo>
                      <a:cubicBezTo>
                        <a:pt x="6332" y="28238"/>
                        <a:pt x="6008" y="28522"/>
                        <a:pt x="6008" y="28522"/>
                      </a:cubicBezTo>
                      <a:lnTo>
                        <a:pt x="4840" y="27563"/>
                      </a:lnTo>
                      <a:lnTo>
                        <a:pt x="4943" y="27363"/>
                      </a:lnTo>
                      <a:close/>
                      <a:moveTo>
                        <a:pt x="29157" y="26881"/>
                      </a:moveTo>
                      <a:lnTo>
                        <a:pt x="29913" y="27948"/>
                      </a:lnTo>
                      <a:lnTo>
                        <a:pt x="29027" y="28817"/>
                      </a:lnTo>
                      <a:cubicBezTo>
                        <a:pt x="29027" y="28817"/>
                        <a:pt x="28487" y="27681"/>
                        <a:pt x="28403" y="27517"/>
                      </a:cubicBezTo>
                      <a:cubicBezTo>
                        <a:pt x="28318" y="27352"/>
                        <a:pt x="29157" y="26881"/>
                        <a:pt x="29157" y="26881"/>
                      </a:cubicBezTo>
                      <a:close/>
                      <a:moveTo>
                        <a:pt x="30622" y="28693"/>
                      </a:moveTo>
                      <a:lnTo>
                        <a:pt x="31027" y="29298"/>
                      </a:lnTo>
                      <a:lnTo>
                        <a:pt x="30846" y="29780"/>
                      </a:lnTo>
                      <a:lnTo>
                        <a:pt x="30693" y="29544"/>
                      </a:lnTo>
                      <a:lnTo>
                        <a:pt x="30622" y="28693"/>
                      </a:lnTo>
                      <a:close/>
                      <a:moveTo>
                        <a:pt x="21310" y="27648"/>
                      </a:moveTo>
                      <a:lnTo>
                        <a:pt x="23129" y="29432"/>
                      </a:lnTo>
                      <a:cubicBezTo>
                        <a:pt x="23129" y="29432"/>
                        <a:pt x="23007" y="29429"/>
                        <a:pt x="22806" y="29429"/>
                      </a:cubicBezTo>
                      <a:cubicBezTo>
                        <a:pt x="22097" y="29429"/>
                        <a:pt x="20409" y="29469"/>
                        <a:pt x="19710" y="29827"/>
                      </a:cubicBezTo>
                      <a:cubicBezTo>
                        <a:pt x="19593" y="29887"/>
                        <a:pt x="19498" y="29913"/>
                        <a:pt x="19420" y="29913"/>
                      </a:cubicBezTo>
                      <a:cubicBezTo>
                        <a:pt x="18897" y="29913"/>
                        <a:pt x="19159" y="28751"/>
                        <a:pt x="19159" y="28751"/>
                      </a:cubicBezTo>
                      <a:lnTo>
                        <a:pt x="21310" y="27648"/>
                      </a:lnTo>
                      <a:close/>
                      <a:moveTo>
                        <a:pt x="17413" y="28453"/>
                      </a:moveTo>
                      <a:lnTo>
                        <a:pt x="18422" y="28476"/>
                      </a:lnTo>
                      <a:lnTo>
                        <a:pt x="18663" y="29433"/>
                      </a:lnTo>
                      <a:lnTo>
                        <a:pt x="18663" y="29433"/>
                      </a:lnTo>
                      <a:lnTo>
                        <a:pt x="18034" y="29423"/>
                      </a:lnTo>
                      <a:cubicBezTo>
                        <a:pt x="18034" y="29423"/>
                        <a:pt x="17427" y="29941"/>
                        <a:pt x="17312" y="29959"/>
                      </a:cubicBezTo>
                      <a:cubicBezTo>
                        <a:pt x="17311" y="29959"/>
                        <a:pt x="17310" y="29959"/>
                        <a:pt x="17310" y="29959"/>
                      </a:cubicBezTo>
                      <a:cubicBezTo>
                        <a:pt x="17195" y="29959"/>
                        <a:pt x="17101" y="28654"/>
                        <a:pt x="17101" y="28654"/>
                      </a:cubicBezTo>
                      <a:lnTo>
                        <a:pt x="17413" y="28453"/>
                      </a:lnTo>
                      <a:close/>
                      <a:moveTo>
                        <a:pt x="23625" y="29466"/>
                      </a:moveTo>
                      <a:lnTo>
                        <a:pt x="24192" y="29924"/>
                      </a:lnTo>
                      <a:lnTo>
                        <a:pt x="24164" y="30437"/>
                      </a:lnTo>
                      <a:lnTo>
                        <a:pt x="23948" y="30257"/>
                      </a:lnTo>
                      <a:lnTo>
                        <a:pt x="23625" y="29466"/>
                      </a:lnTo>
                      <a:close/>
                      <a:moveTo>
                        <a:pt x="20618" y="29844"/>
                      </a:moveTo>
                      <a:cubicBezTo>
                        <a:pt x="20618" y="29844"/>
                        <a:pt x="21098" y="29870"/>
                        <a:pt x="21459" y="29870"/>
                      </a:cubicBezTo>
                      <a:cubicBezTo>
                        <a:pt x="21626" y="29870"/>
                        <a:pt x="21768" y="29864"/>
                        <a:pt x="21826" y="29848"/>
                      </a:cubicBezTo>
                      <a:cubicBezTo>
                        <a:pt x="21830" y="29846"/>
                        <a:pt x="21834" y="29846"/>
                        <a:pt x="21838" y="29846"/>
                      </a:cubicBezTo>
                      <a:cubicBezTo>
                        <a:pt x="21972" y="29846"/>
                        <a:pt x="21306" y="30779"/>
                        <a:pt x="21306" y="30779"/>
                      </a:cubicBezTo>
                      <a:lnTo>
                        <a:pt x="20492" y="30490"/>
                      </a:lnTo>
                      <a:lnTo>
                        <a:pt x="20092" y="30114"/>
                      </a:lnTo>
                      <a:lnTo>
                        <a:pt x="20618" y="29844"/>
                      </a:lnTo>
                      <a:close/>
                      <a:moveTo>
                        <a:pt x="4714" y="27833"/>
                      </a:moveTo>
                      <a:cubicBezTo>
                        <a:pt x="4714" y="27833"/>
                        <a:pt x="5243" y="28120"/>
                        <a:pt x="5362" y="28236"/>
                      </a:cubicBezTo>
                      <a:cubicBezTo>
                        <a:pt x="5479" y="28352"/>
                        <a:pt x="5652" y="30467"/>
                        <a:pt x="5652" y="30467"/>
                      </a:cubicBezTo>
                      <a:lnTo>
                        <a:pt x="4559" y="31086"/>
                      </a:lnTo>
                      <a:cubicBezTo>
                        <a:pt x="4559" y="31086"/>
                        <a:pt x="3760" y="30673"/>
                        <a:pt x="3723" y="30545"/>
                      </a:cubicBezTo>
                      <a:cubicBezTo>
                        <a:pt x="3693" y="30438"/>
                        <a:pt x="3575" y="28476"/>
                        <a:pt x="3575" y="28476"/>
                      </a:cubicBezTo>
                      <a:lnTo>
                        <a:pt x="4714" y="27833"/>
                      </a:lnTo>
                      <a:close/>
                      <a:moveTo>
                        <a:pt x="28175" y="24890"/>
                      </a:moveTo>
                      <a:lnTo>
                        <a:pt x="27219" y="28708"/>
                      </a:lnTo>
                      <a:lnTo>
                        <a:pt x="25174" y="31213"/>
                      </a:lnTo>
                      <a:lnTo>
                        <a:pt x="23227" y="27008"/>
                      </a:lnTo>
                      <a:lnTo>
                        <a:pt x="24368" y="25176"/>
                      </a:lnTo>
                      <a:lnTo>
                        <a:pt x="28175" y="24890"/>
                      </a:lnTo>
                      <a:close/>
                      <a:moveTo>
                        <a:pt x="23483" y="29919"/>
                      </a:moveTo>
                      <a:cubicBezTo>
                        <a:pt x="23694" y="29919"/>
                        <a:pt x="23770" y="30805"/>
                        <a:pt x="23770" y="30805"/>
                      </a:cubicBezTo>
                      <a:cubicBezTo>
                        <a:pt x="23770" y="30805"/>
                        <a:pt x="22866" y="31228"/>
                        <a:pt x="22684" y="31279"/>
                      </a:cubicBezTo>
                      <a:cubicBezTo>
                        <a:pt x="22678" y="31281"/>
                        <a:pt x="22672" y="31282"/>
                        <a:pt x="22665" y="31282"/>
                      </a:cubicBezTo>
                      <a:cubicBezTo>
                        <a:pt x="22468" y="31282"/>
                        <a:pt x="21949" y="30574"/>
                        <a:pt x="21949" y="30574"/>
                      </a:cubicBezTo>
                      <a:cubicBezTo>
                        <a:pt x="21949" y="30574"/>
                        <a:pt x="23152" y="30166"/>
                        <a:pt x="23415" y="29948"/>
                      </a:cubicBezTo>
                      <a:cubicBezTo>
                        <a:pt x="23439" y="29928"/>
                        <a:pt x="23462" y="29919"/>
                        <a:pt x="23483" y="29919"/>
                      </a:cubicBezTo>
                      <a:close/>
                      <a:moveTo>
                        <a:pt x="16260" y="27068"/>
                      </a:moveTo>
                      <a:lnTo>
                        <a:pt x="16930" y="31026"/>
                      </a:lnTo>
                      <a:lnTo>
                        <a:pt x="14411" y="31411"/>
                      </a:lnTo>
                      <a:lnTo>
                        <a:pt x="13308" y="29259"/>
                      </a:lnTo>
                      <a:lnTo>
                        <a:pt x="13198" y="27278"/>
                      </a:lnTo>
                      <a:lnTo>
                        <a:pt x="16260" y="27068"/>
                      </a:lnTo>
                      <a:close/>
                      <a:moveTo>
                        <a:pt x="6532" y="27629"/>
                      </a:moveTo>
                      <a:lnTo>
                        <a:pt x="7429" y="28130"/>
                      </a:lnTo>
                      <a:lnTo>
                        <a:pt x="8968" y="29261"/>
                      </a:lnTo>
                      <a:lnTo>
                        <a:pt x="7782" y="31631"/>
                      </a:lnTo>
                      <a:lnTo>
                        <a:pt x="6161" y="28780"/>
                      </a:lnTo>
                      <a:lnTo>
                        <a:pt x="6532" y="27629"/>
                      </a:lnTo>
                      <a:close/>
                      <a:moveTo>
                        <a:pt x="24472" y="30702"/>
                      </a:moveTo>
                      <a:cubicBezTo>
                        <a:pt x="24685" y="30702"/>
                        <a:pt x="25184" y="31535"/>
                        <a:pt x="25184" y="31535"/>
                      </a:cubicBezTo>
                      <a:lnTo>
                        <a:pt x="24957" y="31902"/>
                      </a:lnTo>
                      <a:cubicBezTo>
                        <a:pt x="24957" y="31902"/>
                        <a:pt x="23935" y="31504"/>
                        <a:pt x="23596" y="31504"/>
                      </a:cubicBezTo>
                      <a:cubicBezTo>
                        <a:pt x="23560" y="31504"/>
                        <a:pt x="23532" y="31509"/>
                        <a:pt x="23514" y="31518"/>
                      </a:cubicBezTo>
                      <a:cubicBezTo>
                        <a:pt x="23502" y="31525"/>
                        <a:pt x="23494" y="31527"/>
                        <a:pt x="23490" y="31527"/>
                      </a:cubicBezTo>
                      <a:cubicBezTo>
                        <a:pt x="23428" y="31527"/>
                        <a:pt x="24262" y="30841"/>
                        <a:pt x="24432" y="30715"/>
                      </a:cubicBezTo>
                      <a:cubicBezTo>
                        <a:pt x="24444" y="30707"/>
                        <a:pt x="24457" y="30702"/>
                        <a:pt x="24472" y="30702"/>
                      </a:cubicBezTo>
                      <a:close/>
                      <a:moveTo>
                        <a:pt x="20756" y="31425"/>
                      </a:moveTo>
                      <a:lnTo>
                        <a:pt x="20924" y="31679"/>
                      </a:lnTo>
                      <a:lnTo>
                        <a:pt x="21811" y="31790"/>
                      </a:lnTo>
                      <a:lnTo>
                        <a:pt x="22101" y="32283"/>
                      </a:lnTo>
                      <a:cubicBezTo>
                        <a:pt x="22101" y="32283"/>
                        <a:pt x="21637" y="32408"/>
                        <a:pt x="21518" y="32469"/>
                      </a:cubicBezTo>
                      <a:lnTo>
                        <a:pt x="20321" y="31459"/>
                      </a:lnTo>
                      <a:lnTo>
                        <a:pt x="20756" y="31425"/>
                      </a:lnTo>
                      <a:close/>
                      <a:moveTo>
                        <a:pt x="18057" y="30117"/>
                      </a:moveTo>
                      <a:lnTo>
                        <a:pt x="19293" y="31230"/>
                      </a:lnTo>
                      <a:lnTo>
                        <a:pt x="18729" y="32724"/>
                      </a:lnTo>
                      <a:lnTo>
                        <a:pt x="18116" y="32664"/>
                      </a:lnTo>
                      <a:lnTo>
                        <a:pt x="16892" y="32710"/>
                      </a:lnTo>
                      <a:cubicBezTo>
                        <a:pt x="16892" y="32710"/>
                        <a:pt x="16584" y="31703"/>
                        <a:pt x="16517" y="31572"/>
                      </a:cubicBezTo>
                      <a:cubicBezTo>
                        <a:pt x="16501" y="31540"/>
                        <a:pt x="16531" y="31528"/>
                        <a:pt x="16586" y="31528"/>
                      </a:cubicBezTo>
                      <a:cubicBezTo>
                        <a:pt x="16759" y="31528"/>
                        <a:pt x="17179" y="31647"/>
                        <a:pt x="17179" y="31647"/>
                      </a:cubicBezTo>
                      <a:lnTo>
                        <a:pt x="18057" y="30117"/>
                      </a:lnTo>
                      <a:close/>
                      <a:moveTo>
                        <a:pt x="8908" y="32038"/>
                      </a:moveTo>
                      <a:lnTo>
                        <a:pt x="9122" y="32456"/>
                      </a:lnTo>
                      <a:lnTo>
                        <a:pt x="8786" y="32775"/>
                      </a:lnTo>
                      <a:lnTo>
                        <a:pt x="7662" y="32646"/>
                      </a:lnTo>
                      <a:lnTo>
                        <a:pt x="7282" y="32136"/>
                      </a:lnTo>
                      <a:lnTo>
                        <a:pt x="8908" y="32038"/>
                      </a:lnTo>
                      <a:close/>
                      <a:moveTo>
                        <a:pt x="9916" y="32461"/>
                      </a:moveTo>
                      <a:cubicBezTo>
                        <a:pt x="10087" y="32461"/>
                        <a:pt x="10357" y="32596"/>
                        <a:pt x="10357" y="32596"/>
                      </a:cubicBezTo>
                      <a:lnTo>
                        <a:pt x="9567" y="33236"/>
                      </a:lnTo>
                      <a:lnTo>
                        <a:pt x="9275" y="33181"/>
                      </a:lnTo>
                      <a:cubicBezTo>
                        <a:pt x="9275" y="33181"/>
                        <a:pt x="9690" y="32615"/>
                        <a:pt x="9805" y="32496"/>
                      </a:cubicBezTo>
                      <a:cubicBezTo>
                        <a:pt x="9830" y="32471"/>
                        <a:pt x="9869" y="32461"/>
                        <a:pt x="9916" y="32461"/>
                      </a:cubicBezTo>
                      <a:close/>
                      <a:moveTo>
                        <a:pt x="18165" y="32995"/>
                      </a:moveTo>
                      <a:lnTo>
                        <a:pt x="18781" y="33094"/>
                      </a:lnTo>
                      <a:lnTo>
                        <a:pt x="19160" y="33391"/>
                      </a:lnTo>
                      <a:lnTo>
                        <a:pt x="18334" y="33399"/>
                      </a:lnTo>
                      <a:lnTo>
                        <a:pt x="18165" y="32995"/>
                      </a:lnTo>
                      <a:close/>
                      <a:moveTo>
                        <a:pt x="12205" y="27108"/>
                      </a:moveTo>
                      <a:lnTo>
                        <a:pt x="12058" y="30353"/>
                      </a:lnTo>
                      <a:lnTo>
                        <a:pt x="13348" y="33313"/>
                      </a:lnTo>
                      <a:lnTo>
                        <a:pt x="11818" y="33419"/>
                      </a:lnTo>
                      <a:lnTo>
                        <a:pt x="10449" y="31631"/>
                      </a:lnTo>
                      <a:lnTo>
                        <a:pt x="8910" y="30835"/>
                      </a:lnTo>
                      <a:lnTo>
                        <a:pt x="9614" y="29116"/>
                      </a:lnTo>
                      <a:lnTo>
                        <a:pt x="10045" y="27310"/>
                      </a:lnTo>
                      <a:lnTo>
                        <a:pt x="12205" y="27108"/>
                      </a:lnTo>
                      <a:close/>
                      <a:moveTo>
                        <a:pt x="6296" y="30866"/>
                      </a:moveTo>
                      <a:lnTo>
                        <a:pt x="7139" y="32994"/>
                      </a:lnTo>
                      <a:lnTo>
                        <a:pt x="6724" y="34280"/>
                      </a:lnTo>
                      <a:lnTo>
                        <a:pt x="4512" y="33348"/>
                      </a:lnTo>
                      <a:lnTo>
                        <a:pt x="4853" y="31274"/>
                      </a:lnTo>
                      <a:lnTo>
                        <a:pt x="6296" y="30866"/>
                      </a:lnTo>
                      <a:close/>
                      <a:moveTo>
                        <a:pt x="21409" y="33196"/>
                      </a:moveTo>
                      <a:lnTo>
                        <a:pt x="21152" y="34598"/>
                      </a:lnTo>
                      <a:lnTo>
                        <a:pt x="20498" y="34829"/>
                      </a:lnTo>
                      <a:lnTo>
                        <a:pt x="20498" y="34829"/>
                      </a:lnTo>
                      <a:lnTo>
                        <a:pt x="21027" y="33637"/>
                      </a:lnTo>
                      <a:lnTo>
                        <a:pt x="21409" y="33196"/>
                      </a:lnTo>
                      <a:close/>
                      <a:moveTo>
                        <a:pt x="8063" y="33263"/>
                      </a:moveTo>
                      <a:lnTo>
                        <a:pt x="11137" y="34404"/>
                      </a:lnTo>
                      <a:lnTo>
                        <a:pt x="10879" y="35667"/>
                      </a:lnTo>
                      <a:lnTo>
                        <a:pt x="8807" y="35598"/>
                      </a:lnTo>
                      <a:lnTo>
                        <a:pt x="7175" y="34623"/>
                      </a:lnTo>
                      <a:lnTo>
                        <a:pt x="8063" y="33263"/>
                      </a:lnTo>
                      <a:close/>
                      <a:moveTo>
                        <a:pt x="12005" y="33839"/>
                      </a:moveTo>
                      <a:lnTo>
                        <a:pt x="14777" y="33884"/>
                      </a:lnTo>
                      <a:lnTo>
                        <a:pt x="13920" y="35790"/>
                      </a:lnTo>
                      <a:lnTo>
                        <a:pt x="11399" y="35341"/>
                      </a:lnTo>
                      <a:lnTo>
                        <a:pt x="12005" y="33839"/>
                      </a:lnTo>
                      <a:close/>
                      <a:moveTo>
                        <a:pt x="19297" y="34213"/>
                      </a:moveTo>
                      <a:cubicBezTo>
                        <a:pt x="19430" y="34213"/>
                        <a:pt x="19695" y="34286"/>
                        <a:pt x="19695" y="34286"/>
                      </a:cubicBezTo>
                      <a:lnTo>
                        <a:pt x="20244" y="36683"/>
                      </a:lnTo>
                      <a:lnTo>
                        <a:pt x="19480" y="36885"/>
                      </a:lnTo>
                      <a:cubicBezTo>
                        <a:pt x="19480" y="36885"/>
                        <a:pt x="19290" y="34380"/>
                        <a:pt x="19229" y="34261"/>
                      </a:cubicBezTo>
                      <a:cubicBezTo>
                        <a:pt x="19211" y="34226"/>
                        <a:pt x="19243" y="34213"/>
                        <a:pt x="19297" y="34213"/>
                      </a:cubicBezTo>
                      <a:close/>
                      <a:moveTo>
                        <a:pt x="13606" y="37083"/>
                      </a:moveTo>
                      <a:cubicBezTo>
                        <a:pt x="13814" y="37083"/>
                        <a:pt x="14059" y="38093"/>
                        <a:pt x="14059" y="38093"/>
                      </a:cubicBezTo>
                      <a:lnTo>
                        <a:pt x="13733" y="38375"/>
                      </a:lnTo>
                      <a:cubicBezTo>
                        <a:pt x="13733" y="38375"/>
                        <a:pt x="12734" y="37579"/>
                        <a:pt x="12485" y="37579"/>
                      </a:cubicBezTo>
                      <a:cubicBezTo>
                        <a:pt x="12479" y="37579"/>
                        <a:pt x="12474" y="37579"/>
                        <a:pt x="12469" y="37580"/>
                      </a:cubicBezTo>
                      <a:cubicBezTo>
                        <a:pt x="12461" y="37581"/>
                        <a:pt x="12454" y="37582"/>
                        <a:pt x="12449" y="37582"/>
                      </a:cubicBezTo>
                      <a:cubicBezTo>
                        <a:pt x="12338" y="37582"/>
                        <a:pt x="13381" y="37158"/>
                        <a:pt x="13584" y="37086"/>
                      </a:cubicBezTo>
                      <a:cubicBezTo>
                        <a:pt x="13591" y="37084"/>
                        <a:pt x="13599" y="37083"/>
                        <a:pt x="13606" y="37083"/>
                      </a:cubicBezTo>
                      <a:close/>
                      <a:moveTo>
                        <a:pt x="24892" y="1"/>
                      </a:moveTo>
                      <a:lnTo>
                        <a:pt x="23204" y="559"/>
                      </a:lnTo>
                      <a:lnTo>
                        <a:pt x="23048" y="2879"/>
                      </a:lnTo>
                      <a:lnTo>
                        <a:pt x="20962" y="2809"/>
                      </a:lnTo>
                      <a:lnTo>
                        <a:pt x="21506" y="1121"/>
                      </a:lnTo>
                      <a:lnTo>
                        <a:pt x="21506" y="1121"/>
                      </a:lnTo>
                      <a:lnTo>
                        <a:pt x="17190" y="2549"/>
                      </a:lnTo>
                      <a:lnTo>
                        <a:pt x="18694" y="4625"/>
                      </a:lnTo>
                      <a:lnTo>
                        <a:pt x="13912" y="7186"/>
                      </a:lnTo>
                      <a:cubicBezTo>
                        <a:pt x="13912" y="7186"/>
                        <a:pt x="13357" y="5059"/>
                        <a:pt x="13141" y="3889"/>
                      </a:cubicBezTo>
                      <a:lnTo>
                        <a:pt x="6847" y="5973"/>
                      </a:lnTo>
                      <a:lnTo>
                        <a:pt x="7568" y="6535"/>
                      </a:lnTo>
                      <a:cubicBezTo>
                        <a:pt x="7568" y="6535"/>
                        <a:pt x="5013" y="8574"/>
                        <a:pt x="4355" y="8895"/>
                      </a:cubicBezTo>
                      <a:lnTo>
                        <a:pt x="2930" y="7269"/>
                      </a:lnTo>
                      <a:lnTo>
                        <a:pt x="1406" y="7774"/>
                      </a:lnTo>
                      <a:lnTo>
                        <a:pt x="1278" y="9995"/>
                      </a:lnTo>
                      <a:lnTo>
                        <a:pt x="2211" y="9517"/>
                      </a:lnTo>
                      <a:lnTo>
                        <a:pt x="4505" y="9622"/>
                      </a:lnTo>
                      <a:lnTo>
                        <a:pt x="5539" y="11012"/>
                      </a:lnTo>
                      <a:lnTo>
                        <a:pt x="4982" y="12738"/>
                      </a:lnTo>
                      <a:lnTo>
                        <a:pt x="3523" y="13326"/>
                      </a:lnTo>
                      <a:lnTo>
                        <a:pt x="1213" y="11155"/>
                      </a:lnTo>
                      <a:lnTo>
                        <a:pt x="1179" y="11739"/>
                      </a:lnTo>
                      <a:cubicBezTo>
                        <a:pt x="1413" y="11941"/>
                        <a:pt x="3065" y="13355"/>
                        <a:pt x="3184" y="13393"/>
                      </a:cubicBezTo>
                      <a:cubicBezTo>
                        <a:pt x="3312" y="13434"/>
                        <a:pt x="2837" y="13704"/>
                        <a:pt x="2837" y="13704"/>
                      </a:cubicBezTo>
                      <a:lnTo>
                        <a:pt x="1127" y="12632"/>
                      </a:lnTo>
                      <a:lnTo>
                        <a:pt x="1104" y="13036"/>
                      </a:lnTo>
                      <a:lnTo>
                        <a:pt x="2379" y="13592"/>
                      </a:lnTo>
                      <a:lnTo>
                        <a:pt x="1007" y="14729"/>
                      </a:lnTo>
                      <a:lnTo>
                        <a:pt x="990" y="15042"/>
                      </a:lnTo>
                      <a:lnTo>
                        <a:pt x="3467" y="14154"/>
                      </a:lnTo>
                      <a:lnTo>
                        <a:pt x="4891" y="16306"/>
                      </a:lnTo>
                      <a:lnTo>
                        <a:pt x="964" y="18638"/>
                      </a:lnTo>
                      <a:cubicBezTo>
                        <a:pt x="964" y="18638"/>
                        <a:pt x="903" y="18365"/>
                        <a:pt x="822" y="17973"/>
                      </a:cubicBezTo>
                      <a:lnTo>
                        <a:pt x="472" y="24078"/>
                      </a:lnTo>
                      <a:cubicBezTo>
                        <a:pt x="817" y="24199"/>
                        <a:pt x="1227" y="24343"/>
                        <a:pt x="1325" y="24375"/>
                      </a:cubicBezTo>
                      <a:cubicBezTo>
                        <a:pt x="1501" y="24432"/>
                        <a:pt x="1241" y="25359"/>
                        <a:pt x="1241" y="25359"/>
                      </a:cubicBezTo>
                      <a:lnTo>
                        <a:pt x="407" y="25215"/>
                      </a:lnTo>
                      <a:lnTo>
                        <a:pt x="360" y="26030"/>
                      </a:lnTo>
                      <a:cubicBezTo>
                        <a:pt x="722" y="26213"/>
                        <a:pt x="1271" y="26504"/>
                        <a:pt x="1296" y="26589"/>
                      </a:cubicBezTo>
                      <a:cubicBezTo>
                        <a:pt x="1332" y="26718"/>
                        <a:pt x="753" y="27308"/>
                        <a:pt x="753" y="27308"/>
                      </a:cubicBezTo>
                      <a:lnTo>
                        <a:pt x="295" y="27160"/>
                      </a:lnTo>
                      <a:lnTo>
                        <a:pt x="265" y="27681"/>
                      </a:lnTo>
                      <a:lnTo>
                        <a:pt x="1374" y="27871"/>
                      </a:lnTo>
                      <a:lnTo>
                        <a:pt x="2914" y="29003"/>
                      </a:lnTo>
                      <a:lnTo>
                        <a:pt x="2296" y="30919"/>
                      </a:lnTo>
                      <a:lnTo>
                        <a:pt x="185" y="29081"/>
                      </a:lnTo>
                      <a:lnTo>
                        <a:pt x="83" y="30873"/>
                      </a:lnTo>
                      <a:lnTo>
                        <a:pt x="373" y="30087"/>
                      </a:lnTo>
                      <a:lnTo>
                        <a:pt x="1418" y="30462"/>
                      </a:lnTo>
                      <a:lnTo>
                        <a:pt x="1159" y="31506"/>
                      </a:lnTo>
                      <a:lnTo>
                        <a:pt x="80" y="30928"/>
                      </a:lnTo>
                      <a:lnTo>
                        <a:pt x="1" y="32301"/>
                      </a:lnTo>
                      <a:lnTo>
                        <a:pt x="1736" y="33279"/>
                      </a:lnTo>
                      <a:cubicBezTo>
                        <a:pt x="2125" y="33262"/>
                        <a:pt x="2837" y="33220"/>
                        <a:pt x="3062" y="33127"/>
                      </a:cubicBezTo>
                      <a:cubicBezTo>
                        <a:pt x="3081" y="33119"/>
                        <a:pt x="3097" y="33116"/>
                        <a:pt x="3112" y="33116"/>
                      </a:cubicBezTo>
                      <a:cubicBezTo>
                        <a:pt x="3352" y="33116"/>
                        <a:pt x="3147" y="34050"/>
                        <a:pt x="3147" y="34050"/>
                      </a:cubicBezTo>
                      <a:cubicBezTo>
                        <a:pt x="3147" y="34050"/>
                        <a:pt x="3133" y="34052"/>
                        <a:pt x="3113" y="34055"/>
                      </a:cubicBezTo>
                      <a:lnTo>
                        <a:pt x="7855" y="36728"/>
                      </a:lnTo>
                      <a:lnTo>
                        <a:pt x="9367" y="36068"/>
                      </a:lnTo>
                      <a:lnTo>
                        <a:pt x="10100" y="36525"/>
                      </a:lnTo>
                      <a:lnTo>
                        <a:pt x="10103" y="36855"/>
                      </a:lnTo>
                      <a:lnTo>
                        <a:pt x="8499" y="37089"/>
                      </a:lnTo>
                      <a:lnTo>
                        <a:pt x="9905" y="37882"/>
                      </a:lnTo>
                      <a:lnTo>
                        <a:pt x="10513" y="37651"/>
                      </a:lnTo>
                      <a:lnTo>
                        <a:pt x="10983" y="38325"/>
                      </a:lnTo>
                      <a:lnTo>
                        <a:pt x="10816" y="38395"/>
                      </a:lnTo>
                      <a:lnTo>
                        <a:pt x="14191" y="40298"/>
                      </a:lnTo>
                      <a:lnTo>
                        <a:pt x="17827" y="38298"/>
                      </a:lnTo>
                      <a:lnTo>
                        <a:pt x="16904" y="38001"/>
                      </a:lnTo>
                      <a:lnTo>
                        <a:pt x="15356" y="36305"/>
                      </a:lnTo>
                      <a:lnTo>
                        <a:pt x="15609" y="34590"/>
                      </a:lnTo>
                      <a:lnTo>
                        <a:pt x="17222" y="33764"/>
                      </a:lnTo>
                      <a:lnTo>
                        <a:pt x="18670" y="34380"/>
                      </a:lnTo>
                      <a:lnTo>
                        <a:pt x="18776" y="37777"/>
                      </a:lnTo>
                      <a:lnTo>
                        <a:pt x="20958" y="36577"/>
                      </a:lnTo>
                      <a:lnTo>
                        <a:pt x="20565" y="35576"/>
                      </a:lnTo>
                      <a:lnTo>
                        <a:pt x="22457" y="35752"/>
                      </a:lnTo>
                      <a:lnTo>
                        <a:pt x="23546" y="35154"/>
                      </a:lnTo>
                      <a:lnTo>
                        <a:pt x="22359" y="34592"/>
                      </a:lnTo>
                      <a:lnTo>
                        <a:pt x="22874" y="32064"/>
                      </a:lnTo>
                      <a:lnTo>
                        <a:pt x="27171" y="33160"/>
                      </a:lnTo>
                      <a:lnTo>
                        <a:pt x="28870" y="32225"/>
                      </a:lnTo>
                      <a:lnTo>
                        <a:pt x="28358" y="31841"/>
                      </a:lnTo>
                      <a:lnTo>
                        <a:pt x="28088" y="31363"/>
                      </a:lnTo>
                      <a:lnTo>
                        <a:pt x="28671" y="31262"/>
                      </a:lnTo>
                      <a:cubicBezTo>
                        <a:pt x="28671" y="31262"/>
                        <a:pt x="29634" y="31620"/>
                        <a:pt x="29823" y="31625"/>
                      </a:cubicBezTo>
                      <a:cubicBezTo>
                        <a:pt x="29861" y="31626"/>
                        <a:pt x="29851" y="31658"/>
                        <a:pt x="29810" y="31708"/>
                      </a:cubicBezTo>
                      <a:lnTo>
                        <a:pt x="30412" y="31377"/>
                      </a:lnTo>
                      <a:cubicBezTo>
                        <a:pt x="29744" y="31186"/>
                        <a:pt x="28788" y="30951"/>
                        <a:pt x="28129" y="30951"/>
                      </a:cubicBezTo>
                      <a:cubicBezTo>
                        <a:pt x="28012" y="30951"/>
                        <a:pt x="27904" y="30959"/>
                        <a:pt x="27809" y="30975"/>
                      </a:cubicBezTo>
                      <a:cubicBezTo>
                        <a:pt x="27751" y="30985"/>
                        <a:pt x="27698" y="30990"/>
                        <a:pt x="27651" y="30990"/>
                      </a:cubicBezTo>
                      <a:cubicBezTo>
                        <a:pt x="26907" y="30990"/>
                        <a:pt x="27603" y="29784"/>
                        <a:pt x="27603" y="29784"/>
                      </a:cubicBezTo>
                      <a:lnTo>
                        <a:pt x="29985" y="29373"/>
                      </a:lnTo>
                      <a:lnTo>
                        <a:pt x="30914" y="31102"/>
                      </a:lnTo>
                      <a:lnTo>
                        <a:pt x="32150" y="30422"/>
                      </a:lnTo>
                      <a:lnTo>
                        <a:pt x="32006" y="29332"/>
                      </a:lnTo>
                      <a:lnTo>
                        <a:pt x="33641" y="27923"/>
                      </a:lnTo>
                      <a:lnTo>
                        <a:pt x="35791" y="28419"/>
                      </a:lnTo>
                      <a:lnTo>
                        <a:pt x="36549" y="28002"/>
                      </a:lnTo>
                      <a:cubicBezTo>
                        <a:pt x="36524" y="27745"/>
                        <a:pt x="36495" y="27489"/>
                        <a:pt x="36466" y="27232"/>
                      </a:cubicBezTo>
                      <a:lnTo>
                        <a:pt x="34239" y="25182"/>
                      </a:lnTo>
                      <a:lnTo>
                        <a:pt x="35484" y="22922"/>
                      </a:lnTo>
                      <a:lnTo>
                        <a:pt x="35908" y="23184"/>
                      </a:lnTo>
                      <a:cubicBezTo>
                        <a:pt x="35669" y="21705"/>
                        <a:pt x="35399" y="20230"/>
                        <a:pt x="35117" y="18758"/>
                      </a:cubicBezTo>
                      <a:lnTo>
                        <a:pt x="34722" y="19210"/>
                      </a:lnTo>
                      <a:lnTo>
                        <a:pt x="31450" y="16886"/>
                      </a:lnTo>
                      <a:lnTo>
                        <a:pt x="32959" y="14832"/>
                      </a:lnTo>
                      <a:lnTo>
                        <a:pt x="34438" y="15310"/>
                      </a:lnTo>
                      <a:cubicBezTo>
                        <a:pt x="34403" y="15134"/>
                        <a:pt x="34368" y="14960"/>
                        <a:pt x="34334" y="14786"/>
                      </a:cubicBezTo>
                      <a:lnTo>
                        <a:pt x="32050" y="13889"/>
                      </a:lnTo>
                      <a:lnTo>
                        <a:pt x="33058" y="12733"/>
                      </a:lnTo>
                      <a:lnTo>
                        <a:pt x="33951" y="12852"/>
                      </a:lnTo>
                      <a:cubicBezTo>
                        <a:pt x="33947" y="12831"/>
                        <a:pt x="33943" y="12810"/>
                        <a:pt x="33939" y="12790"/>
                      </a:cubicBezTo>
                      <a:cubicBezTo>
                        <a:pt x="33636" y="12617"/>
                        <a:pt x="33339" y="12433"/>
                        <a:pt x="33049" y="12241"/>
                      </a:cubicBezTo>
                      <a:lnTo>
                        <a:pt x="30616" y="13357"/>
                      </a:lnTo>
                      <a:lnTo>
                        <a:pt x="29904" y="12281"/>
                      </a:lnTo>
                      <a:lnTo>
                        <a:pt x="31365" y="10915"/>
                      </a:lnTo>
                      <a:cubicBezTo>
                        <a:pt x="30896" y="10477"/>
                        <a:pt x="30458" y="9996"/>
                        <a:pt x="30054" y="9466"/>
                      </a:cubicBezTo>
                      <a:cubicBezTo>
                        <a:pt x="29789" y="9117"/>
                        <a:pt x="29530" y="8762"/>
                        <a:pt x="29279" y="8403"/>
                      </a:cubicBezTo>
                      <a:cubicBezTo>
                        <a:pt x="28986" y="8522"/>
                        <a:pt x="28622" y="8654"/>
                        <a:pt x="28622" y="8654"/>
                      </a:cubicBezTo>
                      <a:cubicBezTo>
                        <a:pt x="28633" y="8352"/>
                        <a:pt x="27624" y="7414"/>
                        <a:pt x="27701" y="7308"/>
                      </a:cubicBezTo>
                      <a:cubicBezTo>
                        <a:pt x="27779" y="7202"/>
                        <a:pt x="28000" y="6924"/>
                        <a:pt x="28157" y="6844"/>
                      </a:cubicBezTo>
                      <a:cubicBezTo>
                        <a:pt x="28178" y="6832"/>
                        <a:pt x="28202" y="6820"/>
                        <a:pt x="28228" y="6806"/>
                      </a:cubicBezTo>
                      <a:cubicBezTo>
                        <a:pt x="27628" y="5839"/>
                        <a:pt x="27074" y="4842"/>
                        <a:pt x="26568" y="3824"/>
                      </a:cubicBezTo>
                      <a:lnTo>
                        <a:pt x="26318" y="4020"/>
                      </a:lnTo>
                      <a:lnTo>
                        <a:pt x="25644" y="4333"/>
                      </a:lnTo>
                      <a:lnTo>
                        <a:pt x="25265" y="3917"/>
                      </a:lnTo>
                      <a:lnTo>
                        <a:pt x="26250" y="3164"/>
                      </a:lnTo>
                      <a:cubicBezTo>
                        <a:pt x="26032" y="2706"/>
                        <a:pt x="25824" y="2243"/>
                        <a:pt x="25625" y="1777"/>
                      </a:cubicBezTo>
                      <a:cubicBezTo>
                        <a:pt x="25382" y="1206"/>
                        <a:pt x="25132" y="612"/>
                        <a:pt x="248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1" name="Google Shape;5241;p6"/>
                <p:cNvSpPr/>
                <p:nvPr/>
              </p:nvSpPr>
              <p:spPr>
                <a:xfrm>
                  <a:off x="4298040" y="1226162"/>
                  <a:ext cx="197826" cy="269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6594" extrusionOk="0">
                      <a:moveTo>
                        <a:pt x="0" y="0"/>
                      </a:moveTo>
                      <a:lnTo>
                        <a:pt x="325" y="3218"/>
                      </a:lnTo>
                      <a:lnTo>
                        <a:pt x="2349" y="6594"/>
                      </a:lnTo>
                      <a:lnTo>
                        <a:pt x="4838" y="3700"/>
                      </a:lnTo>
                      <a:lnTo>
                        <a:pt x="4348" y="159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2" name="Google Shape;5242;p6"/>
                <p:cNvSpPr/>
                <p:nvPr/>
              </p:nvSpPr>
              <p:spPr>
                <a:xfrm>
                  <a:off x="4285160" y="997260"/>
                  <a:ext cx="166422" cy="183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0" h="4485" extrusionOk="0">
                      <a:moveTo>
                        <a:pt x="2646" y="0"/>
                      </a:moveTo>
                      <a:lnTo>
                        <a:pt x="169" y="889"/>
                      </a:lnTo>
                      <a:lnTo>
                        <a:pt x="1" y="3819"/>
                      </a:lnTo>
                      <a:cubicBezTo>
                        <a:pt x="83" y="4211"/>
                        <a:pt x="143" y="4484"/>
                        <a:pt x="143" y="4484"/>
                      </a:cubicBezTo>
                      <a:lnTo>
                        <a:pt x="4070" y="2152"/>
                      </a:lnTo>
                      <a:lnTo>
                        <a:pt x="264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3" name="Google Shape;5243;p6"/>
                <p:cNvSpPr/>
                <p:nvPr/>
              </p:nvSpPr>
              <p:spPr>
                <a:xfrm>
                  <a:off x="4408607" y="1094047"/>
                  <a:ext cx="134528" cy="124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0" h="3045" extrusionOk="0">
                      <a:moveTo>
                        <a:pt x="2471" y="1"/>
                      </a:moveTo>
                      <a:cubicBezTo>
                        <a:pt x="2340" y="1"/>
                        <a:pt x="2221" y="94"/>
                        <a:pt x="2139" y="348"/>
                      </a:cubicBezTo>
                      <a:cubicBezTo>
                        <a:pt x="1830" y="1307"/>
                        <a:pt x="0" y="3045"/>
                        <a:pt x="0" y="3045"/>
                      </a:cubicBezTo>
                      <a:lnTo>
                        <a:pt x="2548" y="3020"/>
                      </a:lnTo>
                      <a:lnTo>
                        <a:pt x="3290" y="719"/>
                      </a:lnTo>
                      <a:cubicBezTo>
                        <a:pt x="3290" y="719"/>
                        <a:pt x="2835" y="1"/>
                        <a:pt x="247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4" name="Google Shape;5244;p6"/>
                <p:cNvSpPr/>
                <p:nvPr/>
              </p:nvSpPr>
              <p:spPr>
                <a:xfrm>
                  <a:off x="4574252" y="1190956"/>
                  <a:ext cx="238470" cy="272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2" h="6673" extrusionOk="0">
                      <a:moveTo>
                        <a:pt x="2469" y="1"/>
                      </a:moveTo>
                      <a:cubicBezTo>
                        <a:pt x="2318" y="1"/>
                        <a:pt x="2218" y="101"/>
                        <a:pt x="2188" y="358"/>
                      </a:cubicBezTo>
                      <a:cubicBezTo>
                        <a:pt x="2072" y="1379"/>
                        <a:pt x="1837" y="3419"/>
                        <a:pt x="1837" y="3419"/>
                      </a:cubicBezTo>
                      <a:lnTo>
                        <a:pt x="1" y="4521"/>
                      </a:lnTo>
                      <a:lnTo>
                        <a:pt x="1424" y="6673"/>
                      </a:lnTo>
                      <a:lnTo>
                        <a:pt x="3692" y="4229"/>
                      </a:lnTo>
                      <a:cubicBezTo>
                        <a:pt x="3692" y="4229"/>
                        <a:pt x="5831" y="1532"/>
                        <a:pt x="4681" y="1161"/>
                      </a:cubicBezTo>
                      <a:cubicBezTo>
                        <a:pt x="3821" y="884"/>
                        <a:pt x="2919" y="1"/>
                        <a:pt x="24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5" name="Google Shape;5245;p6"/>
                <p:cNvSpPr/>
                <p:nvPr/>
              </p:nvSpPr>
              <p:spPr>
                <a:xfrm>
                  <a:off x="4552458" y="1182573"/>
                  <a:ext cx="66814" cy="101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4" h="2487" extrusionOk="0">
                      <a:moveTo>
                        <a:pt x="1633" y="1"/>
                      </a:moveTo>
                      <a:lnTo>
                        <a:pt x="495" y="903"/>
                      </a:lnTo>
                      <a:lnTo>
                        <a:pt x="1" y="2437"/>
                      </a:lnTo>
                      <a:lnTo>
                        <a:pt x="1467" y="2486"/>
                      </a:lnTo>
                      <a:lnTo>
                        <a:pt x="163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6" name="Google Shape;5246;p6"/>
                <p:cNvSpPr/>
                <p:nvPr/>
              </p:nvSpPr>
              <p:spPr>
                <a:xfrm>
                  <a:off x="4503512" y="1548212"/>
                  <a:ext cx="114819" cy="163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8" h="4003" extrusionOk="0">
                      <a:moveTo>
                        <a:pt x="371" y="1"/>
                      </a:moveTo>
                      <a:lnTo>
                        <a:pt x="0" y="1152"/>
                      </a:lnTo>
                      <a:lnTo>
                        <a:pt x="1621" y="4003"/>
                      </a:lnTo>
                      <a:lnTo>
                        <a:pt x="2807" y="1633"/>
                      </a:lnTo>
                      <a:lnTo>
                        <a:pt x="1268" y="502"/>
                      </a:lnTo>
                      <a:lnTo>
                        <a:pt x="37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7" name="Google Shape;5247;p6"/>
                <p:cNvSpPr/>
                <p:nvPr/>
              </p:nvSpPr>
              <p:spPr>
                <a:xfrm>
                  <a:off x="4259195" y="1550379"/>
                  <a:ext cx="111589" cy="132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9" h="3240" extrusionOk="0">
                      <a:moveTo>
                        <a:pt x="80" y="0"/>
                      </a:moveTo>
                      <a:lnTo>
                        <a:pt x="0" y="1400"/>
                      </a:lnTo>
                      <a:lnTo>
                        <a:pt x="2111" y="3239"/>
                      </a:lnTo>
                      <a:lnTo>
                        <a:pt x="2729" y="1322"/>
                      </a:lnTo>
                      <a:lnTo>
                        <a:pt x="1188" y="191"/>
                      </a:lnTo>
                      <a:lnTo>
                        <a:pt x="8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8" name="Google Shape;5248;p6"/>
                <p:cNvSpPr/>
                <p:nvPr/>
              </p:nvSpPr>
              <p:spPr>
                <a:xfrm>
                  <a:off x="4541826" y="909224"/>
                  <a:ext cx="216185" cy="179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7" h="4379" extrusionOk="0">
                      <a:moveTo>
                        <a:pt x="1509" y="0"/>
                      </a:moveTo>
                      <a:lnTo>
                        <a:pt x="0" y="2054"/>
                      </a:lnTo>
                      <a:lnTo>
                        <a:pt x="3272" y="4378"/>
                      </a:lnTo>
                      <a:lnTo>
                        <a:pt x="5287" y="2066"/>
                      </a:lnTo>
                      <a:lnTo>
                        <a:pt x="3809" y="742"/>
                      </a:lnTo>
                      <a:lnTo>
                        <a:pt x="150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9" name="Google Shape;5249;p6"/>
                <p:cNvSpPr/>
                <p:nvPr/>
              </p:nvSpPr>
              <p:spPr>
                <a:xfrm>
                  <a:off x="4301148" y="807612"/>
                  <a:ext cx="176931" cy="155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7" h="3810" extrusionOk="0">
                      <a:moveTo>
                        <a:pt x="999" y="1"/>
                      </a:moveTo>
                      <a:lnTo>
                        <a:pt x="66" y="479"/>
                      </a:lnTo>
                      <a:lnTo>
                        <a:pt x="1" y="1639"/>
                      </a:lnTo>
                      <a:lnTo>
                        <a:pt x="2311" y="3810"/>
                      </a:lnTo>
                      <a:lnTo>
                        <a:pt x="3770" y="3222"/>
                      </a:lnTo>
                      <a:lnTo>
                        <a:pt x="4327" y="1497"/>
                      </a:lnTo>
                      <a:lnTo>
                        <a:pt x="3294" y="106"/>
                      </a:lnTo>
                      <a:lnTo>
                        <a:pt x="99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0" name="Google Shape;5250;p6"/>
                <p:cNvSpPr/>
                <p:nvPr/>
              </p:nvSpPr>
              <p:spPr>
                <a:xfrm>
                  <a:off x="4292765" y="951545"/>
                  <a:ext cx="56142" cy="692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3" h="1694" extrusionOk="0">
                      <a:moveTo>
                        <a:pt x="97" y="0"/>
                      </a:moveTo>
                      <a:lnTo>
                        <a:pt x="0" y="1693"/>
                      </a:lnTo>
                      <a:lnTo>
                        <a:pt x="0" y="1693"/>
                      </a:lnTo>
                      <a:lnTo>
                        <a:pt x="1372" y="557"/>
                      </a:lnTo>
                      <a:lnTo>
                        <a:pt x="9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1" name="Google Shape;5251;p6"/>
                <p:cNvSpPr/>
                <p:nvPr/>
              </p:nvSpPr>
              <p:spPr>
                <a:xfrm>
                  <a:off x="4614283" y="610809"/>
                  <a:ext cx="151048" cy="120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4" h="2957" extrusionOk="0">
                      <a:moveTo>
                        <a:pt x="3358" y="0"/>
                      </a:moveTo>
                      <a:lnTo>
                        <a:pt x="1516" y="465"/>
                      </a:lnTo>
                      <a:lnTo>
                        <a:pt x="1" y="1881"/>
                      </a:lnTo>
                      <a:lnTo>
                        <a:pt x="713" y="2957"/>
                      </a:lnTo>
                      <a:lnTo>
                        <a:pt x="3693" y="1590"/>
                      </a:lnTo>
                      <a:lnTo>
                        <a:pt x="335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2" name="Google Shape;5252;p6"/>
                <p:cNvSpPr/>
                <p:nvPr/>
              </p:nvSpPr>
              <p:spPr>
                <a:xfrm>
                  <a:off x="4579200" y="766845"/>
                  <a:ext cx="269097" cy="203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81" h="4966" extrusionOk="0">
                      <a:moveTo>
                        <a:pt x="4891" y="0"/>
                      </a:moveTo>
                      <a:lnTo>
                        <a:pt x="3240" y="526"/>
                      </a:lnTo>
                      <a:lnTo>
                        <a:pt x="1008" y="230"/>
                      </a:lnTo>
                      <a:lnTo>
                        <a:pt x="0" y="1386"/>
                      </a:lnTo>
                      <a:lnTo>
                        <a:pt x="3006" y="2567"/>
                      </a:lnTo>
                      <a:lnTo>
                        <a:pt x="5195" y="4965"/>
                      </a:lnTo>
                      <a:lnTo>
                        <a:pt x="6580" y="3296"/>
                      </a:lnTo>
                      <a:lnTo>
                        <a:pt x="5609" y="1713"/>
                      </a:lnTo>
                      <a:lnTo>
                        <a:pt x="489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3" name="Google Shape;5253;p6"/>
                <p:cNvSpPr/>
                <p:nvPr/>
              </p:nvSpPr>
              <p:spPr>
                <a:xfrm>
                  <a:off x="4350379" y="1149003"/>
                  <a:ext cx="59372" cy="66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1632" extrusionOk="0">
                      <a:moveTo>
                        <a:pt x="783" y="1"/>
                      </a:moveTo>
                      <a:cubicBezTo>
                        <a:pt x="613" y="1"/>
                        <a:pt x="468" y="20"/>
                        <a:pt x="434" y="80"/>
                      </a:cubicBezTo>
                      <a:cubicBezTo>
                        <a:pt x="341" y="245"/>
                        <a:pt x="0" y="1183"/>
                        <a:pt x="0" y="1183"/>
                      </a:cubicBezTo>
                      <a:cubicBezTo>
                        <a:pt x="0" y="1183"/>
                        <a:pt x="533" y="1631"/>
                        <a:pt x="759" y="1631"/>
                      </a:cubicBezTo>
                      <a:cubicBezTo>
                        <a:pt x="814" y="1631"/>
                        <a:pt x="851" y="1605"/>
                        <a:pt x="858" y="1538"/>
                      </a:cubicBezTo>
                      <a:cubicBezTo>
                        <a:pt x="890" y="1199"/>
                        <a:pt x="1451" y="58"/>
                        <a:pt x="1451" y="58"/>
                      </a:cubicBezTo>
                      <a:cubicBezTo>
                        <a:pt x="1451" y="58"/>
                        <a:pt x="1079" y="1"/>
                        <a:pt x="78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4" name="Google Shape;5254;p6"/>
                <p:cNvSpPr/>
                <p:nvPr/>
              </p:nvSpPr>
              <p:spPr>
                <a:xfrm>
                  <a:off x="4440664" y="943449"/>
                  <a:ext cx="103084" cy="112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1" h="2744" extrusionOk="0">
                      <a:moveTo>
                        <a:pt x="1309" y="0"/>
                      </a:moveTo>
                      <a:lnTo>
                        <a:pt x="476" y="898"/>
                      </a:lnTo>
                      <a:lnTo>
                        <a:pt x="1" y="1288"/>
                      </a:lnTo>
                      <a:lnTo>
                        <a:pt x="658" y="2744"/>
                      </a:lnTo>
                      <a:lnTo>
                        <a:pt x="2318" y="2657"/>
                      </a:lnTo>
                      <a:lnTo>
                        <a:pt x="1857" y="955"/>
                      </a:lnTo>
                      <a:cubicBezTo>
                        <a:pt x="1857" y="955"/>
                        <a:pt x="2520" y="585"/>
                        <a:pt x="2379" y="539"/>
                      </a:cubicBezTo>
                      <a:cubicBezTo>
                        <a:pt x="2238" y="494"/>
                        <a:pt x="1309" y="0"/>
                        <a:pt x="130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5" name="Google Shape;5255;p6"/>
                <p:cNvSpPr/>
                <p:nvPr/>
              </p:nvSpPr>
              <p:spPr>
                <a:xfrm>
                  <a:off x="4537737" y="1034756"/>
                  <a:ext cx="67714" cy="75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" h="1843" extrusionOk="0">
                      <a:moveTo>
                        <a:pt x="601" y="1"/>
                      </a:moveTo>
                      <a:cubicBezTo>
                        <a:pt x="593" y="1"/>
                        <a:pt x="587" y="3"/>
                        <a:pt x="583" y="8"/>
                      </a:cubicBezTo>
                      <a:cubicBezTo>
                        <a:pt x="514" y="103"/>
                        <a:pt x="452" y="898"/>
                        <a:pt x="452" y="898"/>
                      </a:cubicBezTo>
                      <a:lnTo>
                        <a:pt x="0" y="1335"/>
                      </a:lnTo>
                      <a:lnTo>
                        <a:pt x="847" y="1842"/>
                      </a:lnTo>
                      <a:lnTo>
                        <a:pt x="1577" y="1144"/>
                      </a:lnTo>
                      <a:lnTo>
                        <a:pt x="1655" y="782"/>
                      </a:lnTo>
                      <a:cubicBezTo>
                        <a:pt x="1655" y="782"/>
                        <a:pt x="753" y="1"/>
                        <a:pt x="6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6" name="Google Shape;5256;p6"/>
                <p:cNvSpPr/>
                <p:nvPr/>
              </p:nvSpPr>
              <p:spPr>
                <a:xfrm>
                  <a:off x="4441359" y="1233154"/>
                  <a:ext cx="73643" cy="36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1" h="894" extrusionOk="0">
                      <a:moveTo>
                        <a:pt x="1746" y="0"/>
                      </a:moveTo>
                      <a:cubicBezTo>
                        <a:pt x="1742" y="0"/>
                        <a:pt x="1735" y="4"/>
                        <a:pt x="1725" y="11"/>
                      </a:cubicBezTo>
                      <a:cubicBezTo>
                        <a:pt x="1667" y="53"/>
                        <a:pt x="1462" y="65"/>
                        <a:pt x="1236" y="65"/>
                      </a:cubicBezTo>
                      <a:cubicBezTo>
                        <a:pt x="882" y="65"/>
                        <a:pt x="474" y="34"/>
                        <a:pt x="474" y="34"/>
                      </a:cubicBezTo>
                      <a:lnTo>
                        <a:pt x="0" y="542"/>
                      </a:lnTo>
                      <a:cubicBezTo>
                        <a:pt x="0" y="542"/>
                        <a:pt x="753" y="893"/>
                        <a:pt x="1062" y="893"/>
                      </a:cubicBezTo>
                      <a:cubicBezTo>
                        <a:pt x="1123" y="893"/>
                        <a:pt x="1167" y="880"/>
                        <a:pt x="1184" y="846"/>
                      </a:cubicBezTo>
                      <a:cubicBezTo>
                        <a:pt x="1280" y="660"/>
                        <a:pt x="1800" y="0"/>
                        <a:pt x="174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7" name="Google Shape;5257;p6"/>
                <p:cNvSpPr/>
                <p:nvPr/>
              </p:nvSpPr>
              <p:spPr>
                <a:xfrm>
                  <a:off x="4422346" y="1111016"/>
                  <a:ext cx="54384" cy="584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1430" extrusionOk="0">
                      <a:moveTo>
                        <a:pt x="1330" y="1"/>
                      </a:moveTo>
                      <a:lnTo>
                        <a:pt x="781" y="17"/>
                      </a:lnTo>
                      <a:lnTo>
                        <a:pt x="0" y="388"/>
                      </a:lnTo>
                      <a:lnTo>
                        <a:pt x="0" y="388"/>
                      </a:lnTo>
                      <a:cubicBezTo>
                        <a:pt x="0" y="388"/>
                        <a:pt x="0" y="388"/>
                        <a:pt x="0" y="388"/>
                      </a:cubicBezTo>
                      <a:cubicBezTo>
                        <a:pt x="0" y="388"/>
                        <a:pt x="0" y="388"/>
                        <a:pt x="0" y="388"/>
                      </a:cubicBezTo>
                      <a:lnTo>
                        <a:pt x="0" y="388"/>
                      </a:lnTo>
                      <a:lnTo>
                        <a:pt x="0" y="388"/>
                      </a:lnTo>
                      <a:cubicBezTo>
                        <a:pt x="1" y="389"/>
                        <a:pt x="175" y="1429"/>
                        <a:pt x="273" y="1429"/>
                      </a:cubicBezTo>
                      <a:cubicBezTo>
                        <a:pt x="280" y="1429"/>
                        <a:pt x="286" y="1424"/>
                        <a:pt x="292" y="1414"/>
                      </a:cubicBezTo>
                      <a:cubicBezTo>
                        <a:pt x="384" y="1250"/>
                        <a:pt x="1148" y="563"/>
                        <a:pt x="1148" y="563"/>
                      </a:cubicBezTo>
                      <a:lnTo>
                        <a:pt x="133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8" name="Google Shape;5258;p6"/>
                <p:cNvSpPr/>
                <p:nvPr/>
              </p:nvSpPr>
              <p:spPr>
                <a:xfrm>
                  <a:off x="4284383" y="1168303"/>
                  <a:ext cx="54874" cy="5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2" h="1331" extrusionOk="0">
                      <a:moveTo>
                        <a:pt x="1305" y="0"/>
                      </a:moveTo>
                      <a:cubicBezTo>
                        <a:pt x="1301" y="0"/>
                        <a:pt x="1297" y="8"/>
                        <a:pt x="1292" y="25"/>
                      </a:cubicBezTo>
                      <a:cubicBezTo>
                        <a:pt x="1224" y="236"/>
                        <a:pt x="0" y="774"/>
                        <a:pt x="0" y="774"/>
                      </a:cubicBezTo>
                      <a:lnTo>
                        <a:pt x="98" y="1195"/>
                      </a:lnTo>
                      <a:cubicBezTo>
                        <a:pt x="98" y="1195"/>
                        <a:pt x="639" y="1330"/>
                        <a:pt x="967" y="1330"/>
                      </a:cubicBezTo>
                      <a:cubicBezTo>
                        <a:pt x="1102" y="1330"/>
                        <a:pt x="1201" y="1307"/>
                        <a:pt x="1210" y="1242"/>
                      </a:cubicBezTo>
                      <a:cubicBezTo>
                        <a:pt x="1241" y="1037"/>
                        <a:pt x="1342" y="0"/>
                        <a:pt x="13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9" name="Google Shape;5259;p6"/>
                <p:cNvSpPr/>
                <p:nvPr/>
              </p:nvSpPr>
              <p:spPr>
                <a:xfrm>
                  <a:off x="4505843" y="1287988"/>
                  <a:ext cx="70617" cy="79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956" extrusionOk="0">
                      <a:moveTo>
                        <a:pt x="419" y="0"/>
                      </a:moveTo>
                      <a:lnTo>
                        <a:pt x="1" y="332"/>
                      </a:lnTo>
                      <a:lnTo>
                        <a:pt x="216" y="1955"/>
                      </a:lnTo>
                      <a:lnTo>
                        <a:pt x="999" y="1819"/>
                      </a:lnTo>
                      <a:lnTo>
                        <a:pt x="1726" y="887"/>
                      </a:lnTo>
                      <a:lnTo>
                        <a:pt x="1207" y="448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0" name="Google Shape;5260;p6"/>
                <p:cNvSpPr/>
                <p:nvPr/>
              </p:nvSpPr>
              <p:spPr>
                <a:xfrm>
                  <a:off x="4349602" y="1218311"/>
                  <a:ext cx="43711" cy="16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410" extrusionOk="0">
                      <a:moveTo>
                        <a:pt x="282" y="1"/>
                      </a:moveTo>
                      <a:lnTo>
                        <a:pt x="1" y="27"/>
                      </a:lnTo>
                      <a:lnTo>
                        <a:pt x="344" y="410"/>
                      </a:lnTo>
                      <a:lnTo>
                        <a:pt x="1068" y="332"/>
                      </a:lnTo>
                      <a:lnTo>
                        <a:pt x="28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1" name="Google Shape;5261;p6"/>
                <p:cNvSpPr/>
                <p:nvPr/>
              </p:nvSpPr>
              <p:spPr>
                <a:xfrm>
                  <a:off x="5560273" y="1560234"/>
                  <a:ext cx="154810" cy="10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6" h="2500" extrusionOk="0">
                      <a:moveTo>
                        <a:pt x="1636" y="1"/>
                      </a:moveTo>
                      <a:lnTo>
                        <a:pt x="1" y="1410"/>
                      </a:lnTo>
                      <a:lnTo>
                        <a:pt x="145" y="2500"/>
                      </a:lnTo>
                      <a:lnTo>
                        <a:pt x="3786" y="497"/>
                      </a:lnTo>
                      <a:lnTo>
                        <a:pt x="163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2" name="Google Shape;5262;p6"/>
                <p:cNvSpPr/>
                <p:nvPr/>
              </p:nvSpPr>
              <p:spPr>
                <a:xfrm>
                  <a:off x="5651581" y="1355784"/>
                  <a:ext cx="91144" cy="176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9" h="4311" extrusionOk="0">
                      <a:moveTo>
                        <a:pt x="1246" y="0"/>
                      </a:moveTo>
                      <a:lnTo>
                        <a:pt x="1" y="2260"/>
                      </a:lnTo>
                      <a:lnTo>
                        <a:pt x="2229" y="4310"/>
                      </a:lnTo>
                      <a:cubicBezTo>
                        <a:pt x="2077" y="2957"/>
                        <a:pt x="1888" y="1608"/>
                        <a:pt x="1670" y="262"/>
                      </a:cubicBezTo>
                      <a:lnTo>
                        <a:pt x="124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3" name="Google Shape;5263;p6"/>
                <p:cNvSpPr/>
                <p:nvPr/>
              </p:nvSpPr>
              <p:spPr>
                <a:xfrm>
                  <a:off x="5351775" y="1619524"/>
                  <a:ext cx="163928" cy="8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9" h="2006" extrusionOk="0">
                      <a:moveTo>
                        <a:pt x="3080" y="1"/>
                      </a:moveTo>
                      <a:lnTo>
                        <a:pt x="697" y="412"/>
                      </a:lnTo>
                      <a:cubicBezTo>
                        <a:pt x="697" y="412"/>
                        <a:pt x="1" y="1618"/>
                        <a:pt x="745" y="1618"/>
                      </a:cubicBezTo>
                      <a:cubicBezTo>
                        <a:pt x="792" y="1618"/>
                        <a:pt x="845" y="1613"/>
                        <a:pt x="903" y="1603"/>
                      </a:cubicBezTo>
                      <a:cubicBezTo>
                        <a:pt x="998" y="1587"/>
                        <a:pt x="1106" y="1579"/>
                        <a:pt x="1223" y="1579"/>
                      </a:cubicBezTo>
                      <a:cubicBezTo>
                        <a:pt x="1882" y="1579"/>
                        <a:pt x="2839" y="1814"/>
                        <a:pt x="3507" y="2005"/>
                      </a:cubicBezTo>
                      <a:lnTo>
                        <a:pt x="4008" y="1730"/>
                      </a:lnTo>
                      <a:lnTo>
                        <a:pt x="308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4" name="Google Shape;5264;p6"/>
                <p:cNvSpPr/>
                <p:nvPr/>
              </p:nvSpPr>
              <p:spPr>
                <a:xfrm>
                  <a:off x="5375655" y="821515"/>
                  <a:ext cx="99117" cy="82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4" h="2021" extrusionOk="0">
                      <a:moveTo>
                        <a:pt x="1" y="1"/>
                      </a:moveTo>
                      <a:lnTo>
                        <a:pt x="145" y="2021"/>
                      </a:lnTo>
                      <a:lnTo>
                        <a:pt x="2424" y="1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5" name="Google Shape;5265;p6"/>
                <p:cNvSpPr/>
                <p:nvPr/>
              </p:nvSpPr>
              <p:spPr>
                <a:xfrm>
                  <a:off x="4322574" y="1772575"/>
                  <a:ext cx="66119" cy="38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7" h="941" extrusionOk="0">
                      <a:moveTo>
                        <a:pt x="1377" y="1"/>
                      </a:moveTo>
                      <a:cubicBezTo>
                        <a:pt x="1362" y="1"/>
                        <a:pt x="1346" y="4"/>
                        <a:pt x="1327" y="12"/>
                      </a:cubicBezTo>
                      <a:cubicBezTo>
                        <a:pt x="1102" y="105"/>
                        <a:pt x="390" y="148"/>
                        <a:pt x="0" y="164"/>
                      </a:cubicBezTo>
                      <a:lnTo>
                        <a:pt x="1378" y="940"/>
                      </a:lnTo>
                      <a:cubicBezTo>
                        <a:pt x="1399" y="937"/>
                        <a:pt x="1412" y="936"/>
                        <a:pt x="1412" y="936"/>
                      </a:cubicBezTo>
                      <a:cubicBezTo>
                        <a:pt x="1412" y="936"/>
                        <a:pt x="1617" y="1"/>
                        <a:pt x="137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6" name="Google Shape;5266;p6"/>
                <p:cNvSpPr/>
                <p:nvPr/>
              </p:nvSpPr>
              <p:spPr>
                <a:xfrm>
                  <a:off x="5400107" y="1696765"/>
                  <a:ext cx="72580" cy="3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5" h="965" extrusionOk="0">
                      <a:moveTo>
                        <a:pt x="584" y="1"/>
                      </a:moveTo>
                      <a:lnTo>
                        <a:pt x="0" y="102"/>
                      </a:lnTo>
                      <a:lnTo>
                        <a:pt x="271" y="581"/>
                      </a:lnTo>
                      <a:lnTo>
                        <a:pt x="783" y="964"/>
                      </a:lnTo>
                      <a:lnTo>
                        <a:pt x="1724" y="447"/>
                      </a:lnTo>
                      <a:cubicBezTo>
                        <a:pt x="1764" y="397"/>
                        <a:pt x="1774" y="365"/>
                        <a:pt x="1735" y="364"/>
                      </a:cubicBezTo>
                      <a:cubicBezTo>
                        <a:pt x="1546" y="360"/>
                        <a:pt x="584" y="1"/>
                        <a:pt x="58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7" name="Google Shape;5267;p6"/>
                <p:cNvSpPr/>
                <p:nvPr/>
              </p:nvSpPr>
              <p:spPr>
                <a:xfrm>
                  <a:off x="4755967" y="1934786"/>
                  <a:ext cx="70535" cy="52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" h="1293" extrusionOk="0">
                      <a:moveTo>
                        <a:pt x="1271" y="1"/>
                      </a:moveTo>
                      <a:cubicBezTo>
                        <a:pt x="1264" y="1"/>
                        <a:pt x="1256" y="2"/>
                        <a:pt x="1249" y="4"/>
                      </a:cubicBezTo>
                      <a:cubicBezTo>
                        <a:pt x="1045" y="76"/>
                        <a:pt x="1" y="500"/>
                        <a:pt x="115" y="500"/>
                      </a:cubicBezTo>
                      <a:cubicBezTo>
                        <a:pt x="119" y="500"/>
                        <a:pt x="126" y="499"/>
                        <a:pt x="134" y="498"/>
                      </a:cubicBezTo>
                      <a:cubicBezTo>
                        <a:pt x="139" y="497"/>
                        <a:pt x="144" y="497"/>
                        <a:pt x="150" y="497"/>
                      </a:cubicBezTo>
                      <a:cubicBezTo>
                        <a:pt x="399" y="497"/>
                        <a:pt x="1398" y="1293"/>
                        <a:pt x="1398" y="1293"/>
                      </a:cubicBezTo>
                      <a:lnTo>
                        <a:pt x="1723" y="1011"/>
                      </a:lnTo>
                      <a:cubicBezTo>
                        <a:pt x="1724" y="1011"/>
                        <a:pt x="1479" y="1"/>
                        <a:pt x="127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8" name="Google Shape;5268;p6"/>
                <p:cNvSpPr/>
                <p:nvPr/>
              </p:nvSpPr>
              <p:spPr>
                <a:xfrm>
                  <a:off x="5503682" y="1591760"/>
                  <a:ext cx="16601" cy="44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" h="1087" extrusionOk="0">
                      <a:moveTo>
                        <a:pt x="1" y="0"/>
                      </a:moveTo>
                      <a:lnTo>
                        <a:pt x="72" y="851"/>
                      </a:lnTo>
                      <a:lnTo>
                        <a:pt x="225" y="1087"/>
                      </a:lnTo>
                      <a:lnTo>
                        <a:pt x="406" y="60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9" name="Google Shape;5269;p6"/>
                <p:cNvSpPr/>
                <p:nvPr/>
              </p:nvSpPr>
              <p:spPr>
                <a:xfrm>
                  <a:off x="4717653" y="1802180"/>
                  <a:ext cx="138167" cy="79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9" h="1951" extrusionOk="0">
                      <a:moveTo>
                        <a:pt x="605" y="0"/>
                      </a:moveTo>
                      <a:lnTo>
                        <a:pt x="1" y="1502"/>
                      </a:lnTo>
                      <a:lnTo>
                        <a:pt x="2522" y="1951"/>
                      </a:lnTo>
                      <a:lnTo>
                        <a:pt x="3379" y="45"/>
                      </a:lnTo>
                      <a:lnTo>
                        <a:pt x="60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0" name="Google Shape;5270;p6"/>
                <p:cNvSpPr/>
                <p:nvPr/>
              </p:nvSpPr>
              <p:spPr>
                <a:xfrm>
                  <a:off x="4268231" y="1403011"/>
                  <a:ext cx="44815" cy="5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1283" extrusionOk="0">
                      <a:moveTo>
                        <a:pt x="66" y="1"/>
                      </a:moveTo>
                      <a:lnTo>
                        <a:pt x="1" y="1139"/>
                      </a:lnTo>
                      <a:lnTo>
                        <a:pt x="835" y="1283"/>
                      </a:lnTo>
                      <a:cubicBezTo>
                        <a:pt x="835" y="1283"/>
                        <a:pt x="1095" y="355"/>
                        <a:pt x="919" y="298"/>
                      </a:cubicBezTo>
                      <a:cubicBezTo>
                        <a:pt x="821" y="267"/>
                        <a:pt x="411" y="123"/>
                        <a:pt x="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1" name="Google Shape;5271;p6"/>
                <p:cNvSpPr/>
                <p:nvPr/>
              </p:nvSpPr>
              <p:spPr>
                <a:xfrm>
                  <a:off x="4263692" y="1482870"/>
                  <a:ext cx="42403" cy="5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1279" extrusionOk="0">
                      <a:moveTo>
                        <a:pt x="64" y="0"/>
                      </a:moveTo>
                      <a:lnTo>
                        <a:pt x="0" y="1131"/>
                      </a:lnTo>
                      <a:lnTo>
                        <a:pt x="458" y="1278"/>
                      </a:lnTo>
                      <a:cubicBezTo>
                        <a:pt x="458" y="1278"/>
                        <a:pt x="1036" y="688"/>
                        <a:pt x="1000" y="559"/>
                      </a:cubicBezTo>
                      <a:cubicBezTo>
                        <a:pt x="976" y="474"/>
                        <a:pt x="426" y="184"/>
                        <a:pt x="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2" name="Google Shape;5272;p6"/>
                <p:cNvSpPr/>
                <p:nvPr/>
              </p:nvSpPr>
              <p:spPr>
                <a:xfrm>
                  <a:off x="4436085" y="1680573"/>
                  <a:ext cx="107459" cy="139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8" h="3416" extrusionOk="0">
                      <a:moveTo>
                        <a:pt x="1784" y="1"/>
                      </a:moveTo>
                      <a:lnTo>
                        <a:pt x="341" y="410"/>
                      </a:lnTo>
                      <a:lnTo>
                        <a:pt x="0" y="2483"/>
                      </a:lnTo>
                      <a:lnTo>
                        <a:pt x="2212" y="3415"/>
                      </a:lnTo>
                      <a:lnTo>
                        <a:pt x="2627" y="2129"/>
                      </a:lnTo>
                      <a:lnTo>
                        <a:pt x="1784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3" name="Google Shape;5273;p6"/>
                <p:cNvSpPr/>
                <p:nvPr/>
              </p:nvSpPr>
              <p:spPr>
                <a:xfrm>
                  <a:off x="4254819" y="1648719"/>
                  <a:ext cx="54793" cy="58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0" h="1420" extrusionOk="0">
                      <a:moveTo>
                        <a:pt x="295" y="1"/>
                      </a:moveTo>
                      <a:lnTo>
                        <a:pt x="4" y="788"/>
                      </a:lnTo>
                      <a:lnTo>
                        <a:pt x="1" y="842"/>
                      </a:lnTo>
                      <a:lnTo>
                        <a:pt x="1081" y="1420"/>
                      </a:lnTo>
                      <a:lnTo>
                        <a:pt x="1340" y="377"/>
                      </a:lnTo>
                      <a:lnTo>
                        <a:pt x="29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4" name="Google Shape;5274;p6"/>
                <p:cNvSpPr/>
                <p:nvPr/>
              </p:nvSpPr>
              <p:spPr>
                <a:xfrm>
                  <a:off x="4397730" y="1556553"/>
                  <a:ext cx="85010" cy="133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9" h="3255" extrusionOk="0">
                      <a:moveTo>
                        <a:pt x="1140" y="1"/>
                      </a:moveTo>
                      <a:lnTo>
                        <a:pt x="1" y="644"/>
                      </a:lnTo>
                      <a:cubicBezTo>
                        <a:pt x="1" y="644"/>
                        <a:pt x="119" y="2606"/>
                        <a:pt x="149" y="2713"/>
                      </a:cubicBezTo>
                      <a:cubicBezTo>
                        <a:pt x="186" y="2841"/>
                        <a:pt x="985" y="3254"/>
                        <a:pt x="985" y="3254"/>
                      </a:cubicBezTo>
                      <a:lnTo>
                        <a:pt x="2078" y="2635"/>
                      </a:lnTo>
                      <a:cubicBezTo>
                        <a:pt x="2078" y="2635"/>
                        <a:pt x="1905" y="520"/>
                        <a:pt x="1788" y="404"/>
                      </a:cubicBezTo>
                      <a:cubicBezTo>
                        <a:pt x="1669" y="288"/>
                        <a:pt x="1140" y="1"/>
                        <a:pt x="11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5" name="Google Shape;5275;p6"/>
                <p:cNvSpPr/>
                <p:nvPr/>
              </p:nvSpPr>
              <p:spPr>
                <a:xfrm>
                  <a:off x="4379902" y="1472524"/>
                  <a:ext cx="85337" cy="93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7" h="2281" extrusionOk="0">
                      <a:moveTo>
                        <a:pt x="1228" y="1"/>
                      </a:moveTo>
                      <a:lnTo>
                        <a:pt x="580" y="686"/>
                      </a:lnTo>
                      <a:lnTo>
                        <a:pt x="674" y="1161"/>
                      </a:lnTo>
                      <a:lnTo>
                        <a:pt x="398" y="1249"/>
                      </a:lnTo>
                      <a:cubicBezTo>
                        <a:pt x="398" y="1249"/>
                        <a:pt x="1" y="1277"/>
                        <a:pt x="2" y="1393"/>
                      </a:cubicBezTo>
                      <a:cubicBezTo>
                        <a:pt x="3" y="1511"/>
                        <a:pt x="221" y="2281"/>
                        <a:pt x="221" y="2281"/>
                      </a:cubicBezTo>
                      <a:lnTo>
                        <a:pt x="1388" y="1918"/>
                      </a:lnTo>
                      <a:cubicBezTo>
                        <a:pt x="1388" y="1918"/>
                        <a:pt x="1302" y="1580"/>
                        <a:pt x="1394" y="1415"/>
                      </a:cubicBezTo>
                      <a:cubicBezTo>
                        <a:pt x="1486" y="1250"/>
                        <a:pt x="1751" y="791"/>
                        <a:pt x="1751" y="791"/>
                      </a:cubicBezTo>
                      <a:cubicBezTo>
                        <a:pt x="1751" y="791"/>
                        <a:pt x="2086" y="472"/>
                        <a:pt x="1922" y="380"/>
                      </a:cubicBezTo>
                      <a:cubicBezTo>
                        <a:pt x="1757" y="289"/>
                        <a:pt x="1228" y="1"/>
                        <a:pt x="122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6" name="Google Shape;5276;p6"/>
                <p:cNvSpPr/>
                <p:nvPr/>
              </p:nvSpPr>
              <p:spPr>
                <a:xfrm>
                  <a:off x="4805199" y="1307738"/>
                  <a:ext cx="94333" cy="98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" h="2415" extrusionOk="0">
                      <a:moveTo>
                        <a:pt x="843" y="0"/>
                      </a:moveTo>
                      <a:lnTo>
                        <a:pt x="0" y="1483"/>
                      </a:lnTo>
                      <a:lnTo>
                        <a:pt x="709" y="2004"/>
                      </a:lnTo>
                      <a:lnTo>
                        <a:pt x="1527" y="2414"/>
                      </a:lnTo>
                      <a:lnTo>
                        <a:pt x="2306" y="1130"/>
                      </a:lnTo>
                      <a:lnTo>
                        <a:pt x="2144" y="274"/>
                      </a:lnTo>
                      <a:lnTo>
                        <a:pt x="84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7" name="Google Shape;5277;p6"/>
                <p:cNvSpPr/>
                <p:nvPr/>
              </p:nvSpPr>
              <p:spPr>
                <a:xfrm>
                  <a:off x="4449497" y="1537335"/>
                  <a:ext cx="61049" cy="474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1161" extrusionOk="0">
                      <a:moveTo>
                        <a:pt x="103" y="1"/>
                      </a:moveTo>
                      <a:lnTo>
                        <a:pt x="0" y="201"/>
                      </a:lnTo>
                      <a:lnTo>
                        <a:pt x="1168" y="1160"/>
                      </a:lnTo>
                      <a:cubicBezTo>
                        <a:pt x="1168" y="1160"/>
                        <a:pt x="1492" y="876"/>
                        <a:pt x="1374" y="761"/>
                      </a:cubicBezTo>
                      <a:cubicBezTo>
                        <a:pt x="1256" y="645"/>
                        <a:pt x="103" y="1"/>
                        <a:pt x="10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8" name="Google Shape;5278;p6"/>
                <p:cNvSpPr/>
                <p:nvPr/>
              </p:nvSpPr>
              <p:spPr>
                <a:xfrm>
                  <a:off x="4452482" y="1408654"/>
                  <a:ext cx="147122" cy="162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8" h="3983" extrusionOk="0">
                      <a:moveTo>
                        <a:pt x="1079" y="0"/>
                      </a:moveTo>
                      <a:cubicBezTo>
                        <a:pt x="796" y="0"/>
                        <a:pt x="650" y="578"/>
                        <a:pt x="556" y="675"/>
                      </a:cubicBezTo>
                      <a:cubicBezTo>
                        <a:pt x="439" y="793"/>
                        <a:pt x="0" y="1313"/>
                        <a:pt x="0" y="1313"/>
                      </a:cubicBezTo>
                      <a:lnTo>
                        <a:pt x="458" y="1460"/>
                      </a:lnTo>
                      <a:lnTo>
                        <a:pt x="1725" y="1868"/>
                      </a:lnTo>
                      <a:lnTo>
                        <a:pt x="1852" y="2919"/>
                      </a:lnTo>
                      <a:lnTo>
                        <a:pt x="1925" y="3176"/>
                      </a:lnTo>
                      <a:cubicBezTo>
                        <a:pt x="1925" y="3176"/>
                        <a:pt x="2442" y="3382"/>
                        <a:pt x="2915" y="3845"/>
                      </a:cubicBezTo>
                      <a:cubicBezTo>
                        <a:pt x="3015" y="3943"/>
                        <a:pt x="3090" y="3982"/>
                        <a:pt x="3144" y="3982"/>
                      </a:cubicBezTo>
                      <a:cubicBezTo>
                        <a:pt x="3343" y="3982"/>
                        <a:pt x="3273" y="3455"/>
                        <a:pt x="3273" y="3455"/>
                      </a:cubicBezTo>
                      <a:lnTo>
                        <a:pt x="3315" y="2964"/>
                      </a:lnTo>
                      <a:lnTo>
                        <a:pt x="3598" y="1967"/>
                      </a:lnTo>
                      <a:lnTo>
                        <a:pt x="2918" y="1787"/>
                      </a:lnTo>
                      <a:lnTo>
                        <a:pt x="2351" y="1254"/>
                      </a:lnTo>
                      <a:cubicBezTo>
                        <a:pt x="2351" y="1254"/>
                        <a:pt x="1711" y="464"/>
                        <a:pt x="1286" y="94"/>
                      </a:cubicBezTo>
                      <a:cubicBezTo>
                        <a:pt x="1210" y="28"/>
                        <a:pt x="1141" y="0"/>
                        <a:pt x="10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9" name="Google Shape;5279;p6"/>
                <p:cNvSpPr/>
                <p:nvPr/>
              </p:nvSpPr>
              <p:spPr>
                <a:xfrm>
                  <a:off x="5381093" y="696800"/>
                  <a:ext cx="67755" cy="75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7" h="1850" extrusionOk="0">
                      <a:moveTo>
                        <a:pt x="605" y="0"/>
                      </a:moveTo>
                      <a:cubicBezTo>
                        <a:pt x="580" y="14"/>
                        <a:pt x="556" y="27"/>
                        <a:pt x="534" y="38"/>
                      </a:cubicBezTo>
                      <a:cubicBezTo>
                        <a:pt x="378" y="118"/>
                        <a:pt x="156" y="396"/>
                        <a:pt x="79" y="502"/>
                      </a:cubicBezTo>
                      <a:cubicBezTo>
                        <a:pt x="1" y="608"/>
                        <a:pt x="1010" y="1546"/>
                        <a:pt x="1000" y="1849"/>
                      </a:cubicBezTo>
                      <a:cubicBezTo>
                        <a:pt x="1000" y="1849"/>
                        <a:pt x="1363" y="1716"/>
                        <a:pt x="1657" y="1597"/>
                      </a:cubicBezTo>
                      <a:cubicBezTo>
                        <a:pt x="1291" y="1075"/>
                        <a:pt x="941" y="542"/>
                        <a:pt x="6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0" name="Google Shape;5280;p6"/>
                <p:cNvSpPr/>
                <p:nvPr/>
              </p:nvSpPr>
              <p:spPr>
                <a:xfrm>
                  <a:off x="4567137" y="1446478"/>
                  <a:ext cx="37128" cy="29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" h="721" extrusionOk="0">
                      <a:moveTo>
                        <a:pt x="819" y="0"/>
                      </a:moveTo>
                      <a:lnTo>
                        <a:pt x="0" y="126"/>
                      </a:lnTo>
                      <a:lnTo>
                        <a:pt x="159" y="720"/>
                      </a:lnTo>
                      <a:lnTo>
                        <a:pt x="907" y="690"/>
                      </a:lnTo>
                      <a:lnTo>
                        <a:pt x="81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1" name="Google Shape;5281;p6"/>
                <p:cNvSpPr/>
                <p:nvPr/>
              </p:nvSpPr>
              <p:spPr>
                <a:xfrm>
                  <a:off x="4630803" y="1745792"/>
                  <a:ext cx="44284" cy="3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776" extrusionOk="0">
                      <a:moveTo>
                        <a:pt x="642" y="1"/>
                      </a:moveTo>
                      <a:cubicBezTo>
                        <a:pt x="595" y="1"/>
                        <a:pt x="556" y="11"/>
                        <a:pt x="531" y="36"/>
                      </a:cubicBezTo>
                      <a:cubicBezTo>
                        <a:pt x="416" y="155"/>
                        <a:pt x="1" y="721"/>
                        <a:pt x="1" y="721"/>
                      </a:cubicBezTo>
                      <a:lnTo>
                        <a:pt x="293" y="775"/>
                      </a:lnTo>
                      <a:lnTo>
                        <a:pt x="1083" y="136"/>
                      </a:lnTo>
                      <a:cubicBezTo>
                        <a:pt x="1083" y="136"/>
                        <a:pt x="814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2" name="Google Shape;5282;p6"/>
                <p:cNvSpPr/>
                <p:nvPr/>
              </p:nvSpPr>
              <p:spPr>
                <a:xfrm>
                  <a:off x="4549350" y="1728496"/>
                  <a:ext cx="75278" cy="30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" h="739" extrusionOk="0">
                      <a:moveTo>
                        <a:pt x="1626" y="1"/>
                      </a:moveTo>
                      <a:lnTo>
                        <a:pt x="0" y="99"/>
                      </a:lnTo>
                      <a:lnTo>
                        <a:pt x="380" y="609"/>
                      </a:lnTo>
                      <a:lnTo>
                        <a:pt x="1504" y="738"/>
                      </a:lnTo>
                      <a:lnTo>
                        <a:pt x="1840" y="419"/>
                      </a:lnTo>
                      <a:lnTo>
                        <a:pt x="162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3" name="Google Shape;5283;p6"/>
                <p:cNvSpPr/>
                <p:nvPr/>
              </p:nvSpPr>
              <p:spPr>
                <a:xfrm>
                  <a:off x="4737240" y="1305243"/>
                  <a:ext cx="70126" cy="97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5" h="2374" extrusionOk="0">
                      <a:moveTo>
                        <a:pt x="1079" y="1"/>
                      </a:moveTo>
                      <a:lnTo>
                        <a:pt x="920" y="494"/>
                      </a:lnTo>
                      <a:lnTo>
                        <a:pt x="1028" y="762"/>
                      </a:lnTo>
                      <a:lnTo>
                        <a:pt x="1" y="2141"/>
                      </a:lnTo>
                      <a:lnTo>
                        <a:pt x="237" y="2373"/>
                      </a:lnTo>
                      <a:lnTo>
                        <a:pt x="1077" y="2177"/>
                      </a:lnTo>
                      <a:lnTo>
                        <a:pt x="1715" y="555"/>
                      </a:lnTo>
                      <a:cubicBezTo>
                        <a:pt x="1508" y="363"/>
                        <a:pt x="1297" y="179"/>
                        <a:pt x="107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4" name="Google Shape;5284;p6"/>
                <p:cNvSpPr/>
                <p:nvPr/>
              </p:nvSpPr>
              <p:spPr>
                <a:xfrm>
                  <a:off x="4542276" y="1113674"/>
                  <a:ext cx="54343" cy="91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2228" extrusionOk="0">
                      <a:moveTo>
                        <a:pt x="1166" y="1"/>
                      </a:moveTo>
                      <a:lnTo>
                        <a:pt x="786" y="239"/>
                      </a:lnTo>
                      <a:lnTo>
                        <a:pt x="424" y="278"/>
                      </a:lnTo>
                      <a:lnTo>
                        <a:pt x="0" y="1592"/>
                      </a:lnTo>
                      <a:cubicBezTo>
                        <a:pt x="259" y="1795"/>
                        <a:pt x="509" y="2007"/>
                        <a:pt x="753" y="2228"/>
                      </a:cubicBezTo>
                      <a:lnTo>
                        <a:pt x="1329" y="1818"/>
                      </a:lnTo>
                      <a:cubicBezTo>
                        <a:pt x="1271" y="1213"/>
                        <a:pt x="1216" y="607"/>
                        <a:pt x="11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5" name="Google Shape;5285;p6"/>
                <p:cNvSpPr/>
                <p:nvPr/>
              </p:nvSpPr>
              <p:spPr>
                <a:xfrm>
                  <a:off x="5284634" y="547920"/>
                  <a:ext cx="53402" cy="4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6" h="1169" extrusionOk="0">
                      <a:moveTo>
                        <a:pt x="986" y="0"/>
                      </a:moveTo>
                      <a:lnTo>
                        <a:pt x="1" y="752"/>
                      </a:lnTo>
                      <a:lnTo>
                        <a:pt x="380" y="1168"/>
                      </a:lnTo>
                      <a:lnTo>
                        <a:pt x="1055" y="855"/>
                      </a:lnTo>
                      <a:lnTo>
                        <a:pt x="1305" y="659"/>
                      </a:lnTo>
                      <a:cubicBezTo>
                        <a:pt x="1196" y="440"/>
                        <a:pt x="1090" y="221"/>
                        <a:pt x="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6" name="Google Shape;5286;p6"/>
                <p:cNvSpPr/>
                <p:nvPr/>
              </p:nvSpPr>
              <p:spPr>
                <a:xfrm>
                  <a:off x="4901781" y="1201833"/>
                  <a:ext cx="86769" cy="130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2" h="3180" extrusionOk="0">
                      <a:moveTo>
                        <a:pt x="480" y="1"/>
                      </a:moveTo>
                      <a:lnTo>
                        <a:pt x="277" y="751"/>
                      </a:lnTo>
                      <a:lnTo>
                        <a:pt x="0" y="925"/>
                      </a:lnTo>
                      <a:cubicBezTo>
                        <a:pt x="48" y="1522"/>
                        <a:pt x="100" y="2118"/>
                        <a:pt x="157" y="2715"/>
                      </a:cubicBezTo>
                      <a:lnTo>
                        <a:pt x="506" y="2466"/>
                      </a:lnTo>
                      <a:lnTo>
                        <a:pt x="509" y="3180"/>
                      </a:lnTo>
                      <a:cubicBezTo>
                        <a:pt x="745" y="3136"/>
                        <a:pt x="979" y="3081"/>
                        <a:pt x="1214" y="3034"/>
                      </a:cubicBezTo>
                      <a:lnTo>
                        <a:pt x="1210" y="2801"/>
                      </a:lnTo>
                      <a:lnTo>
                        <a:pt x="1469" y="1757"/>
                      </a:lnTo>
                      <a:lnTo>
                        <a:pt x="2122" y="1539"/>
                      </a:lnTo>
                      <a:lnTo>
                        <a:pt x="48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7" name="Google Shape;5287;p6"/>
                <p:cNvSpPr/>
                <p:nvPr/>
              </p:nvSpPr>
              <p:spPr>
                <a:xfrm>
                  <a:off x="4321715" y="1449381"/>
                  <a:ext cx="42403" cy="62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1539" extrusionOk="0">
                      <a:moveTo>
                        <a:pt x="270" y="0"/>
                      </a:moveTo>
                      <a:lnTo>
                        <a:pt x="0" y="619"/>
                      </a:lnTo>
                      <a:lnTo>
                        <a:pt x="338" y="1539"/>
                      </a:lnTo>
                      <a:lnTo>
                        <a:pt x="1036" y="1235"/>
                      </a:lnTo>
                      <a:lnTo>
                        <a:pt x="27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8" name="Google Shape;5288;p6"/>
                <p:cNvSpPr/>
                <p:nvPr/>
              </p:nvSpPr>
              <p:spPr>
                <a:xfrm>
                  <a:off x="4697903" y="1426319"/>
                  <a:ext cx="58922" cy="747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" h="1829" extrusionOk="0">
                      <a:moveTo>
                        <a:pt x="1441" y="0"/>
                      </a:moveTo>
                      <a:lnTo>
                        <a:pt x="25" y="1156"/>
                      </a:lnTo>
                      <a:lnTo>
                        <a:pt x="0" y="1527"/>
                      </a:lnTo>
                      <a:cubicBezTo>
                        <a:pt x="0" y="1527"/>
                        <a:pt x="777" y="1828"/>
                        <a:pt x="1162" y="1828"/>
                      </a:cubicBezTo>
                      <a:cubicBezTo>
                        <a:pt x="1300" y="1828"/>
                        <a:pt x="1388" y="1790"/>
                        <a:pt x="1372" y="1684"/>
                      </a:cubicBezTo>
                      <a:cubicBezTo>
                        <a:pt x="1310" y="1286"/>
                        <a:pt x="1441" y="1"/>
                        <a:pt x="14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9" name="Google Shape;5289;p6"/>
                <p:cNvSpPr/>
                <p:nvPr/>
              </p:nvSpPr>
              <p:spPr>
                <a:xfrm>
                  <a:off x="4778211" y="1459481"/>
                  <a:ext cx="55283" cy="407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2" h="996" extrusionOk="0">
                      <a:moveTo>
                        <a:pt x="578" y="1"/>
                      </a:moveTo>
                      <a:lnTo>
                        <a:pt x="0" y="599"/>
                      </a:lnTo>
                      <a:cubicBezTo>
                        <a:pt x="0" y="599"/>
                        <a:pt x="364" y="995"/>
                        <a:pt x="531" y="995"/>
                      </a:cubicBezTo>
                      <a:cubicBezTo>
                        <a:pt x="531" y="995"/>
                        <a:pt x="532" y="995"/>
                        <a:pt x="532" y="995"/>
                      </a:cubicBezTo>
                      <a:cubicBezTo>
                        <a:pt x="698" y="992"/>
                        <a:pt x="1352" y="477"/>
                        <a:pt x="1352" y="477"/>
                      </a:cubicBezTo>
                      <a:lnTo>
                        <a:pt x="57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0" name="Google Shape;5290;p6"/>
                <p:cNvSpPr/>
                <p:nvPr/>
              </p:nvSpPr>
              <p:spPr>
                <a:xfrm>
                  <a:off x="4692056" y="1117436"/>
                  <a:ext cx="132811" cy="59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8" h="1447" extrusionOk="0">
                      <a:moveTo>
                        <a:pt x="3247" y="0"/>
                      </a:moveTo>
                      <a:lnTo>
                        <a:pt x="497" y="234"/>
                      </a:lnTo>
                      <a:cubicBezTo>
                        <a:pt x="425" y="459"/>
                        <a:pt x="1" y="1194"/>
                        <a:pt x="1" y="1194"/>
                      </a:cubicBezTo>
                      <a:lnTo>
                        <a:pt x="977" y="1446"/>
                      </a:lnTo>
                      <a:lnTo>
                        <a:pt x="2222" y="479"/>
                      </a:lnTo>
                      <a:lnTo>
                        <a:pt x="2747" y="586"/>
                      </a:lnTo>
                      <a:lnTo>
                        <a:pt x="324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1" name="Google Shape;5291;p6"/>
                <p:cNvSpPr/>
                <p:nvPr/>
              </p:nvSpPr>
              <p:spPr>
                <a:xfrm>
                  <a:off x="4408893" y="965202"/>
                  <a:ext cx="40277" cy="2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5" h="590" extrusionOk="0">
                      <a:moveTo>
                        <a:pt x="579" y="0"/>
                      </a:moveTo>
                      <a:lnTo>
                        <a:pt x="1" y="590"/>
                      </a:lnTo>
                      <a:lnTo>
                        <a:pt x="479" y="532"/>
                      </a:lnTo>
                      <a:lnTo>
                        <a:pt x="985" y="166"/>
                      </a:lnTo>
                      <a:lnTo>
                        <a:pt x="57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2" name="Google Shape;5292;p6"/>
                <p:cNvSpPr/>
                <p:nvPr/>
              </p:nvSpPr>
              <p:spPr>
                <a:xfrm>
                  <a:off x="4297713" y="898511"/>
                  <a:ext cx="89304" cy="80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4" h="1966" extrusionOk="0">
                      <a:moveTo>
                        <a:pt x="52" y="1"/>
                      </a:moveTo>
                      <a:lnTo>
                        <a:pt x="0" y="894"/>
                      </a:lnTo>
                      <a:lnTo>
                        <a:pt x="1709" y="1966"/>
                      </a:lnTo>
                      <a:cubicBezTo>
                        <a:pt x="1709" y="1966"/>
                        <a:pt x="2184" y="1695"/>
                        <a:pt x="2056" y="1655"/>
                      </a:cubicBezTo>
                      <a:cubicBezTo>
                        <a:pt x="1937" y="1616"/>
                        <a:pt x="285" y="202"/>
                        <a:pt x="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3" name="Google Shape;5293;p6"/>
                <p:cNvSpPr/>
                <p:nvPr/>
              </p:nvSpPr>
              <p:spPr>
                <a:xfrm>
                  <a:off x="4479919" y="738385"/>
                  <a:ext cx="106150" cy="49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6" h="1213" extrusionOk="0">
                      <a:moveTo>
                        <a:pt x="1677" y="1"/>
                      </a:moveTo>
                      <a:lnTo>
                        <a:pt x="0" y="1213"/>
                      </a:lnTo>
                      <a:lnTo>
                        <a:pt x="844" y="1134"/>
                      </a:lnTo>
                      <a:lnTo>
                        <a:pt x="2595" y="413"/>
                      </a:lnTo>
                      <a:lnTo>
                        <a:pt x="167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4" name="Google Shape;5294;p6"/>
                <p:cNvSpPr/>
                <p:nvPr/>
              </p:nvSpPr>
              <p:spPr>
                <a:xfrm>
                  <a:off x="5201341" y="1436214"/>
                  <a:ext cx="202324" cy="258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6324" extrusionOk="0">
                      <a:moveTo>
                        <a:pt x="4948" y="1"/>
                      </a:moveTo>
                      <a:lnTo>
                        <a:pt x="1141" y="287"/>
                      </a:lnTo>
                      <a:lnTo>
                        <a:pt x="0" y="2119"/>
                      </a:lnTo>
                      <a:lnTo>
                        <a:pt x="1947" y="6323"/>
                      </a:lnTo>
                      <a:lnTo>
                        <a:pt x="3992" y="3819"/>
                      </a:lnTo>
                      <a:lnTo>
                        <a:pt x="494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5" name="Google Shape;5295;p6"/>
                <p:cNvSpPr/>
                <p:nvPr/>
              </p:nvSpPr>
              <p:spPr>
                <a:xfrm>
                  <a:off x="5165808" y="1729641"/>
                  <a:ext cx="196844" cy="1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" h="3090" extrusionOk="0">
                      <a:moveTo>
                        <a:pt x="516" y="0"/>
                      </a:moveTo>
                      <a:lnTo>
                        <a:pt x="1" y="2527"/>
                      </a:lnTo>
                      <a:lnTo>
                        <a:pt x="1188" y="3089"/>
                      </a:lnTo>
                      <a:lnTo>
                        <a:pt x="4813" y="1095"/>
                      </a:lnTo>
                      <a:lnTo>
                        <a:pt x="51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6" name="Google Shape;5296;p6"/>
                <p:cNvSpPr/>
                <p:nvPr/>
              </p:nvSpPr>
              <p:spPr>
                <a:xfrm>
                  <a:off x="5024287" y="1549030"/>
                  <a:ext cx="173087" cy="92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" h="2265" extrusionOk="0">
                      <a:moveTo>
                        <a:pt x="2413" y="0"/>
                      </a:moveTo>
                      <a:lnTo>
                        <a:pt x="262" y="1103"/>
                      </a:lnTo>
                      <a:cubicBezTo>
                        <a:pt x="262" y="1103"/>
                        <a:pt x="0" y="2265"/>
                        <a:pt x="523" y="2265"/>
                      </a:cubicBezTo>
                      <a:cubicBezTo>
                        <a:pt x="601" y="2265"/>
                        <a:pt x="696" y="2239"/>
                        <a:pt x="813" y="2179"/>
                      </a:cubicBezTo>
                      <a:cubicBezTo>
                        <a:pt x="1512" y="1821"/>
                        <a:pt x="3200" y="1781"/>
                        <a:pt x="3909" y="1781"/>
                      </a:cubicBezTo>
                      <a:cubicBezTo>
                        <a:pt x="4110" y="1781"/>
                        <a:pt x="4232" y="1784"/>
                        <a:pt x="4232" y="1784"/>
                      </a:cubicBezTo>
                      <a:lnTo>
                        <a:pt x="241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7" name="Google Shape;5297;p6"/>
                <p:cNvSpPr/>
                <p:nvPr/>
              </p:nvSpPr>
              <p:spPr>
                <a:xfrm>
                  <a:off x="4936415" y="1290278"/>
                  <a:ext cx="276089" cy="165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4053" extrusionOk="0">
                      <a:moveTo>
                        <a:pt x="6751" y="1"/>
                      </a:moveTo>
                      <a:lnTo>
                        <a:pt x="3420" y="123"/>
                      </a:lnTo>
                      <a:cubicBezTo>
                        <a:pt x="3420" y="123"/>
                        <a:pt x="0" y="518"/>
                        <a:pt x="552" y="1594"/>
                      </a:cubicBezTo>
                      <a:cubicBezTo>
                        <a:pt x="1026" y="2520"/>
                        <a:pt x="972" y="4053"/>
                        <a:pt x="1462" y="4053"/>
                      </a:cubicBezTo>
                      <a:cubicBezTo>
                        <a:pt x="1541" y="4053"/>
                        <a:pt x="1634" y="4013"/>
                        <a:pt x="1746" y="3924"/>
                      </a:cubicBezTo>
                      <a:cubicBezTo>
                        <a:pt x="2550" y="3285"/>
                        <a:pt x="4158" y="2008"/>
                        <a:pt x="4158" y="2008"/>
                      </a:cubicBezTo>
                      <a:lnTo>
                        <a:pt x="6236" y="2528"/>
                      </a:lnTo>
                      <a:lnTo>
                        <a:pt x="675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8" name="Google Shape;5298;p6"/>
                <p:cNvSpPr/>
                <p:nvPr/>
              </p:nvSpPr>
              <p:spPr>
                <a:xfrm>
                  <a:off x="5022938" y="1431389"/>
                  <a:ext cx="117722" cy="73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9" h="1807" extrusionOk="0">
                      <a:moveTo>
                        <a:pt x="1877" y="0"/>
                      </a:moveTo>
                      <a:lnTo>
                        <a:pt x="1" y="1641"/>
                      </a:lnTo>
                      <a:lnTo>
                        <a:pt x="1445" y="1807"/>
                      </a:lnTo>
                      <a:lnTo>
                        <a:pt x="2878" y="1072"/>
                      </a:lnTo>
                      <a:lnTo>
                        <a:pt x="187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9" name="Google Shape;5299;p6"/>
                <p:cNvSpPr/>
                <p:nvPr/>
              </p:nvSpPr>
              <p:spPr>
                <a:xfrm>
                  <a:off x="5329408" y="1159144"/>
                  <a:ext cx="102797" cy="151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4" h="3714" extrusionOk="0">
                      <a:moveTo>
                        <a:pt x="2514" y="1"/>
                      </a:moveTo>
                      <a:lnTo>
                        <a:pt x="0" y="836"/>
                      </a:lnTo>
                      <a:lnTo>
                        <a:pt x="289" y="2726"/>
                      </a:lnTo>
                      <a:lnTo>
                        <a:pt x="569" y="3714"/>
                      </a:lnTo>
                      <a:lnTo>
                        <a:pt x="1644" y="3162"/>
                      </a:lnTo>
                      <a:lnTo>
                        <a:pt x="2514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6"/>
                <p:cNvSpPr/>
                <p:nvPr/>
              </p:nvSpPr>
              <p:spPr>
                <a:xfrm>
                  <a:off x="5496935" y="1338283"/>
                  <a:ext cx="86278" cy="18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0" h="4593" extrusionOk="0">
                      <a:moveTo>
                        <a:pt x="1794" y="1"/>
                      </a:moveTo>
                      <a:lnTo>
                        <a:pt x="1" y="920"/>
                      </a:lnTo>
                      <a:lnTo>
                        <a:pt x="290" y="2809"/>
                      </a:lnTo>
                      <a:lnTo>
                        <a:pt x="1113" y="3971"/>
                      </a:lnTo>
                      <a:lnTo>
                        <a:pt x="2109" y="4593"/>
                      </a:lnTo>
                      <a:lnTo>
                        <a:pt x="1794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6"/>
                <p:cNvSpPr/>
                <p:nvPr/>
              </p:nvSpPr>
              <p:spPr>
                <a:xfrm>
                  <a:off x="4791214" y="1529893"/>
                  <a:ext cx="152642" cy="177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3" h="4343" extrusionOk="0">
                      <a:moveTo>
                        <a:pt x="3063" y="1"/>
                      </a:moveTo>
                      <a:lnTo>
                        <a:pt x="1" y="211"/>
                      </a:lnTo>
                      <a:lnTo>
                        <a:pt x="111" y="2192"/>
                      </a:lnTo>
                      <a:lnTo>
                        <a:pt x="1214" y="4342"/>
                      </a:lnTo>
                      <a:lnTo>
                        <a:pt x="3733" y="3957"/>
                      </a:lnTo>
                      <a:lnTo>
                        <a:pt x="306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6"/>
                <p:cNvSpPr/>
                <p:nvPr/>
              </p:nvSpPr>
              <p:spPr>
                <a:xfrm>
                  <a:off x="4879455" y="1799072"/>
                  <a:ext cx="139926" cy="185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2" h="4536" extrusionOk="0">
                      <a:moveTo>
                        <a:pt x="1867" y="1"/>
                      </a:moveTo>
                      <a:lnTo>
                        <a:pt x="254" y="827"/>
                      </a:lnTo>
                      <a:lnTo>
                        <a:pt x="1" y="2542"/>
                      </a:lnTo>
                      <a:lnTo>
                        <a:pt x="1549" y="4238"/>
                      </a:lnTo>
                      <a:lnTo>
                        <a:pt x="2472" y="4535"/>
                      </a:lnTo>
                      <a:lnTo>
                        <a:pt x="3421" y="4014"/>
                      </a:lnTo>
                      <a:lnTo>
                        <a:pt x="3315" y="617"/>
                      </a:lnTo>
                      <a:lnTo>
                        <a:pt x="18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6"/>
                <p:cNvSpPr/>
                <p:nvPr/>
              </p:nvSpPr>
              <p:spPr>
                <a:xfrm>
                  <a:off x="5092492" y="1873165"/>
                  <a:ext cx="77405" cy="41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3" h="1003" extrusionOk="0">
                      <a:moveTo>
                        <a:pt x="0" y="1"/>
                      </a:moveTo>
                      <a:lnTo>
                        <a:pt x="393" y="1002"/>
                      </a:lnTo>
                      <a:lnTo>
                        <a:pt x="1892" y="17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6"/>
                <p:cNvSpPr/>
                <p:nvPr/>
              </p:nvSpPr>
              <p:spPr>
                <a:xfrm>
                  <a:off x="4544975" y="1778586"/>
                  <a:ext cx="162006" cy="98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2" h="2406" extrusionOk="0">
                      <a:moveTo>
                        <a:pt x="888" y="1"/>
                      </a:moveTo>
                      <a:lnTo>
                        <a:pt x="0" y="1361"/>
                      </a:lnTo>
                      <a:lnTo>
                        <a:pt x="1632" y="2336"/>
                      </a:lnTo>
                      <a:lnTo>
                        <a:pt x="3704" y="2405"/>
                      </a:lnTo>
                      <a:lnTo>
                        <a:pt x="3962" y="1142"/>
                      </a:lnTo>
                      <a:lnTo>
                        <a:pt x="88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5" name="Google Shape;5305;p6"/>
                <p:cNvSpPr/>
                <p:nvPr/>
              </p:nvSpPr>
              <p:spPr>
                <a:xfrm>
                  <a:off x="4615878" y="1526949"/>
                  <a:ext cx="181552" cy="258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0" h="6311" extrusionOk="0">
                      <a:moveTo>
                        <a:pt x="3296" y="0"/>
                      </a:moveTo>
                      <a:lnTo>
                        <a:pt x="1136" y="202"/>
                      </a:lnTo>
                      <a:lnTo>
                        <a:pt x="705" y="2008"/>
                      </a:lnTo>
                      <a:lnTo>
                        <a:pt x="1" y="3727"/>
                      </a:lnTo>
                      <a:lnTo>
                        <a:pt x="1540" y="4523"/>
                      </a:lnTo>
                      <a:lnTo>
                        <a:pt x="2909" y="6311"/>
                      </a:lnTo>
                      <a:lnTo>
                        <a:pt x="4439" y="6205"/>
                      </a:lnTo>
                      <a:lnTo>
                        <a:pt x="3149" y="3245"/>
                      </a:lnTo>
                      <a:lnTo>
                        <a:pt x="329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6" name="Google Shape;5306;p6"/>
                <p:cNvSpPr/>
                <p:nvPr/>
              </p:nvSpPr>
              <p:spPr>
                <a:xfrm>
                  <a:off x="5149084" y="1641850"/>
                  <a:ext cx="74502" cy="55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" h="1364" extrusionOk="0">
                      <a:moveTo>
                        <a:pt x="1534" y="1"/>
                      </a:moveTo>
                      <a:cubicBezTo>
                        <a:pt x="1513" y="1"/>
                        <a:pt x="1490" y="10"/>
                        <a:pt x="1466" y="30"/>
                      </a:cubicBezTo>
                      <a:cubicBezTo>
                        <a:pt x="1203" y="248"/>
                        <a:pt x="0" y="656"/>
                        <a:pt x="0" y="656"/>
                      </a:cubicBezTo>
                      <a:cubicBezTo>
                        <a:pt x="0" y="656"/>
                        <a:pt x="519" y="1364"/>
                        <a:pt x="716" y="1364"/>
                      </a:cubicBezTo>
                      <a:cubicBezTo>
                        <a:pt x="723" y="1364"/>
                        <a:pt x="729" y="1363"/>
                        <a:pt x="735" y="1361"/>
                      </a:cubicBezTo>
                      <a:cubicBezTo>
                        <a:pt x="917" y="1310"/>
                        <a:pt x="1821" y="887"/>
                        <a:pt x="1821" y="887"/>
                      </a:cubicBezTo>
                      <a:cubicBezTo>
                        <a:pt x="1821" y="887"/>
                        <a:pt x="1745" y="1"/>
                        <a:pt x="15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7" name="Google Shape;5307;p6"/>
                <p:cNvSpPr/>
                <p:nvPr/>
              </p:nvSpPr>
              <p:spPr>
                <a:xfrm>
                  <a:off x="4926274" y="1649946"/>
                  <a:ext cx="114206" cy="106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3" h="2608" extrusionOk="0">
                      <a:moveTo>
                        <a:pt x="1557" y="1"/>
                      </a:moveTo>
                      <a:lnTo>
                        <a:pt x="679" y="1532"/>
                      </a:lnTo>
                      <a:cubicBezTo>
                        <a:pt x="679" y="1532"/>
                        <a:pt x="258" y="1412"/>
                        <a:pt x="85" y="1412"/>
                      </a:cubicBezTo>
                      <a:cubicBezTo>
                        <a:pt x="31" y="1412"/>
                        <a:pt x="1" y="1424"/>
                        <a:pt x="17" y="1456"/>
                      </a:cubicBezTo>
                      <a:cubicBezTo>
                        <a:pt x="84" y="1587"/>
                        <a:pt x="392" y="2594"/>
                        <a:pt x="392" y="2594"/>
                      </a:cubicBezTo>
                      <a:lnTo>
                        <a:pt x="1616" y="2548"/>
                      </a:lnTo>
                      <a:lnTo>
                        <a:pt x="2228" y="2608"/>
                      </a:lnTo>
                      <a:lnTo>
                        <a:pt x="2793" y="1114"/>
                      </a:lnTo>
                      <a:lnTo>
                        <a:pt x="155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8" name="Google Shape;5308;p6"/>
                <p:cNvSpPr/>
                <p:nvPr/>
              </p:nvSpPr>
              <p:spPr>
                <a:xfrm>
                  <a:off x="4950808" y="1581946"/>
                  <a:ext cx="63911" cy="6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3" h="1507" extrusionOk="0">
                      <a:moveTo>
                        <a:pt x="313" y="0"/>
                      </a:moveTo>
                      <a:lnTo>
                        <a:pt x="1" y="201"/>
                      </a:lnTo>
                      <a:cubicBezTo>
                        <a:pt x="1" y="201"/>
                        <a:pt x="95" y="1506"/>
                        <a:pt x="210" y="1506"/>
                      </a:cubicBezTo>
                      <a:cubicBezTo>
                        <a:pt x="210" y="1506"/>
                        <a:pt x="211" y="1506"/>
                        <a:pt x="212" y="1506"/>
                      </a:cubicBezTo>
                      <a:cubicBezTo>
                        <a:pt x="327" y="1488"/>
                        <a:pt x="934" y="970"/>
                        <a:pt x="934" y="970"/>
                      </a:cubicBezTo>
                      <a:lnTo>
                        <a:pt x="1563" y="980"/>
                      </a:lnTo>
                      <a:lnTo>
                        <a:pt x="1563" y="980"/>
                      </a:lnTo>
                      <a:lnTo>
                        <a:pt x="1322" y="23"/>
                      </a:lnTo>
                      <a:lnTo>
                        <a:pt x="31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9" name="Google Shape;5309;p6"/>
                <p:cNvSpPr/>
                <p:nvPr/>
              </p:nvSpPr>
              <p:spPr>
                <a:xfrm>
                  <a:off x="5127453" y="1529648"/>
                  <a:ext cx="72784" cy="44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0" h="1080" extrusionOk="0">
                      <a:moveTo>
                        <a:pt x="1176" y="1"/>
                      </a:moveTo>
                      <a:cubicBezTo>
                        <a:pt x="1170" y="1"/>
                        <a:pt x="1163" y="1"/>
                        <a:pt x="1157" y="3"/>
                      </a:cubicBezTo>
                      <a:cubicBezTo>
                        <a:pt x="943" y="72"/>
                        <a:pt x="1" y="181"/>
                        <a:pt x="183" y="212"/>
                      </a:cubicBezTo>
                      <a:cubicBezTo>
                        <a:pt x="366" y="243"/>
                        <a:pt x="1085" y="1079"/>
                        <a:pt x="1085" y="1079"/>
                      </a:cubicBezTo>
                      <a:lnTo>
                        <a:pt x="1779" y="1056"/>
                      </a:lnTo>
                      <a:cubicBezTo>
                        <a:pt x="1779" y="1056"/>
                        <a:pt x="1395" y="1"/>
                        <a:pt x="11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0" name="Google Shape;5310;p6"/>
                <p:cNvSpPr/>
                <p:nvPr/>
              </p:nvSpPr>
              <p:spPr>
                <a:xfrm>
                  <a:off x="5073151" y="1638783"/>
                  <a:ext cx="76914" cy="383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1" h="937" extrusionOk="0">
                      <a:moveTo>
                        <a:pt x="527" y="1"/>
                      </a:moveTo>
                      <a:lnTo>
                        <a:pt x="0" y="271"/>
                      </a:lnTo>
                      <a:lnTo>
                        <a:pt x="401" y="647"/>
                      </a:lnTo>
                      <a:lnTo>
                        <a:pt x="1214" y="936"/>
                      </a:lnTo>
                      <a:cubicBezTo>
                        <a:pt x="1214" y="936"/>
                        <a:pt x="1880" y="3"/>
                        <a:pt x="1746" y="3"/>
                      </a:cubicBezTo>
                      <a:cubicBezTo>
                        <a:pt x="1742" y="3"/>
                        <a:pt x="1738" y="3"/>
                        <a:pt x="1734" y="5"/>
                      </a:cubicBezTo>
                      <a:cubicBezTo>
                        <a:pt x="1676" y="21"/>
                        <a:pt x="1534" y="27"/>
                        <a:pt x="1367" y="27"/>
                      </a:cubicBezTo>
                      <a:cubicBezTo>
                        <a:pt x="1006" y="27"/>
                        <a:pt x="527" y="1"/>
                        <a:pt x="5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1" name="Google Shape;5311;p6"/>
                <p:cNvSpPr/>
                <p:nvPr/>
              </p:nvSpPr>
              <p:spPr>
                <a:xfrm>
                  <a:off x="5209560" y="1673908"/>
                  <a:ext cx="71844" cy="49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7" h="1200" extrusionOk="0">
                      <a:moveTo>
                        <a:pt x="1043" y="0"/>
                      </a:moveTo>
                      <a:cubicBezTo>
                        <a:pt x="1028" y="0"/>
                        <a:pt x="1015" y="5"/>
                        <a:pt x="1003" y="13"/>
                      </a:cubicBezTo>
                      <a:cubicBezTo>
                        <a:pt x="834" y="139"/>
                        <a:pt x="0" y="825"/>
                        <a:pt x="61" y="825"/>
                      </a:cubicBezTo>
                      <a:cubicBezTo>
                        <a:pt x="65" y="825"/>
                        <a:pt x="73" y="823"/>
                        <a:pt x="85" y="816"/>
                      </a:cubicBezTo>
                      <a:cubicBezTo>
                        <a:pt x="103" y="807"/>
                        <a:pt x="131" y="802"/>
                        <a:pt x="167" y="802"/>
                      </a:cubicBezTo>
                      <a:cubicBezTo>
                        <a:pt x="507" y="802"/>
                        <a:pt x="1528" y="1200"/>
                        <a:pt x="1528" y="1200"/>
                      </a:cubicBezTo>
                      <a:lnTo>
                        <a:pt x="1755" y="833"/>
                      </a:lnTo>
                      <a:cubicBezTo>
                        <a:pt x="1756" y="833"/>
                        <a:pt x="1257" y="0"/>
                        <a:pt x="104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2" name="Google Shape;5312;p6"/>
                <p:cNvSpPr/>
                <p:nvPr/>
              </p:nvSpPr>
              <p:spPr>
                <a:xfrm>
                  <a:off x="5153459" y="1422639"/>
                  <a:ext cx="74542" cy="718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3" h="1758" extrusionOk="0">
                      <a:moveTo>
                        <a:pt x="1173" y="1"/>
                      </a:moveTo>
                      <a:lnTo>
                        <a:pt x="1" y="145"/>
                      </a:lnTo>
                      <a:lnTo>
                        <a:pt x="56" y="822"/>
                      </a:lnTo>
                      <a:lnTo>
                        <a:pt x="296" y="1696"/>
                      </a:lnTo>
                      <a:lnTo>
                        <a:pt x="827" y="1758"/>
                      </a:lnTo>
                      <a:lnTo>
                        <a:pt x="1823" y="457"/>
                      </a:lnTo>
                      <a:lnTo>
                        <a:pt x="117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6"/>
                <p:cNvSpPr/>
                <p:nvPr/>
              </p:nvSpPr>
              <p:spPr>
                <a:xfrm>
                  <a:off x="5217615" y="1623368"/>
                  <a:ext cx="23185" cy="39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972" extrusionOk="0">
                      <a:moveTo>
                        <a:pt x="0" y="0"/>
                      </a:moveTo>
                      <a:lnTo>
                        <a:pt x="323" y="791"/>
                      </a:lnTo>
                      <a:lnTo>
                        <a:pt x="539" y="971"/>
                      </a:lnTo>
                      <a:lnTo>
                        <a:pt x="567" y="45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4" name="Google Shape;5314;p6"/>
                <p:cNvSpPr/>
                <p:nvPr/>
              </p:nvSpPr>
              <p:spPr>
                <a:xfrm>
                  <a:off x="5409512" y="1517626"/>
                  <a:ext cx="65220" cy="792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1938" extrusionOk="0">
                      <a:moveTo>
                        <a:pt x="839" y="1"/>
                      </a:moveTo>
                      <a:cubicBezTo>
                        <a:pt x="839" y="1"/>
                        <a:pt x="0" y="472"/>
                        <a:pt x="85" y="637"/>
                      </a:cubicBezTo>
                      <a:cubicBezTo>
                        <a:pt x="169" y="801"/>
                        <a:pt x="709" y="1937"/>
                        <a:pt x="709" y="1937"/>
                      </a:cubicBezTo>
                      <a:lnTo>
                        <a:pt x="1595" y="1068"/>
                      </a:lnTo>
                      <a:lnTo>
                        <a:pt x="83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5" name="Google Shape;5315;p6"/>
                <p:cNvSpPr/>
                <p:nvPr/>
              </p:nvSpPr>
              <p:spPr>
                <a:xfrm>
                  <a:off x="5454327" y="1478576"/>
                  <a:ext cx="56428" cy="61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0" h="1512" extrusionOk="0">
                      <a:moveTo>
                        <a:pt x="958" y="0"/>
                      </a:moveTo>
                      <a:cubicBezTo>
                        <a:pt x="958" y="0"/>
                        <a:pt x="131" y="9"/>
                        <a:pt x="66" y="125"/>
                      </a:cubicBezTo>
                      <a:cubicBezTo>
                        <a:pt x="1" y="242"/>
                        <a:pt x="444" y="1511"/>
                        <a:pt x="444" y="1511"/>
                      </a:cubicBezTo>
                      <a:lnTo>
                        <a:pt x="1380" y="824"/>
                      </a:lnTo>
                      <a:lnTo>
                        <a:pt x="95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6" name="Google Shape;5316;p6"/>
                <p:cNvSpPr/>
                <p:nvPr/>
              </p:nvSpPr>
              <p:spPr>
                <a:xfrm>
                  <a:off x="5445168" y="1407714"/>
                  <a:ext cx="43875" cy="502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" h="1229" extrusionOk="0">
                      <a:moveTo>
                        <a:pt x="751" y="1"/>
                      </a:moveTo>
                      <a:lnTo>
                        <a:pt x="324" y="220"/>
                      </a:lnTo>
                      <a:lnTo>
                        <a:pt x="0" y="968"/>
                      </a:lnTo>
                      <a:lnTo>
                        <a:pt x="466" y="1228"/>
                      </a:lnTo>
                      <a:lnTo>
                        <a:pt x="1073" y="792"/>
                      </a:lnTo>
                      <a:lnTo>
                        <a:pt x="75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7" name="Google Shape;5317;p6"/>
                <p:cNvSpPr/>
                <p:nvPr/>
              </p:nvSpPr>
              <p:spPr>
                <a:xfrm>
                  <a:off x="5582395" y="1354230"/>
                  <a:ext cx="52380" cy="637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1560" extrusionOk="0">
                      <a:moveTo>
                        <a:pt x="922" y="0"/>
                      </a:moveTo>
                      <a:lnTo>
                        <a:pt x="1" y="556"/>
                      </a:lnTo>
                      <a:lnTo>
                        <a:pt x="474" y="1559"/>
                      </a:lnTo>
                      <a:lnTo>
                        <a:pt x="1281" y="1188"/>
                      </a:lnTo>
                      <a:lnTo>
                        <a:pt x="92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6"/>
                <p:cNvSpPr/>
                <p:nvPr/>
              </p:nvSpPr>
              <p:spPr>
                <a:xfrm>
                  <a:off x="5403992" y="1254376"/>
                  <a:ext cx="116864" cy="117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8" h="2879" extrusionOk="0">
                      <a:moveTo>
                        <a:pt x="1374" y="1"/>
                      </a:moveTo>
                      <a:cubicBezTo>
                        <a:pt x="1374" y="1"/>
                        <a:pt x="0" y="1619"/>
                        <a:pt x="2" y="1784"/>
                      </a:cubicBezTo>
                      <a:cubicBezTo>
                        <a:pt x="3" y="1950"/>
                        <a:pt x="174" y="2527"/>
                        <a:pt x="174" y="2527"/>
                      </a:cubicBezTo>
                      <a:lnTo>
                        <a:pt x="1435" y="2878"/>
                      </a:lnTo>
                      <a:cubicBezTo>
                        <a:pt x="1435" y="2878"/>
                        <a:pt x="2738" y="1406"/>
                        <a:pt x="2792" y="1310"/>
                      </a:cubicBezTo>
                      <a:cubicBezTo>
                        <a:pt x="2858" y="1193"/>
                        <a:pt x="2584" y="336"/>
                        <a:pt x="2584" y="336"/>
                      </a:cubicBezTo>
                      <a:lnTo>
                        <a:pt x="1374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9" name="Google Shape;5319;p6"/>
                <p:cNvSpPr/>
                <p:nvPr/>
              </p:nvSpPr>
              <p:spPr>
                <a:xfrm>
                  <a:off x="5350794" y="1367110"/>
                  <a:ext cx="105987" cy="60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2" h="1470" extrusionOk="0">
                      <a:moveTo>
                        <a:pt x="1510" y="1"/>
                      </a:moveTo>
                      <a:cubicBezTo>
                        <a:pt x="1510" y="1"/>
                        <a:pt x="1332" y="300"/>
                        <a:pt x="1151" y="352"/>
                      </a:cubicBezTo>
                      <a:cubicBezTo>
                        <a:pt x="969" y="403"/>
                        <a:pt x="457" y="541"/>
                        <a:pt x="457" y="541"/>
                      </a:cubicBezTo>
                      <a:cubicBezTo>
                        <a:pt x="457" y="541"/>
                        <a:pt x="451" y="540"/>
                        <a:pt x="439" y="540"/>
                      </a:cubicBezTo>
                      <a:cubicBezTo>
                        <a:pt x="354" y="540"/>
                        <a:pt x="1" y="550"/>
                        <a:pt x="46" y="710"/>
                      </a:cubicBezTo>
                      <a:cubicBezTo>
                        <a:pt x="98" y="891"/>
                        <a:pt x="269" y="1469"/>
                        <a:pt x="269" y="1469"/>
                      </a:cubicBezTo>
                      <a:lnTo>
                        <a:pt x="1211" y="1442"/>
                      </a:lnTo>
                      <a:lnTo>
                        <a:pt x="1481" y="1040"/>
                      </a:lnTo>
                      <a:lnTo>
                        <a:pt x="1737" y="1173"/>
                      </a:lnTo>
                      <a:cubicBezTo>
                        <a:pt x="1737" y="1173"/>
                        <a:pt x="1961" y="1367"/>
                        <a:pt x="2075" y="1367"/>
                      </a:cubicBezTo>
                      <a:cubicBezTo>
                        <a:pt x="2093" y="1367"/>
                        <a:pt x="2108" y="1362"/>
                        <a:pt x="2120" y="1351"/>
                      </a:cubicBezTo>
                      <a:cubicBezTo>
                        <a:pt x="2202" y="1267"/>
                        <a:pt x="2592" y="569"/>
                        <a:pt x="2592" y="569"/>
                      </a:cubicBezTo>
                      <a:lnTo>
                        <a:pt x="151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0" name="Google Shape;5320;p6"/>
                <p:cNvSpPr/>
                <p:nvPr/>
              </p:nvSpPr>
              <p:spPr>
                <a:xfrm>
                  <a:off x="5327200" y="1329655"/>
                  <a:ext cx="51562" cy="47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1" h="1165" extrusionOk="0">
                      <a:moveTo>
                        <a:pt x="1036" y="0"/>
                      </a:moveTo>
                      <a:lnTo>
                        <a:pt x="261" y="190"/>
                      </a:lnTo>
                      <a:lnTo>
                        <a:pt x="1" y="573"/>
                      </a:lnTo>
                      <a:lnTo>
                        <a:pt x="387" y="1165"/>
                      </a:lnTo>
                      <a:lnTo>
                        <a:pt x="1261" y="925"/>
                      </a:lnTo>
                      <a:lnTo>
                        <a:pt x="1190" y="462"/>
                      </a:lnTo>
                      <a:lnTo>
                        <a:pt x="103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1" name="Google Shape;5321;p6"/>
                <p:cNvSpPr/>
                <p:nvPr/>
              </p:nvSpPr>
              <p:spPr>
                <a:xfrm>
                  <a:off x="5376064" y="1300296"/>
                  <a:ext cx="23634" cy="643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" h="1574" extrusionOk="0">
                      <a:moveTo>
                        <a:pt x="358" y="0"/>
                      </a:moveTo>
                      <a:cubicBezTo>
                        <a:pt x="236" y="0"/>
                        <a:pt x="0" y="16"/>
                        <a:pt x="1" y="138"/>
                      </a:cubicBezTo>
                      <a:cubicBezTo>
                        <a:pt x="3" y="304"/>
                        <a:pt x="363" y="1574"/>
                        <a:pt x="363" y="1574"/>
                      </a:cubicBezTo>
                      <a:lnTo>
                        <a:pt x="577" y="1506"/>
                      </a:lnTo>
                      <a:lnTo>
                        <a:pt x="430" y="2"/>
                      </a:lnTo>
                      <a:cubicBezTo>
                        <a:pt x="430" y="2"/>
                        <a:pt x="401" y="0"/>
                        <a:pt x="35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6"/>
                <p:cNvSpPr/>
                <p:nvPr/>
              </p:nvSpPr>
              <p:spPr>
                <a:xfrm>
                  <a:off x="5253598" y="1249306"/>
                  <a:ext cx="85092" cy="178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" h="4373" extrusionOk="0">
                      <a:moveTo>
                        <a:pt x="1676" y="0"/>
                      </a:moveTo>
                      <a:cubicBezTo>
                        <a:pt x="1519" y="0"/>
                        <a:pt x="1282" y="310"/>
                        <a:pt x="1282" y="310"/>
                      </a:cubicBezTo>
                      <a:lnTo>
                        <a:pt x="905" y="629"/>
                      </a:lnTo>
                      <a:lnTo>
                        <a:pt x="0" y="1134"/>
                      </a:lnTo>
                      <a:lnTo>
                        <a:pt x="354" y="1743"/>
                      </a:lnTo>
                      <a:lnTo>
                        <a:pt x="377" y="2520"/>
                      </a:lnTo>
                      <a:cubicBezTo>
                        <a:pt x="377" y="2520"/>
                        <a:pt x="272" y="3530"/>
                        <a:pt x="310" y="4091"/>
                      </a:cubicBezTo>
                      <a:cubicBezTo>
                        <a:pt x="325" y="4306"/>
                        <a:pt x="440" y="4373"/>
                        <a:pt x="586" y="4373"/>
                      </a:cubicBezTo>
                      <a:cubicBezTo>
                        <a:pt x="821" y="4373"/>
                        <a:pt x="1136" y="4199"/>
                        <a:pt x="1238" y="4199"/>
                      </a:cubicBezTo>
                      <a:cubicBezTo>
                        <a:pt x="1404" y="4197"/>
                        <a:pt x="2081" y="4140"/>
                        <a:pt x="2081" y="4140"/>
                      </a:cubicBezTo>
                      <a:lnTo>
                        <a:pt x="1861" y="3712"/>
                      </a:lnTo>
                      <a:lnTo>
                        <a:pt x="1254" y="2527"/>
                      </a:lnTo>
                      <a:lnTo>
                        <a:pt x="1908" y="1693"/>
                      </a:lnTo>
                      <a:lnTo>
                        <a:pt x="2038" y="1460"/>
                      </a:lnTo>
                      <a:cubicBezTo>
                        <a:pt x="2038" y="1460"/>
                        <a:pt x="1818" y="950"/>
                        <a:pt x="1811" y="289"/>
                      </a:cubicBezTo>
                      <a:cubicBezTo>
                        <a:pt x="1809" y="73"/>
                        <a:pt x="1752" y="0"/>
                        <a:pt x="167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6"/>
                <p:cNvSpPr/>
                <p:nvPr/>
              </p:nvSpPr>
              <p:spPr>
                <a:xfrm>
                  <a:off x="5203999" y="1342004"/>
                  <a:ext cx="52298" cy="74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9" h="1827" extrusionOk="0">
                      <a:moveTo>
                        <a:pt x="375" y="0"/>
                      </a:moveTo>
                      <a:cubicBezTo>
                        <a:pt x="250" y="0"/>
                        <a:pt x="287" y="547"/>
                        <a:pt x="287" y="547"/>
                      </a:cubicBezTo>
                      <a:cubicBezTo>
                        <a:pt x="287" y="547"/>
                        <a:pt x="63" y="1327"/>
                        <a:pt x="32" y="1509"/>
                      </a:cubicBezTo>
                      <a:cubicBezTo>
                        <a:pt x="0" y="1690"/>
                        <a:pt x="283" y="1754"/>
                        <a:pt x="432" y="1803"/>
                      </a:cubicBezTo>
                      <a:cubicBezTo>
                        <a:pt x="487" y="1820"/>
                        <a:pt x="563" y="1826"/>
                        <a:pt x="644" y="1826"/>
                      </a:cubicBezTo>
                      <a:cubicBezTo>
                        <a:pt x="784" y="1826"/>
                        <a:pt x="937" y="1808"/>
                        <a:pt x="1010" y="1797"/>
                      </a:cubicBezTo>
                      <a:cubicBezTo>
                        <a:pt x="1127" y="1779"/>
                        <a:pt x="1081" y="555"/>
                        <a:pt x="1278" y="371"/>
                      </a:cubicBezTo>
                      <a:cubicBezTo>
                        <a:pt x="1278" y="371"/>
                        <a:pt x="513" y="15"/>
                        <a:pt x="380" y="0"/>
                      </a:cubicBezTo>
                      <a:cubicBezTo>
                        <a:pt x="379" y="0"/>
                        <a:pt x="377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4" name="Google Shape;5324;p6"/>
                <p:cNvSpPr/>
                <p:nvPr/>
              </p:nvSpPr>
              <p:spPr>
                <a:xfrm>
                  <a:off x="5222726" y="1302545"/>
                  <a:ext cx="39950" cy="42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7" h="1041" extrusionOk="0">
                      <a:moveTo>
                        <a:pt x="425" y="1"/>
                      </a:moveTo>
                      <a:lnTo>
                        <a:pt x="1" y="551"/>
                      </a:lnTo>
                      <a:lnTo>
                        <a:pt x="668" y="1041"/>
                      </a:lnTo>
                      <a:lnTo>
                        <a:pt x="977" y="508"/>
                      </a:lnTo>
                      <a:lnTo>
                        <a:pt x="42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5" name="Google Shape;5325;p6"/>
                <p:cNvSpPr/>
                <p:nvPr/>
              </p:nvSpPr>
              <p:spPr>
                <a:xfrm>
                  <a:off x="5136203" y="1394874"/>
                  <a:ext cx="48168" cy="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461" extrusionOk="0">
                      <a:moveTo>
                        <a:pt x="0" y="1"/>
                      </a:moveTo>
                      <a:cubicBezTo>
                        <a:pt x="0" y="1"/>
                        <a:pt x="153" y="460"/>
                        <a:pt x="318" y="460"/>
                      </a:cubicBezTo>
                      <a:cubicBezTo>
                        <a:pt x="319" y="460"/>
                        <a:pt x="319" y="460"/>
                        <a:pt x="320" y="460"/>
                      </a:cubicBezTo>
                      <a:cubicBezTo>
                        <a:pt x="484" y="459"/>
                        <a:pt x="1178" y="353"/>
                        <a:pt x="1178" y="353"/>
                      </a:cubicBezTo>
                      <a:lnTo>
                        <a:pt x="1010" y="10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6" name="Google Shape;5326;p6"/>
                <p:cNvSpPr/>
                <p:nvPr/>
              </p:nvSpPr>
              <p:spPr>
                <a:xfrm>
                  <a:off x="4572780" y="1893364"/>
                  <a:ext cx="92003" cy="41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0" h="1022" extrusionOk="0">
                      <a:moveTo>
                        <a:pt x="1513" y="0"/>
                      </a:moveTo>
                      <a:lnTo>
                        <a:pt x="0" y="659"/>
                      </a:lnTo>
                      <a:lnTo>
                        <a:pt x="644" y="1021"/>
                      </a:lnTo>
                      <a:lnTo>
                        <a:pt x="2249" y="786"/>
                      </a:lnTo>
                      <a:lnTo>
                        <a:pt x="2246" y="456"/>
                      </a:lnTo>
                      <a:lnTo>
                        <a:pt x="151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7" name="Google Shape;5327;p6"/>
                <p:cNvSpPr/>
                <p:nvPr/>
              </p:nvSpPr>
              <p:spPr>
                <a:xfrm>
                  <a:off x="4994969" y="1510634"/>
                  <a:ext cx="79776" cy="70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" h="1729" extrusionOk="0">
                      <a:moveTo>
                        <a:pt x="1170" y="1"/>
                      </a:moveTo>
                      <a:cubicBezTo>
                        <a:pt x="783" y="470"/>
                        <a:pt x="393" y="936"/>
                        <a:pt x="1" y="1400"/>
                      </a:cubicBezTo>
                      <a:lnTo>
                        <a:pt x="438" y="1500"/>
                      </a:lnTo>
                      <a:lnTo>
                        <a:pt x="721" y="1729"/>
                      </a:lnTo>
                      <a:lnTo>
                        <a:pt x="1950" y="1099"/>
                      </a:lnTo>
                      <a:cubicBezTo>
                        <a:pt x="1911" y="774"/>
                        <a:pt x="1883" y="446"/>
                        <a:pt x="1868" y="117"/>
                      </a:cubicBezTo>
                      <a:lnTo>
                        <a:pt x="117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8" name="Google Shape;5328;p6"/>
                <p:cNvSpPr/>
                <p:nvPr/>
              </p:nvSpPr>
              <p:spPr>
                <a:xfrm>
                  <a:off x="5011898" y="1414502"/>
                  <a:ext cx="70617" cy="61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" h="1496" extrusionOk="0">
                      <a:moveTo>
                        <a:pt x="1292" y="1"/>
                      </a:moveTo>
                      <a:lnTo>
                        <a:pt x="668" y="405"/>
                      </a:lnTo>
                      <a:lnTo>
                        <a:pt x="1" y="1095"/>
                      </a:lnTo>
                      <a:cubicBezTo>
                        <a:pt x="203" y="1227"/>
                        <a:pt x="406" y="1356"/>
                        <a:pt x="603" y="1495"/>
                      </a:cubicBezTo>
                      <a:lnTo>
                        <a:pt x="1726" y="361"/>
                      </a:lnTo>
                      <a:lnTo>
                        <a:pt x="129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9" name="Google Shape;5329;p6"/>
                <p:cNvSpPr/>
                <p:nvPr/>
              </p:nvSpPr>
              <p:spPr>
                <a:xfrm>
                  <a:off x="4934166" y="1467863"/>
                  <a:ext cx="94088" cy="10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1" h="2664" extrusionOk="0">
                      <a:moveTo>
                        <a:pt x="1699" y="1"/>
                      </a:moveTo>
                      <a:lnTo>
                        <a:pt x="1537" y="169"/>
                      </a:lnTo>
                      <a:lnTo>
                        <a:pt x="616" y="723"/>
                      </a:lnTo>
                      <a:lnTo>
                        <a:pt x="1" y="415"/>
                      </a:lnTo>
                      <a:lnTo>
                        <a:pt x="73" y="2664"/>
                      </a:lnTo>
                      <a:lnTo>
                        <a:pt x="748" y="2277"/>
                      </a:lnTo>
                      <a:lnTo>
                        <a:pt x="1066" y="2350"/>
                      </a:lnTo>
                      <a:cubicBezTo>
                        <a:pt x="1455" y="1894"/>
                        <a:pt x="1840" y="1435"/>
                        <a:pt x="2221" y="973"/>
                      </a:cubicBezTo>
                      <a:lnTo>
                        <a:pt x="1799" y="902"/>
                      </a:lnTo>
                      <a:lnTo>
                        <a:pt x="2301" y="395"/>
                      </a:lnTo>
                      <a:cubicBezTo>
                        <a:pt x="2103" y="260"/>
                        <a:pt x="1899" y="133"/>
                        <a:pt x="169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0" name="Google Shape;5330;p6"/>
                <p:cNvSpPr/>
                <p:nvPr/>
              </p:nvSpPr>
              <p:spPr>
                <a:xfrm>
                  <a:off x="5414173" y="1454492"/>
                  <a:ext cx="42566" cy="5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" h="1416" extrusionOk="0">
                      <a:moveTo>
                        <a:pt x="332" y="1"/>
                      </a:moveTo>
                      <a:lnTo>
                        <a:pt x="1" y="1416"/>
                      </a:lnTo>
                      <a:lnTo>
                        <a:pt x="629" y="1170"/>
                      </a:lnTo>
                      <a:lnTo>
                        <a:pt x="1040" y="279"/>
                      </a:lnTo>
                      <a:lnTo>
                        <a:pt x="33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1" name="Google Shape;5331;p6"/>
                <p:cNvSpPr/>
                <p:nvPr/>
              </p:nvSpPr>
              <p:spPr>
                <a:xfrm>
                  <a:off x="5471460" y="1446396"/>
                  <a:ext cx="31935" cy="20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513" extrusionOk="0">
                      <a:moveTo>
                        <a:pt x="493" y="1"/>
                      </a:moveTo>
                      <a:cubicBezTo>
                        <a:pt x="481" y="1"/>
                        <a:pt x="470" y="6"/>
                        <a:pt x="461" y="19"/>
                      </a:cubicBezTo>
                      <a:cubicBezTo>
                        <a:pt x="372" y="140"/>
                        <a:pt x="0" y="444"/>
                        <a:pt x="0" y="444"/>
                      </a:cubicBezTo>
                      <a:lnTo>
                        <a:pt x="676" y="512"/>
                      </a:lnTo>
                      <a:lnTo>
                        <a:pt x="780" y="422"/>
                      </a:lnTo>
                      <a:cubicBezTo>
                        <a:pt x="780" y="422"/>
                        <a:pt x="595" y="1"/>
                        <a:pt x="49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2" name="Google Shape;5332;p6"/>
                <p:cNvSpPr/>
                <p:nvPr/>
              </p:nvSpPr>
              <p:spPr>
                <a:xfrm>
                  <a:off x="5471665" y="1378028"/>
                  <a:ext cx="19954" cy="16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405" extrusionOk="0">
                      <a:moveTo>
                        <a:pt x="0" y="0"/>
                      </a:moveTo>
                      <a:lnTo>
                        <a:pt x="97" y="404"/>
                      </a:lnTo>
                      <a:lnTo>
                        <a:pt x="477" y="397"/>
                      </a:lnTo>
                      <a:cubicBezTo>
                        <a:pt x="477" y="397"/>
                        <a:pt x="488" y="151"/>
                        <a:pt x="433" y="98"/>
                      </a:cubicBezTo>
                      <a:cubicBezTo>
                        <a:pt x="379" y="45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3" name="Google Shape;5333;p6"/>
                <p:cNvSpPr/>
                <p:nvPr/>
              </p:nvSpPr>
              <p:spPr>
                <a:xfrm>
                  <a:off x="5082515" y="1703471"/>
                  <a:ext cx="72784" cy="42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0" h="1045" extrusionOk="0">
                      <a:moveTo>
                        <a:pt x="435" y="0"/>
                      </a:moveTo>
                      <a:lnTo>
                        <a:pt x="0" y="34"/>
                      </a:lnTo>
                      <a:lnTo>
                        <a:pt x="1197" y="1044"/>
                      </a:lnTo>
                      <a:cubicBezTo>
                        <a:pt x="1316" y="983"/>
                        <a:pt x="1780" y="858"/>
                        <a:pt x="1780" y="858"/>
                      </a:cubicBezTo>
                      <a:lnTo>
                        <a:pt x="1490" y="365"/>
                      </a:lnTo>
                      <a:lnTo>
                        <a:pt x="603" y="254"/>
                      </a:lnTo>
                      <a:lnTo>
                        <a:pt x="4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4" name="Google Shape;5334;p6"/>
                <p:cNvSpPr/>
                <p:nvPr/>
              </p:nvSpPr>
              <p:spPr>
                <a:xfrm>
                  <a:off x="4994356" y="1767668"/>
                  <a:ext cx="40686" cy="1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" h="404" extrusionOk="0">
                      <a:moveTo>
                        <a:pt x="0" y="0"/>
                      </a:moveTo>
                      <a:lnTo>
                        <a:pt x="169" y="404"/>
                      </a:lnTo>
                      <a:lnTo>
                        <a:pt x="995" y="396"/>
                      </a:lnTo>
                      <a:lnTo>
                        <a:pt x="616" y="9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5" name="Google Shape;5335;p6"/>
                <p:cNvSpPr/>
                <p:nvPr/>
              </p:nvSpPr>
              <p:spPr>
                <a:xfrm>
                  <a:off x="5037086" y="1817473"/>
                  <a:ext cx="42280" cy="109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" h="2673" extrusionOk="0">
                      <a:moveTo>
                        <a:pt x="87" y="0"/>
                      </a:moveTo>
                      <a:cubicBezTo>
                        <a:pt x="33" y="0"/>
                        <a:pt x="1" y="13"/>
                        <a:pt x="19" y="48"/>
                      </a:cubicBezTo>
                      <a:cubicBezTo>
                        <a:pt x="80" y="167"/>
                        <a:pt x="270" y="2672"/>
                        <a:pt x="270" y="2672"/>
                      </a:cubicBezTo>
                      <a:lnTo>
                        <a:pt x="1034" y="2470"/>
                      </a:lnTo>
                      <a:lnTo>
                        <a:pt x="485" y="73"/>
                      </a:lnTo>
                      <a:cubicBezTo>
                        <a:pt x="485" y="73"/>
                        <a:pt x="220" y="0"/>
                        <a:pt x="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6" name="Google Shape;5336;p6"/>
                <p:cNvSpPr/>
                <p:nvPr/>
              </p:nvSpPr>
              <p:spPr>
                <a:xfrm>
                  <a:off x="5089752" y="1775846"/>
                  <a:ext cx="37292" cy="66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1635" extrusionOk="0">
                      <a:moveTo>
                        <a:pt x="911" y="1"/>
                      </a:moveTo>
                      <a:lnTo>
                        <a:pt x="529" y="442"/>
                      </a:lnTo>
                      <a:lnTo>
                        <a:pt x="0" y="1634"/>
                      </a:lnTo>
                      <a:lnTo>
                        <a:pt x="0" y="1634"/>
                      </a:lnTo>
                      <a:lnTo>
                        <a:pt x="654" y="1403"/>
                      </a:lnTo>
                      <a:lnTo>
                        <a:pt x="91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7" name="Google Shape;5337;p6"/>
                <p:cNvSpPr/>
                <p:nvPr/>
              </p:nvSpPr>
              <p:spPr>
                <a:xfrm>
                  <a:off x="4895443" y="740062"/>
                  <a:ext cx="197867" cy="2696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9" h="6595" extrusionOk="0">
                      <a:moveTo>
                        <a:pt x="0" y="1"/>
                      </a:moveTo>
                      <a:lnTo>
                        <a:pt x="325" y="3218"/>
                      </a:lnTo>
                      <a:lnTo>
                        <a:pt x="2350" y="6594"/>
                      </a:lnTo>
                      <a:lnTo>
                        <a:pt x="4839" y="3701"/>
                      </a:lnTo>
                      <a:lnTo>
                        <a:pt x="4349" y="159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8" name="Google Shape;5338;p6"/>
                <p:cNvSpPr/>
                <p:nvPr/>
              </p:nvSpPr>
              <p:spPr>
                <a:xfrm>
                  <a:off x="4788965" y="522732"/>
                  <a:ext cx="227021" cy="18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52" h="4637" extrusionOk="0">
                      <a:moveTo>
                        <a:pt x="4048" y="0"/>
                      </a:moveTo>
                      <a:lnTo>
                        <a:pt x="0" y="1341"/>
                      </a:lnTo>
                      <a:cubicBezTo>
                        <a:pt x="215" y="2510"/>
                        <a:pt x="771" y="4637"/>
                        <a:pt x="771" y="4637"/>
                      </a:cubicBezTo>
                      <a:lnTo>
                        <a:pt x="5552" y="2076"/>
                      </a:lnTo>
                      <a:lnTo>
                        <a:pt x="404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9" name="Google Shape;5339;p6"/>
                <p:cNvSpPr/>
                <p:nvPr/>
              </p:nvSpPr>
              <p:spPr>
                <a:xfrm>
                  <a:off x="4371397" y="662698"/>
                  <a:ext cx="189689" cy="119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9" h="2924" extrusionOk="0">
                      <a:moveTo>
                        <a:pt x="3917" y="1"/>
                      </a:moveTo>
                      <a:lnTo>
                        <a:pt x="0" y="1297"/>
                      </a:lnTo>
                      <a:lnTo>
                        <a:pt x="1425" y="2923"/>
                      </a:lnTo>
                      <a:cubicBezTo>
                        <a:pt x="2083" y="2602"/>
                        <a:pt x="4639" y="563"/>
                        <a:pt x="4639" y="563"/>
                      </a:cubicBezTo>
                      <a:lnTo>
                        <a:pt x="391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0" name="Google Shape;5340;p6"/>
                <p:cNvSpPr/>
                <p:nvPr/>
              </p:nvSpPr>
              <p:spPr>
                <a:xfrm>
                  <a:off x="5006009" y="608028"/>
                  <a:ext cx="134569" cy="124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1" h="3045" extrusionOk="0">
                      <a:moveTo>
                        <a:pt x="2472" y="0"/>
                      </a:moveTo>
                      <a:cubicBezTo>
                        <a:pt x="2341" y="0"/>
                        <a:pt x="2222" y="93"/>
                        <a:pt x="2140" y="347"/>
                      </a:cubicBezTo>
                      <a:cubicBezTo>
                        <a:pt x="1831" y="1306"/>
                        <a:pt x="1" y="3044"/>
                        <a:pt x="1" y="3044"/>
                      </a:cubicBezTo>
                      <a:lnTo>
                        <a:pt x="2549" y="3019"/>
                      </a:lnTo>
                      <a:lnTo>
                        <a:pt x="3290" y="718"/>
                      </a:lnTo>
                      <a:cubicBezTo>
                        <a:pt x="3290" y="718"/>
                        <a:pt x="2836" y="0"/>
                        <a:pt x="247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1" name="Google Shape;5341;p6"/>
                <p:cNvSpPr/>
                <p:nvPr/>
              </p:nvSpPr>
              <p:spPr>
                <a:xfrm>
                  <a:off x="5171696" y="704897"/>
                  <a:ext cx="238470" cy="272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2" h="6673" extrusionOk="0">
                      <a:moveTo>
                        <a:pt x="2469" y="1"/>
                      </a:moveTo>
                      <a:cubicBezTo>
                        <a:pt x="2318" y="1"/>
                        <a:pt x="2218" y="101"/>
                        <a:pt x="2189" y="358"/>
                      </a:cubicBezTo>
                      <a:cubicBezTo>
                        <a:pt x="2071" y="1378"/>
                        <a:pt x="1837" y="3419"/>
                        <a:pt x="1837" y="3419"/>
                      </a:cubicBezTo>
                      <a:lnTo>
                        <a:pt x="1" y="4520"/>
                      </a:lnTo>
                      <a:lnTo>
                        <a:pt x="1423" y="6672"/>
                      </a:lnTo>
                      <a:lnTo>
                        <a:pt x="3692" y="4229"/>
                      </a:lnTo>
                      <a:cubicBezTo>
                        <a:pt x="3692" y="4229"/>
                        <a:pt x="5832" y="1532"/>
                        <a:pt x="4682" y="1162"/>
                      </a:cubicBezTo>
                      <a:cubicBezTo>
                        <a:pt x="3820" y="884"/>
                        <a:pt x="2918" y="1"/>
                        <a:pt x="24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2" name="Google Shape;5342;p6"/>
                <p:cNvSpPr/>
                <p:nvPr/>
              </p:nvSpPr>
              <p:spPr>
                <a:xfrm>
                  <a:off x="5108725" y="441360"/>
                  <a:ext cx="91675" cy="94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2" h="2320" extrusionOk="0">
                      <a:moveTo>
                        <a:pt x="2242" y="0"/>
                      </a:moveTo>
                      <a:lnTo>
                        <a:pt x="544" y="562"/>
                      </a:lnTo>
                      <a:lnTo>
                        <a:pt x="0" y="2250"/>
                      </a:lnTo>
                      <a:lnTo>
                        <a:pt x="2086" y="2320"/>
                      </a:lnTo>
                      <a:lnTo>
                        <a:pt x="224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6"/>
                <p:cNvSpPr/>
                <p:nvPr/>
              </p:nvSpPr>
              <p:spPr>
                <a:xfrm>
                  <a:off x="5100956" y="1062193"/>
                  <a:ext cx="114819" cy="1636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8" h="4002" extrusionOk="0">
                      <a:moveTo>
                        <a:pt x="370" y="0"/>
                      </a:moveTo>
                      <a:lnTo>
                        <a:pt x="1" y="1150"/>
                      </a:lnTo>
                      <a:lnTo>
                        <a:pt x="1621" y="4001"/>
                      </a:lnTo>
                      <a:lnTo>
                        <a:pt x="2808" y="1632"/>
                      </a:lnTo>
                      <a:lnTo>
                        <a:pt x="1268" y="501"/>
                      </a:lnTo>
                      <a:lnTo>
                        <a:pt x="37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4" name="Google Shape;5344;p6"/>
                <p:cNvSpPr/>
                <p:nvPr/>
              </p:nvSpPr>
              <p:spPr>
                <a:xfrm>
                  <a:off x="4801069" y="1062234"/>
                  <a:ext cx="167158" cy="13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8" h="3290" extrusionOk="0">
                      <a:moveTo>
                        <a:pt x="1144" y="0"/>
                      </a:moveTo>
                      <a:lnTo>
                        <a:pt x="0" y="267"/>
                      </a:lnTo>
                      <a:lnTo>
                        <a:pt x="3470" y="3290"/>
                      </a:lnTo>
                      <a:lnTo>
                        <a:pt x="4087" y="1373"/>
                      </a:lnTo>
                      <a:lnTo>
                        <a:pt x="2548" y="242"/>
                      </a:lnTo>
                      <a:lnTo>
                        <a:pt x="1144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5" name="Google Shape;5345;p6"/>
                <p:cNvSpPr/>
                <p:nvPr/>
              </p:nvSpPr>
              <p:spPr>
                <a:xfrm>
                  <a:off x="5537620" y="1024983"/>
                  <a:ext cx="149903" cy="179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6" h="4379" extrusionOk="0">
                      <a:moveTo>
                        <a:pt x="1509" y="0"/>
                      </a:moveTo>
                      <a:lnTo>
                        <a:pt x="0" y="2054"/>
                      </a:lnTo>
                      <a:lnTo>
                        <a:pt x="3272" y="4378"/>
                      </a:lnTo>
                      <a:lnTo>
                        <a:pt x="3666" y="3926"/>
                      </a:lnTo>
                      <a:cubicBezTo>
                        <a:pt x="3444" y="2775"/>
                        <a:pt x="3215" y="1626"/>
                        <a:pt x="2987" y="478"/>
                      </a:cubicBezTo>
                      <a:lnTo>
                        <a:pt x="150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6" name="Google Shape;5346;p6"/>
                <p:cNvSpPr/>
                <p:nvPr/>
              </p:nvSpPr>
              <p:spPr>
                <a:xfrm>
                  <a:off x="5265211" y="923372"/>
                  <a:ext cx="208662" cy="155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3" h="3810" extrusionOk="0">
                      <a:moveTo>
                        <a:pt x="1776" y="1"/>
                      </a:moveTo>
                      <a:lnTo>
                        <a:pt x="1" y="911"/>
                      </a:lnTo>
                      <a:lnTo>
                        <a:pt x="3087" y="3810"/>
                      </a:lnTo>
                      <a:lnTo>
                        <a:pt x="4547" y="3222"/>
                      </a:lnTo>
                      <a:lnTo>
                        <a:pt x="5103" y="1497"/>
                      </a:lnTo>
                      <a:lnTo>
                        <a:pt x="4070" y="106"/>
                      </a:lnTo>
                      <a:lnTo>
                        <a:pt x="177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7" name="Google Shape;5347;p6"/>
                <p:cNvSpPr/>
                <p:nvPr/>
              </p:nvSpPr>
              <p:spPr>
                <a:xfrm>
                  <a:off x="5262022" y="1056919"/>
                  <a:ext cx="82680" cy="101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2" h="2487" extrusionOk="0">
                      <a:moveTo>
                        <a:pt x="166" y="1"/>
                      </a:moveTo>
                      <a:lnTo>
                        <a:pt x="0" y="2486"/>
                      </a:lnTo>
                      <a:lnTo>
                        <a:pt x="2021" y="811"/>
                      </a:lnTo>
                      <a:lnTo>
                        <a:pt x="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8" name="Google Shape;5348;p6"/>
                <p:cNvSpPr/>
                <p:nvPr/>
              </p:nvSpPr>
              <p:spPr>
                <a:xfrm>
                  <a:off x="5474404" y="864817"/>
                  <a:ext cx="128599" cy="99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5" h="2442" extrusionOk="0">
                      <a:moveTo>
                        <a:pt x="1461" y="0"/>
                      </a:moveTo>
                      <a:lnTo>
                        <a:pt x="0" y="1366"/>
                      </a:lnTo>
                      <a:lnTo>
                        <a:pt x="711" y="2442"/>
                      </a:lnTo>
                      <a:lnTo>
                        <a:pt x="3145" y="1326"/>
                      </a:lnTo>
                      <a:cubicBezTo>
                        <a:pt x="2551" y="931"/>
                        <a:pt x="1986" y="493"/>
                        <a:pt x="14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9" name="Google Shape;5349;p6"/>
                <p:cNvSpPr/>
                <p:nvPr/>
              </p:nvSpPr>
              <p:spPr>
                <a:xfrm>
                  <a:off x="5562113" y="939155"/>
                  <a:ext cx="93393" cy="839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4" h="2054" extrusionOk="0">
                      <a:moveTo>
                        <a:pt x="1009" y="0"/>
                      </a:moveTo>
                      <a:lnTo>
                        <a:pt x="1" y="1156"/>
                      </a:lnTo>
                      <a:lnTo>
                        <a:pt x="2284" y="2053"/>
                      </a:lnTo>
                      <a:cubicBezTo>
                        <a:pt x="2156" y="1408"/>
                        <a:pt x="2028" y="764"/>
                        <a:pt x="1902" y="119"/>
                      </a:cubicBezTo>
                      <a:lnTo>
                        <a:pt x="100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0" name="Google Shape;5350;p6"/>
                <p:cNvSpPr/>
                <p:nvPr/>
              </p:nvSpPr>
              <p:spPr>
                <a:xfrm>
                  <a:off x="4947823" y="662943"/>
                  <a:ext cx="59331" cy="66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" h="1632" extrusionOk="0">
                      <a:moveTo>
                        <a:pt x="782" y="1"/>
                      </a:moveTo>
                      <a:cubicBezTo>
                        <a:pt x="612" y="1"/>
                        <a:pt x="467" y="20"/>
                        <a:pt x="433" y="80"/>
                      </a:cubicBezTo>
                      <a:cubicBezTo>
                        <a:pt x="342" y="245"/>
                        <a:pt x="0" y="1184"/>
                        <a:pt x="0" y="1184"/>
                      </a:cubicBezTo>
                      <a:cubicBezTo>
                        <a:pt x="0" y="1184"/>
                        <a:pt x="533" y="1631"/>
                        <a:pt x="759" y="1631"/>
                      </a:cubicBezTo>
                      <a:cubicBezTo>
                        <a:pt x="815" y="1631"/>
                        <a:pt x="852" y="1604"/>
                        <a:pt x="858" y="1537"/>
                      </a:cubicBezTo>
                      <a:cubicBezTo>
                        <a:pt x="889" y="1198"/>
                        <a:pt x="1450" y="59"/>
                        <a:pt x="1450" y="59"/>
                      </a:cubicBezTo>
                      <a:cubicBezTo>
                        <a:pt x="1450" y="59"/>
                        <a:pt x="1078" y="1"/>
                        <a:pt x="7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1" name="Google Shape;5351;p6"/>
                <p:cNvSpPr/>
                <p:nvPr/>
              </p:nvSpPr>
              <p:spPr>
                <a:xfrm>
                  <a:off x="5436459" y="1059208"/>
                  <a:ext cx="103084" cy="112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1" h="2744" extrusionOk="0">
                      <a:moveTo>
                        <a:pt x="1310" y="0"/>
                      </a:moveTo>
                      <a:lnTo>
                        <a:pt x="477" y="898"/>
                      </a:lnTo>
                      <a:lnTo>
                        <a:pt x="1" y="1288"/>
                      </a:lnTo>
                      <a:lnTo>
                        <a:pt x="658" y="2744"/>
                      </a:lnTo>
                      <a:lnTo>
                        <a:pt x="2319" y="2657"/>
                      </a:lnTo>
                      <a:lnTo>
                        <a:pt x="1857" y="955"/>
                      </a:lnTo>
                      <a:cubicBezTo>
                        <a:pt x="1857" y="955"/>
                        <a:pt x="2521" y="585"/>
                        <a:pt x="2379" y="539"/>
                      </a:cubicBezTo>
                      <a:cubicBezTo>
                        <a:pt x="2238" y="494"/>
                        <a:pt x="1310" y="0"/>
                        <a:pt x="131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2" name="Google Shape;5352;p6"/>
                <p:cNvSpPr/>
                <p:nvPr/>
              </p:nvSpPr>
              <p:spPr>
                <a:xfrm>
                  <a:off x="5533531" y="1150557"/>
                  <a:ext cx="67755" cy="75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7" h="1842" extrusionOk="0">
                      <a:moveTo>
                        <a:pt x="602" y="0"/>
                      </a:moveTo>
                      <a:cubicBezTo>
                        <a:pt x="593" y="0"/>
                        <a:pt x="587" y="3"/>
                        <a:pt x="583" y="8"/>
                      </a:cubicBezTo>
                      <a:cubicBezTo>
                        <a:pt x="514" y="101"/>
                        <a:pt x="453" y="897"/>
                        <a:pt x="453" y="897"/>
                      </a:cubicBezTo>
                      <a:lnTo>
                        <a:pt x="0" y="1335"/>
                      </a:lnTo>
                      <a:lnTo>
                        <a:pt x="847" y="1841"/>
                      </a:lnTo>
                      <a:lnTo>
                        <a:pt x="1578" y="1143"/>
                      </a:lnTo>
                      <a:lnTo>
                        <a:pt x="1656" y="781"/>
                      </a:lnTo>
                      <a:cubicBezTo>
                        <a:pt x="1656" y="781"/>
                        <a:pt x="755" y="0"/>
                        <a:pt x="60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3" name="Google Shape;5353;p6"/>
                <p:cNvSpPr/>
                <p:nvPr/>
              </p:nvSpPr>
              <p:spPr>
                <a:xfrm>
                  <a:off x="5038762" y="747054"/>
                  <a:ext cx="73684" cy="36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2" h="894" extrusionOk="0">
                      <a:moveTo>
                        <a:pt x="1747" y="1"/>
                      </a:moveTo>
                      <a:cubicBezTo>
                        <a:pt x="1743" y="1"/>
                        <a:pt x="1737" y="4"/>
                        <a:pt x="1727" y="11"/>
                      </a:cubicBezTo>
                      <a:cubicBezTo>
                        <a:pt x="1667" y="53"/>
                        <a:pt x="1460" y="66"/>
                        <a:pt x="1231" y="66"/>
                      </a:cubicBezTo>
                      <a:cubicBezTo>
                        <a:pt x="879" y="66"/>
                        <a:pt x="475" y="36"/>
                        <a:pt x="475" y="36"/>
                      </a:cubicBezTo>
                      <a:lnTo>
                        <a:pt x="0" y="543"/>
                      </a:lnTo>
                      <a:cubicBezTo>
                        <a:pt x="0" y="543"/>
                        <a:pt x="753" y="894"/>
                        <a:pt x="1063" y="894"/>
                      </a:cubicBezTo>
                      <a:cubicBezTo>
                        <a:pt x="1124" y="894"/>
                        <a:pt x="1168" y="880"/>
                        <a:pt x="1186" y="847"/>
                      </a:cubicBezTo>
                      <a:cubicBezTo>
                        <a:pt x="1282" y="660"/>
                        <a:pt x="1801" y="1"/>
                        <a:pt x="17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4" name="Google Shape;5354;p6"/>
                <p:cNvSpPr/>
                <p:nvPr/>
              </p:nvSpPr>
              <p:spPr>
                <a:xfrm>
                  <a:off x="5019789" y="624957"/>
                  <a:ext cx="54425" cy="584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1" h="1430" extrusionOk="0">
                      <a:moveTo>
                        <a:pt x="1330" y="0"/>
                      </a:moveTo>
                      <a:lnTo>
                        <a:pt x="781" y="17"/>
                      </a:lnTo>
                      <a:lnTo>
                        <a:pt x="1" y="388"/>
                      </a:lnTo>
                      <a:cubicBezTo>
                        <a:pt x="1" y="388"/>
                        <a:pt x="175" y="1430"/>
                        <a:pt x="272" y="1430"/>
                      </a:cubicBezTo>
                      <a:cubicBezTo>
                        <a:pt x="279" y="1430"/>
                        <a:pt x="285" y="1425"/>
                        <a:pt x="291" y="1414"/>
                      </a:cubicBezTo>
                      <a:cubicBezTo>
                        <a:pt x="384" y="1249"/>
                        <a:pt x="1149" y="563"/>
                        <a:pt x="1149" y="563"/>
                      </a:cubicBezTo>
                      <a:lnTo>
                        <a:pt x="133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5" name="Google Shape;5355;p6"/>
                <p:cNvSpPr/>
                <p:nvPr/>
              </p:nvSpPr>
              <p:spPr>
                <a:xfrm>
                  <a:off x="4881827" y="682203"/>
                  <a:ext cx="54874" cy="5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2" h="1331" extrusionOk="0">
                      <a:moveTo>
                        <a:pt x="1305" y="1"/>
                      </a:moveTo>
                      <a:cubicBezTo>
                        <a:pt x="1302" y="1"/>
                        <a:pt x="1297" y="9"/>
                        <a:pt x="1292" y="26"/>
                      </a:cubicBezTo>
                      <a:cubicBezTo>
                        <a:pt x="1223" y="237"/>
                        <a:pt x="1" y="776"/>
                        <a:pt x="1" y="776"/>
                      </a:cubicBezTo>
                      <a:lnTo>
                        <a:pt x="99" y="1195"/>
                      </a:lnTo>
                      <a:cubicBezTo>
                        <a:pt x="99" y="1195"/>
                        <a:pt x="640" y="1331"/>
                        <a:pt x="967" y="1331"/>
                      </a:cubicBezTo>
                      <a:cubicBezTo>
                        <a:pt x="1102" y="1331"/>
                        <a:pt x="1201" y="1308"/>
                        <a:pt x="1210" y="1243"/>
                      </a:cubicBezTo>
                      <a:cubicBezTo>
                        <a:pt x="1240" y="1038"/>
                        <a:pt x="1342" y="1"/>
                        <a:pt x="130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6" name="Google Shape;5356;p6"/>
                <p:cNvSpPr/>
                <p:nvPr/>
              </p:nvSpPr>
              <p:spPr>
                <a:xfrm>
                  <a:off x="5103328" y="801928"/>
                  <a:ext cx="70576" cy="79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6" h="1956" extrusionOk="0">
                      <a:moveTo>
                        <a:pt x="418" y="1"/>
                      </a:moveTo>
                      <a:lnTo>
                        <a:pt x="0" y="331"/>
                      </a:lnTo>
                      <a:lnTo>
                        <a:pt x="216" y="1956"/>
                      </a:lnTo>
                      <a:lnTo>
                        <a:pt x="998" y="1819"/>
                      </a:lnTo>
                      <a:lnTo>
                        <a:pt x="1725" y="888"/>
                      </a:lnTo>
                      <a:lnTo>
                        <a:pt x="1206" y="449"/>
                      </a:lnTo>
                      <a:lnTo>
                        <a:pt x="41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7" name="Google Shape;5357;p6"/>
                <p:cNvSpPr/>
                <p:nvPr/>
              </p:nvSpPr>
              <p:spPr>
                <a:xfrm>
                  <a:off x="4947046" y="732293"/>
                  <a:ext cx="43711" cy="16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" h="409" extrusionOk="0">
                      <a:moveTo>
                        <a:pt x="281" y="0"/>
                      </a:moveTo>
                      <a:lnTo>
                        <a:pt x="1" y="26"/>
                      </a:lnTo>
                      <a:lnTo>
                        <a:pt x="344" y="408"/>
                      </a:lnTo>
                      <a:lnTo>
                        <a:pt x="1069" y="331"/>
                      </a:lnTo>
                      <a:lnTo>
                        <a:pt x="28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8" name="Google Shape;5358;p6"/>
                <p:cNvSpPr/>
                <p:nvPr/>
              </p:nvSpPr>
              <p:spPr>
                <a:xfrm>
                  <a:off x="5030257" y="505190"/>
                  <a:ext cx="60599" cy="3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856" extrusionOk="0">
                      <a:moveTo>
                        <a:pt x="265" y="0"/>
                      </a:moveTo>
                      <a:lnTo>
                        <a:pt x="0" y="659"/>
                      </a:lnTo>
                      <a:lnTo>
                        <a:pt x="1105" y="856"/>
                      </a:lnTo>
                      <a:lnTo>
                        <a:pt x="1481" y="20"/>
                      </a:lnTo>
                      <a:lnTo>
                        <a:pt x="26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9" name="Google Shape;5359;p6"/>
                <p:cNvSpPr/>
                <p:nvPr/>
              </p:nvSpPr>
              <p:spPr>
                <a:xfrm>
                  <a:off x="4852836" y="920755"/>
                  <a:ext cx="63339" cy="59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463" extrusionOk="0">
                      <a:moveTo>
                        <a:pt x="12" y="1"/>
                      </a:moveTo>
                      <a:lnTo>
                        <a:pt x="1" y="1242"/>
                      </a:lnTo>
                      <a:lnTo>
                        <a:pt x="1289" y="1462"/>
                      </a:lnTo>
                      <a:cubicBezTo>
                        <a:pt x="1289" y="1462"/>
                        <a:pt x="1548" y="536"/>
                        <a:pt x="1373" y="479"/>
                      </a:cubicBezTo>
                      <a:cubicBezTo>
                        <a:pt x="1197" y="422"/>
                        <a:pt x="12" y="1"/>
                        <a:pt x="1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0" name="Google Shape;5360;p6"/>
                <p:cNvSpPr/>
                <p:nvPr/>
              </p:nvSpPr>
              <p:spPr>
                <a:xfrm>
                  <a:off x="4862036" y="984707"/>
                  <a:ext cx="59699" cy="5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0" h="1433" extrusionOk="0">
                      <a:moveTo>
                        <a:pt x="176" y="0"/>
                      </a:moveTo>
                      <a:lnTo>
                        <a:pt x="0" y="1148"/>
                      </a:lnTo>
                      <a:lnTo>
                        <a:pt x="880" y="1433"/>
                      </a:lnTo>
                      <a:cubicBezTo>
                        <a:pt x="880" y="1433"/>
                        <a:pt x="1460" y="842"/>
                        <a:pt x="1423" y="713"/>
                      </a:cubicBezTo>
                      <a:cubicBezTo>
                        <a:pt x="1386" y="586"/>
                        <a:pt x="176" y="0"/>
                        <a:pt x="17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1" name="Google Shape;5361;p6"/>
                <p:cNvSpPr/>
                <p:nvPr/>
              </p:nvSpPr>
              <p:spPr>
                <a:xfrm>
                  <a:off x="5302135" y="638655"/>
                  <a:ext cx="38273" cy="49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1215" extrusionOk="0">
                      <a:moveTo>
                        <a:pt x="635" y="0"/>
                      </a:moveTo>
                      <a:lnTo>
                        <a:pt x="122" y="146"/>
                      </a:lnTo>
                      <a:lnTo>
                        <a:pt x="0" y="883"/>
                      </a:lnTo>
                      <a:lnTo>
                        <a:pt x="788" y="1214"/>
                      </a:lnTo>
                      <a:lnTo>
                        <a:pt x="935" y="757"/>
                      </a:lnTo>
                      <a:lnTo>
                        <a:pt x="63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2" name="Google Shape;5362;p6"/>
                <p:cNvSpPr/>
                <p:nvPr/>
              </p:nvSpPr>
              <p:spPr>
                <a:xfrm>
                  <a:off x="4851691" y="1162701"/>
                  <a:ext cx="55324" cy="58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1420" extrusionOk="0">
                      <a:moveTo>
                        <a:pt x="309" y="0"/>
                      </a:moveTo>
                      <a:lnTo>
                        <a:pt x="1" y="833"/>
                      </a:lnTo>
                      <a:lnTo>
                        <a:pt x="1095" y="1419"/>
                      </a:lnTo>
                      <a:lnTo>
                        <a:pt x="1353" y="375"/>
                      </a:lnTo>
                      <a:lnTo>
                        <a:pt x="30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3" name="Google Shape;5363;p6"/>
                <p:cNvSpPr/>
                <p:nvPr/>
              </p:nvSpPr>
              <p:spPr>
                <a:xfrm>
                  <a:off x="4995133" y="1070535"/>
                  <a:ext cx="85051" cy="133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3253" extrusionOk="0">
                      <a:moveTo>
                        <a:pt x="1141" y="0"/>
                      </a:moveTo>
                      <a:lnTo>
                        <a:pt x="1" y="644"/>
                      </a:lnTo>
                      <a:cubicBezTo>
                        <a:pt x="1" y="644"/>
                        <a:pt x="120" y="2605"/>
                        <a:pt x="150" y="2712"/>
                      </a:cubicBezTo>
                      <a:cubicBezTo>
                        <a:pt x="186" y="2840"/>
                        <a:pt x="986" y="3253"/>
                        <a:pt x="986" y="3253"/>
                      </a:cubicBezTo>
                      <a:lnTo>
                        <a:pt x="2079" y="2635"/>
                      </a:lnTo>
                      <a:cubicBezTo>
                        <a:pt x="2079" y="2635"/>
                        <a:pt x="1906" y="519"/>
                        <a:pt x="1788" y="403"/>
                      </a:cubicBezTo>
                      <a:cubicBezTo>
                        <a:pt x="1670" y="287"/>
                        <a:pt x="114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4" name="Google Shape;5364;p6"/>
                <p:cNvSpPr/>
                <p:nvPr/>
              </p:nvSpPr>
              <p:spPr>
                <a:xfrm>
                  <a:off x="4977346" y="986465"/>
                  <a:ext cx="85337" cy="93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7" h="2281" extrusionOk="0">
                      <a:moveTo>
                        <a:pt x="1228" y="0"/>
                      </a:moveTo>
                      <a:lnTo>
                        <a:pt x="580" y="686"/>
                      </a:lnTo>
                      <a:lnTo>
                        <a:pt x="674" y="1161"/>
                      </a:lnTo>
                      <a:lnTo>
                        <a:pt x="399" y="1248"/>
                      </a:lnTo>
                      <a:cubicBezTo>
                        <a:pt x="399" y="1248"/>
                        <a:pt x="1" y="1276"/>
                        <a:pt x="2" y="1394"/>
                      </a:cubicBezTo>
                      <a:cubicBezTo>
                        <a:pt x="3" y="1510"/>
                        <a:pt x="221" y="2280"/>
                        <a:pt x="221" y="2280"/>
                      </a:cubicBezTo>
                      <a:lnTo>
                        <a:pt x="1388" y="1917"/>
                      </a:lnTo>
                      <a:cubicBezTo>
                        <a:pt x="1388" y="1917"/>
                        <a:pt x="1302" y="1579"/>
                        <a:pt x="1394" y="1414"/>
                      </a:cubicBezTo>
                      <a:cubicBezTo>
                        <a:pt x="1486" y="1250"/>
                        <a:pt x="1751" y="791"/>
                        <a:pt x="1751" y="791"/>
                      </a:cubicBezTo>
                      <a:cubicBezTo>
                        <a:pt x="1751" y="791"/>
                        <a:pt x="2087" y="471"/>
                        <a:pt x="1922" y="380"/>
                      </a:cubicBezTo>
                      <a:cubicBezTo>
                        <a:pt x="1757" y="288"/>
                        <a:pt x="1228" y="0"/>
                        <a:pt x="12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5" name="Google Shape;5365;p6"/>
                <p:cNvSpPr/>
                <p:nvPr/>
              </p:nvSpPr>
              <p:spPr>
                <a:xfrm>
                  <a:off x="5057735" y="1008505"/>
                  <a:ext cx="50172" cy="5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7" h="1283" extrusionOk="0">
                      <a:moveTo>
                        <a:pt x="448" y="0"/>
                      </a:moveTo>
                      <a:lnTo>
                        <a:pt x="0" y="788"/>
                      </a:lnTo>
                      <a:lnTo>
                        <a:pt x="377" y="1065"/>
                      </a:lnTo>
                      <a:lnTo>
                        <a:pt x="812" y="1282"/>
                      </a:lnTo>
                      <a:lnTo>
                        <a:pt x="1227" y="600"/>
                      </a:lnTo>
                      <a:lnTo>
                        <a:pt x="1140" y="145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6" name="Google Shape;5366;p6"/>
                <p:cNvSpPr/>
                <p:nvPr/>
              </p:nvSpPr>
              <p:spPr>
                <a:xfrm>
                  <a:off x="5000571" y="1231273"/>
                  <a:ext cx="114492" cy="42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0" h="1029" extrusionOk="0">
                      <a:moveTo>
                        <a:pt x="16" y="0"/>
                      </a:moveTo>
                      <a:lnTo>
                        <a:pt x="1" y="384"/>
                      </a:lnTo>
                      <a:lnTo>
                        <a:pt x="2502" y="1029"/>
                      </a:lnTo>
                      <a:cubicBezTo>
                        <a:pt x="2502" y="1029"/>
                        <a:pt x="2800" y="355"/>
                        <a:pt x="2533" y="260"/>
                      </a:cubicBezTo>
                      <a:cubicBezTo>
                        <a:pt x="2267" y="166"/>
                        <a:pt x="16" y="0"/>
                        <a:pt x="1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7" name="Google Shape;5367;p6"/>
                <p:cNvSpPr/>
                <p:nvPr/>
              </p:nvSpPr>
              <p:spPr>
                <a:xfrm>
                  <a:off x="5049925" y="922595"/>
                  <a:ext cx="147122" cy="162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8" h="3983" extrusionOk="0">
                      <a:moveTo>
                        <a:pt x="1080" y="1"/>
                      </a:moveTo>
                      <a:cubicBezTo>
                        <a:pt x="796" y="1"/>
                        <a:pt x="650" y="578"/>
                        <a:pt x="555" y="675"/>
                      </a:cubicBezTo>
                      <a:cubicBezTo>
                        <a:pt x="440" y="793"/>
                        <a:pt x="0" y="1312"/>
                        <a:pt x="0" y="1312"/>
                      </a:cubicBezTo>
                      <a:lnTo>
                        <a:pt x="458" y="1459"/>
                      </a:lnTo>
                      <a:lnTo>
                        <a:pt x="1725" y="1869"/>
                      </a:lnTo>
                      <a:lnTo>
                        <a:pt x="1852" y="2920"/>
                      </a:lnTo>
                      <a:lnTo>
                        <a:pt x="1926" y="3176"/>
                      </a:lnTo>
                      <a:cubicBezTo>
                        <a:pt x="1926" y="3176"/>
                        <a:pt x="2442" y="3381"/>
                        <a:pt x="2914" y="3844"/>
                      </a:cubicBezTo>
                      <a:cubicBezTo>
                        <a:pt x="3015" y="3943"/>
                        <a:pt x="3089" y="3982"/>
                        <a:pt x="3144" y="3982"/>
                      </a:cubicBezTo>
                      <a:cubicBezTo>
                        <a:pt x="3344" y="3982"/>
                        <a:pt x="3274" y="3455"/>
                        <a:pt x="3274" y="3455"/>
                      </a:cubicBezTo>
                      <a:lnTo>
                        <a:pt x="3315" y="2963"/>
                      </a:lnTo>
                      <a:lnTo>
                        <a:pt x="3597" y="1966"/>
                      </a:lnTo>
                      <a:lnTo>
                        <a:pt x="2917" y="1786"/>
                      </a:lnTo>
                      <a:lnTo>
                        <a:pt x="2350" y="1253"/>
                      </a:lnTo>
                      <a:cubicBezTo>
                        <a:pt x="2350" y="1253"/>
                        <a:pt x="1711" y="465"/>
                        <a:pt x="1287" y="95"/>
                      </a:cubicBezTo>
                      <a:cubicBezTo>
                        <a:pt x="1210" y="28"/>
                        <a:pt x="1142" y="1"/>
                        <a:pt x="10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8" name="Google Shape;5368;p6"/>
                <p:cNvSpPr/>
                <p:nvPr/>
              </p:nvSpPr>
              <p:spPr>
                <a:xfrm>
                  <a:off x="5115308" y="889842"/>
                  <a:ext cx="77282" cy="71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0" h="1750" extrusionOk="0">
                      <a:moveTo>
                        <a:pt x="835" y="0"/>
                      </a:moveTo>
                      <a:cubicBezTo>
                        <a:pt x="719" y="0"/>
                        <a:pt x="572" y="90"/>
                        <a:pt x="475" y="140"/>
                      </a:cubicBezTo>
                      <a:cubicBezTo>
                        <a:pt x="336" y="211"/>
                        <a:pt x="139" y="458"/>
                        <a:pt x="70" y="553"/>
                      </a:cubicBezTo>
                      <a:cubicBezTo>
                        <a:pt x="1" y="647"/>
                        <a:pt x="898" y="1480"/>
                        <a:pt x="889" y="1749"/>
                      </a:cubicBezTo>
                      <a:cubicBezTo>
                        <a:pt x="889" y="1749"/>
                        <a:pt x="1682" y="1461"/>
                        <a:pt x="1786" y="1378"/>
                      </a:cubicBezTo>
                      <a:cubicBezTo>
                        <a:pt x="1890" y="1295"/>
                        <a:pt x="1465" y="925"/>
                        <a:pt x="1465" y="925"/>
                      </a:cubicBezTo>
                      <a:cubicBezTo>
                        <a:pt x="1465" y="925"/>
                        <a:pt x="1073" y="215"/>
                        <a:pt x="966" y="64"/>
                      </a:cubicBezTo>
                      <a:cubicBezTo>
                        <a:pt x="933" y="18"/>
                        <a:pt x="887" y="0"/>
                        <a:pt x="83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9" name="Google Shape;5369;p6"/>
                <p:cNvSpPr/>
                <p:nvPr/>
              </p:nvSpPr>
              <p:spPr>
                <a:xfrm>
                  <a:off x="5164581" y="960418"/>
                  <a:ext cx="37087" cy="29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" h="720" extrusionOk="0">
                      <a:moveTo>
                        <a:pt x="818" y="1"/>
                      </a:moveTo>
                      <a:lnTo>
                        <a:pt x="1" y="125"/>
                      </a:lnTo>
                      <a:lnTo>
                        <a:pt x="158" y="720"/>
                      </a:lnTo>
                      <a:lnTo>
                        <a:pt x="907" y="689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0" name="Google Shape;5370;p6"/>
                <p:cNvSpPr/>
                <p:nvPr/>
              </p:nvSpPr>
              <p:spPr>
                <a:xfrm>
                  <a:off x="5126185" y="554094"/>
                  <a:ext cx="44284" cy="316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775" extrusionOk="0">
                      <a:moveTo>
                        <a:pt x="642" y="0"/>
                      </a:moveTo>
                      <a:cubicBezTo>
                        <a:pt x="596" y="0"/>
                        <a:pt x="557" y="10"/>
                        <a:pt x="533" y="35"/>
                      </a:cubicBezTo>
                      <a:cubicBezTo>
                        <a:pt x="416" y="153"/>
                        <a:pt x="1" y="719"/>
                        <a:pt x="1" y="719"/>
                      </a:cubicBezTo>
                      <a:lnTo>
                        <a:pt x="293" y="775"/>
                      </a:lnTo>
                      <a:lnTo>
                        <a:pt x="1083" y="135"/>
                      </a:lnTo>
                      <a:cubicBezTo>
                        <a:pt x="1083" y="135"/>
                        <a:pt x="813" y="0"/>
                        <a:pt x="64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1" name="Google Shape;5371;p6"/>
                <p:cNvSpPr/>
                <p:nvPr/>
              </p:nvSpPr>
              <p:spPr>
                <a:xfrm>
                  <a:off x="5091715" y="1392544"/>
                  <a:ext cx="53648" cy="625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2" h="1529" extrusionOk="0">
                      <a:moveTo>
                        <a:pt x="145" y="1"/>
                      </a:moveTo>
                      <a:lnTo>
                        <a:pt x="1" y="449"/>
                      </a:lnTo>
                      <a:lnTo>
                        <a:pt x="1219" y="1528"/>
                      </a:lnTo>
                      <a:lnTo>
                        <a:pt x="1312" y="900"/>
                      </a:lnTo>
                      <a:lnTo>
                        <a:pt x="609" y="13"/>
                      </a:lnTo>
                      <a:lnTo>
                        <a:pt x="14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2" name="Google Shape;5372;p6"/>
                <p:cNvSpPr/>
                <p:nvPr/>
              </p:nvSpPr>
              <p:spPr>
                <a:xfrm>
                  <a:off x="5092083" y="703711"/>
                  <a:ext cx="70126" cy="96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5" h="2372" extrusionOk="0">
                      <a:moveTo>
                        <a:pt x="1079" y="0"/>
                      </a:moveTo>
                      <a:lnTo>
                        <a:pt x="919" y="494"/>
                      </a:lnTo>
                      <a:lnTo>
                        <a:pt x="1028" y="762"/>
                      </a:lnTo>
                      <a:lnTo>
                        <a:pt x="0" y="2140"/>
                      </a:lnTo>
                      <a:lnTo>
                        <a:pt x="236" y="2372"/>
                      </a:lnTo>
                      <a:lnTo>
                        <a:pt x="1077" y="2176"/>
                      </a:lnTo>
                      <a:lnTo>
                        <a:pt x="1715" y="554"/>
                      </a:lnTo>
                      <a:cubicBezTo>
                        <a:pt x="1508" y="363"/>
                        <a:pt x="1296" y="178"/>
                        <a:pt x="10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3" name="Google Shape;5373;p6"/>
                <p:cNvSpPr/>
                <p:nvPr/>
              </p:nvSpPr>
              <p:spPr>
                <a:xfrm>
                  <a:off x="5139720" y="627655"/>
                  <a:ext cx="54343" cy="91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2228" extrusionOk="0">
                      <a:moveTo>
                        <a:pt x="1165" y="0"/>
                      </a:moveTo>
                      <a:lnTo>
                        <a:pt x="786" y="238"/>
                      </a:lnTo>
                      <a:lnTo>
                        <a:pt x="424" y="276"/>
                      </a:lnTo>
                      <a:lnTo>
                        <a:pt x="1" y="1591"/>
                      </a:lnTo>
                      <a:cubicBezTo>
                        <a:pt x="258" y="1794"/>
                        <a:pt x="510" y="2006"/>
                        <a:pt x="753" y="2227"/>
                      </a:cubicBezTo>
                      <a:lnTo>
                        <a:pt x="1329" y="1816"/>
                      </a:lnTo>
                      <a:cubicBezTo>
                        <a:pt x="1271" y="1211"/>
                        <a:pt x="1217" y="606"/>
                        <a:pt x="116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4" name="Google Shape;5374;p6"/>
                <p:cNvSpPr/>
                <p:nvPr/>
              </p:nvSpPr>
              <p:spPr>
                <a:xfrm>
                  <a:off x="5222972" y="562313"/>
                  <a:ext cx="44366" cy="106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" h="2598" extrusionOk="0">
                      <a:moveTo>
                        <a:pt x="1058" y="1"/>
                      </a:moveTo>
                      <a:cubicBezTo>
                        <a:pt x="707" y="75"/>
                        <a:pt x="356" y="153"/>
                        <a:pt x="1" y="215"/>
                      </a:cubicBezTo>
                      <a:lnTo>
                        <a:pt x="12" y="2598"/>
                      </a:lnTo>
                      <a:lnTo>
                        <a:pt x="850" y="2521"/>
                      </a:lnTo>
                      <a:lnTo>
                        <a:pt x="1084" y="1434"/>
                      </a:lnTo>
                      <a:lnTo>
                        <a:pt x="105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5" name="Google Shape;5375;p6"/>
                <p:cNvSpPr/>
                <p:nvPr/>
              </p:nvSpPr>
              <p:spPr>
                <a:xfrm>
                  <a:off x="5600673" y="1182246"/>
                  <a:ext cx="86809" cy="130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" h="3181" extrusionOk="0">
                      <a:moveTo>
                        <a:pt x="482" y="0"/>
                      </a:moveTo>
                      <a:lnTo>
                        <a:pt x="278" y="751"/>
                      </a:lnTo>
                      <a:lnTo>
                        <a:pt x="1" y="925"/>
                      </a:lnTo>
                      <a:cubicBezTo>
                        <a:pt x="49" y="1523"/>
                        <a:pt x="101" y="2119"/>
                        <a:pt x="158" y="2715"/>
                      </a:cubicBezTo>
                      <a:lnTo>
                        <a:pt x="507" y="2467"/>
                      </a:lnTo>
                      <a:lnTo>
                        <a:pt x="511" y="3181"/>
                      </a:lnTo>
                      <a:cubicBezTo>
                        <a:pt x="746" y="3135"/>
                        <a:pt x="980" y="3081"/>
                        <a:pt x="1215" y="3033"/>
                      </a:cubicBezTo>
                      <a:lnTo>
                        <a:pt x="1211" y="2800"/>
                      </a:lnTo>
                      <a:lnTo>
                        <a:pt x="1469" y="1757"/>
                      </a:lnTo>
                      <a:lnTo>
                        <a:pt x="2123" y="1540"/>
                      </a:lnTo>
                      <a:lnTo>
                        <a:pt x="48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6" name="Google Shape;5376;p6"/>
                <p:cNvSpPr/>
                <p:nvPr/>
              </p:nvSpPr>
              <p:spPr>
                <a:xfrm>
                  <a:off x="4919159" y="963321"/>
                  <a:ext cx="42403" cy="62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1540" extrusionOk="0">
                      <a:moveTo>
                        <a:pt x="270" y="1"/>
                      </a:moveTo>
                      <a:lnTo>
                        <a:pt x="1" y="619"/>
                      </a:lnTo>
                      <a:lnTo>
                        <a:pt x="339" y="1539"/>
                      </a:lnTo>
                      <a:lnTo>
                        <a:pt x="1036" y="1234"/>
                      </a:lnTo>
                      <a:lnTo>
                        <a:pt x="27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7" name="Google Shape;5377;p6"/>
                <p:cNvSpPr/>
                <p:nvPr/>
              </p:nvSpPr>
              <p:spPr>
                <a:xfrm>
                  <a:off x="4901617" y="1037618"/>
                  <a:ext cx="21958" cy="27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681" extrusionOk="0">
                      <a:moveTo>
                        <a:pt x="537" y="1"/>
                      </a:moveTo>
                      <a:lnTo>
                        <a:pt x="10" y="430"/>
                      </a:lnTo>
                      <a:lnTo>
                        <a:pt x="1" y="568"/>
                      </a:lnTo>
                      <a:cubicBezTo>
                        <a:pt x="1" y="568"/>
                        <a:pt x="290" y="681"/>
                        <a:pt x="433" y="681"/>
                      </a:cubicBezTo>
                      <a:cubicBezTo>
                        <a:pt x="484" y="681"/>
                        <a:pt x="517" y="666"/>
                        <a:pt x="511" y="627"/>
                      </a:cubicBezTo>
                      <a:cubicBezTo>
                        <a:pt x="488" y="479"/>
                        <a:pt x="537" y="1"/>
                        <a:pt x="53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8" name="Google Shape;5378;p6"/>
                <p:cNvSpPr/>
                <p:nvPr/>
              </p:nvSpPr>
              <p:spPr>
                <a:xfrm>
                  <a:off x="4959272" y="1090039"/>
                  <a:ext cx="25311" cy="186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" h="456" extrusionOk="0">
                      <a:moveTo>
                        <a:pt x="265" y="1"/>
                      </a:moveTo>
                      <a:lnTo>
                        <a:pt x="1" y="275"/>
                      </a:lnTo>
                      <a:cubicBezTo>
                        <a:pt x="1" y="275"/>
                        <a:pt x="167" y="455"/>
                        <a:pt x="243" y="455"/>
                      </a:cubicBezTo>
                      <a:cubicBezTo>
                        <a:pt x="244" y="455"/>
                        <a:pt x="244" y="455"/>
                        <a:pt x="244" y="455"/>
                      </a:cubicBezTo>
                      <a:cubicBezTo>
                        <a:pt x="319" y="454"/>
                        <a:pt x="618" y="218"/>
                        <a:pt x="618" y="218"/>
                      </a:cubicBezTo>
                      <a:lnTo>
                        <a:pt x="26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9" name="Google Shape;5379;p6"/>
                <p:cNvSpPr/>
                <p:nvPr/>
              </p:nvSpPr>
              <p:spPr>
                <a:xfrm>
                  <a:off x="5454818" y="1181510"/>
                  <a:ext cx="75278" cy="33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" h="821" extrusionOk="0">
                      <a:moveTo>
                        <a:pt x="1841" y="1"/>
                      </a:moveTo>
                      <a:lnTo>
                        <a:pt x="281" y="133"/>
                      </a:lnTo>
                      <a:cubicBezTo>
                        <a:pt x="240" y="261"/>
                        <a:pt x="0" y="678"/>
                        <a:pt x="0" y="678"/>
                      </a:cubicBezTo>
                      <a:lnTo>
                        <a:pt x="554" y="820"/>
                      </a:lnTo>
                      <a:lnTo>
                        <a:pt x="1259" y="272"/>
                      </a:lnTo>
                      <a:lnTo>
                        <a:pt x="1557" y="333"/>
                      </a:lnTo>
                      <a:lnTo>
                        <a:pt x="184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0" name="Google Shape;5380;p6"/>
                <p:cNvSpPr/>
                <p:nvPr/>
              </p:nvSpPr>
              <p:spPr>
                <a:xfrm>
                  <a:off x="5404728" y="1080921"/>
                  <a:ext cx="40236" cy="24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591" extrusionOk="0">
                      <a:moveTo>
                        <a:pt x="579" y="1"/>
                      </a:moveTo>
                      <a:lnTo>
                        <a:pt x="1" y="590"/>
                      </a:lnTo>
                      <a:lnTo>
                        <a:pt x="478" y="533"/>
                      </a:lnTo>
                      <a:lnTo>
                        <a:pt x="984" y="167"/>
                      </a:lnTo>
                      <a:lnTo>
                        <a:pt x="57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1" name="Google Shape;5381;p6"/>
                <p:cNvSpPr/>
                <p:nvPr/>
              </p:nvSpPr>
              <p:spPr>
                <a:xfrm>
                  <a:off x="5278214" y="1013248"/>
                  <a:ext cx="104597" cy="81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8" h="1991" extrusionOk="0">
                      <a:moveTo>
                        <a:pt x="397" y="1"/>
                      </a:moveTo>
                      <a:lnTo>
                        <a:pt x="0" y="684"/>
                      </a:lnTo>
                      <a:lnTo>
                        <a:pt x="2083" y="1991"/>
                      </a:lnTo>
                      <a:cubicBezTo>
                        <a:pt x="2083" y="1991"/>
                        <a:pt x="2558" y="1721"/>
                        <a:pt x="2430" y="1680"/>
                      </a:cubicBezTo>
                      <a:cubicBezTo>
                        <a:pt x="2302" y="1638"/>
                        <a:pt x="397" y="1"/>
                        <a:pt x="3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2" name="Google Shape;5382;p6"/>
                <p:cNvSpPr/>
                <p:nvPr/>
              </p:nvSpPr>
              <p:spPr>
                <a:xfrm>
                  <a:off x="5218637" y="1211851"/>
                  <a:ext cx="70085" cy="32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4" h="802" extrusionOk="0">
                      <a:moveTo>
                        <a:pt x="1108" y="1"/>
                      </a:moveTo>
                      <a:lnTo>
                        <a:pt x="1" y="802"/>
                      </a:lnTo>
                      <a:lnTo>
                        <a:pt x="557" y="750"/>
                      </a:lnTo>
                      <a:lnTo>
                        <a:pt x="1714" y="274"/>
                      </a:lnTo>
                      <a:lnTo>
                        <a:pt x="110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83" name="Google Shape;5383;p6"/>
              <p:cNvGrpSpPr/>
              <p:nvPr/>
            </p:nvGrpSpPr>
            <p:grpSpPr>
              <a:xfrm rot="9030026">
                <a:off x="7014692" y="2564317"/>
                <a:ext cx="2250649" cy="2421645"/>
                <a:chOff x="364749" y="2741464"/>
                <a:chExt cx="1730301" cy="1861763"/>
              </a:xfrm>
            </p:grpSpPr>
            <p:sp>
              <p:nvSpPr>
                <p:cNvPr id="5384" name="Google Shape;5384;p6"/>
                <p:cNvSpPr/>
                <p:nvPr/>
              </p:nvSpPr>
              <p:spPr>
                <a:xfrm>
                  <a:off x="364749" y="2744653"/>
                  <a:ext cx="1730301" cy="18585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16" h="45453" extrusionOk="0">
                      <a:moveTo>
                        <a:pt x="22261" y="2555"/>
                      </a:moveTo>
                      <a:lnTo>
                        <a:pt x="23138" y="2763"/>
                      </a:lnTo>
                      <a:lnTo>
                        <a:pt x="21719" y="3692"/>
                      </a:lnTo>
                      <a:lnTo>
                        <a:pt x="20990" y="3902"/>
                      </a:lnTo>
                      <a:lnTo>
                        <a:pt x="22261" y="2555"/>
                      </a:lnTo>
                      <a:close/>
                      <a:moveTo>
                        <a:pt x="16204" y="2813"/>
                      </a:moveTo>
                      <a:cubicBezTo>
                        <a:pt x="16204" y="2813"/>
                        <a:pt x="17222" y="4220"/>
                        <a:pt x="17509" y="4249"/>
                      </a:cubicBezTo>
                      <a:cubicBezTo>
                        <a:pt x="17796" y="4278"/>
                        <a:pt x="16231" y="4459"/>
                        <a:pt x="15940" y="4477"/>
                      </a:cubicBezTo>
                      <a:cubicBezTo>
                        <a:pt x="15938" y="4477"/>
                        <a:pt x="15936" y="4477"/>
                        <a:pt x="15934" y="4477"/>
                      </a:cubicBezTo>
                      <a:cubicBezTo>
                        <a:pt x="15649" y="4477"/>
                        <a:pt x="15696" y="3051"/>
                        <a:pt x="15696" y="3051"/>
                      </a:cubicBezTo>
                      <a:lnTo>
                        <a:pt x="16204" y="2813"/>
                      </a:lnTo>
                      <a:close/>
                      <a:moveTo>
                        <a:pt x="16724" y="4846"/>
                      </a:moveTo>
                      <a:cubicBezTo>
                        <a:pt x="16724" y="4846"/>
                        <a:pt x="18011" y="5025"/>
                        <a:pt x="18245" y="5097"/>
                      </a:cubicBezTo>
                      <a:cubicBezTo>
                        <a:pt x="18480" y="5169"/>
                        <a:pt x="18550" y="6384"/>
                        <a:pt x="18550" y="6384"/>
                      </a:cubicBezTo>
                      <a:cubicBezTo>
                        <a:pt x="18550" y="6384"/>
                        <a:pt x="17135" y="6028"/>
                        <a:pt x="16599" y="6028"/>
                      </a:cubicBezTo>
                      <a:cubicBezTo>
                        <a:pt x="16565" y="6028"/>
                        <a:pt x="16534" y="6029"/>
                        <a:pt x="16507" y="6032"/>
                      </a:cubicBezTo>
                      <a:cubicBezTo>
                        <a:pt x="16498" y="6034"/>
                        <a:pt x="16490" y="6034"/>
                        <a:pt x="16481" y="6034"/>
                      </a:cubicBezTo>
                      <a:cubicBezTo>
                        <a:pt x="16094" y="6034"/>
                        <a:pt x="16724" y="4846"/>
                        <a:pt x="16724" y="4846"/>
                      </a:cubicBezTo>
                      <a:close/>
                      <a:moveTo>
                        <a:pt x="16035" y="4970"/>
                      </a:moveTo>
                      <a:lnTo>
                        <a:pt x="16145" y="5319"/>
                      </a:lnTo>
                      <a:lnTo>
                        <a:pt x="15939" y="6411"/>
                      </a:lnTo>
                      <a:lnTo>
                        <a:pt x="15642" y="5511"/>
                      </a:lnTo>
                      <a:lnTo>
                        <a:pt x="16035" y="4970"/>
                      </a:lnTo>
                      <a:close/>
                      <a:moveTo>
                        <a:pt x="23583" y="5279"/>
                      </a:moveTo>
                      <a:lnTo>
                        <a:pt x="24490" y="5853"/>
                      </a:lnTo>
                      <a:lnTo>
                        <a:pt x="24390" y="6413"/>
                      </a:lnTo>
                      <a:lnTo>
                        <a:pt x="23787" y="5870"/>
                      </a:lnTo>
                      <a:lnTo>
                        <a:pt x="23583" y="5279"/>
                      </a:lnTo>
                      <a:close/>
                      <a:moveTo>
                        <a:pt x="19591" y="4411"/>
                      </a:moveTo>
                      <a:cubicBezTo>
                        <a:pt x="19591" y="4411"/>
                        <a:pt x="20185" y="4603"/>
                        <a:pt x="20359" y="4621"/>
                      </a:cubicBezTo>
                      <a:lnTo>
                        <a:pt x="20952" y="6566"/>
                      </a:lnTo>
                      <a:lnTo>
                        <a:pt x="20453" y="6296"/>
                      </a:lnTo>
                      <a:lnTo>
                        <a:pt x="20449" y="5902"/>
                      </a:lnTo>
                      <a:lnTo>
                        <a:pt x="19560" y="5153"/>
                      </a:lnTo>
                      <a:lnTo>
                        <a:pt x="19591" y="4411"/>
                      </a:lnTo>
                      <a:close/>
                      <a:moveTo>
                        <a:pt x="19397" y="6614"/>
                      </a:moveTo>
                      <a:lnTo>
                        <a:pt x="20080" y="7504"/>
                      </a:lnTo>
                      <a:lnTo>
                        <a:pt x="20252" y="8199"/>
                      </a:lnTo>
                      <a:lnTo>
                        <a:pt x="19487" y="8121"/>
                      </a:lnTo>
                      <a:cubicBezTo>
                        <a:pt x="19487" y="8121"/>
                        <a:pt x="18406" y="7335"/>
                        <a:pt x="18172" y="7264"/>
                      </a:cubicBezTo>
                      <a:cubicBezTo>
                        <a:pt x="17938" y="7192"/>
                        <a:pt x="19397" y="6614"/>
                        <a:pt x="19397" y="6614"/>
                      </a:cubicBezTo>
                      <a:close/>
                      <a:moveTo>
                        <a:pt x="23583" y="6312"/>
                      </a:moveTo>
                      <a:lnTo>
                        <a:pt x="24210" y="6809"/>
                      </a:lnTo>
                      <a:lnTo>
                        <a:pt x="25577" y="7624"/>
                      </a:lnTo>
                      <a:cubicBezTo>
                        <a:pt x="25577" y="7624"/>
                        <a:pt x="25203" y="8939"/>
                        <a:pt x="25184" y="9130"/>
                      </a:cubicBezTo>
                      <a:cubicBezTo>
                        <a:pt x="25182" y="9152"/>
                        <a:pt x="25171" y="9162"/>
                        <a:pt x="25154" y="9162"/>
                      </a:cubicBezTo>
                      <a:cubicBezTo>
                        <a:pt x="25025" y="9162"/>
                        <a:pt x="24515" y="8580"/>
                        <a:pt x="24515" y="8580"/>
                      </a:cubicBezTo>
                      <a:lnTo>
                        <a:pt x="22475" y="9631"/>
                      </a:lnTo>
                      <a:lnTo>
                        <a:pt x="21913" y="7544"/>
                      </a:lnTo>
                      <a:lnTo>
                        <a:pt x="23583" y="6312"/>
                      </a:lnTo>
                      <a:close/>
                      <a:moveTo>
                        <a:pt x="15530" y="8061"/>
                      </a:moveTo>
                      <a:lnTo>
                        <a:pt x="16304" y="8525"/>
                      </a:lnTo>
                      <a:cubicBezTo>
                        <a:pt x="16304" y="8525"/>
                        <a:pt x="16500" y="9946"/>
                        <a:pt x="16676" y="10109"/>
                      </a:cubicBezTo>
                      <a:cubicBezTo>
                        <a:pt x="16699" y="10130"/>
                        <a:pt x="16701" y="10139"/>
                        <a:pt x="16686" y="10139"/>
                      </a:cubicBezTo>
                      <a:cubicBezTo>
                        <a:pt x="16583" y="10139"/>
                        <a:pt x="15713" y="9716"/>
                        <a:pt x="15467" y="9649"/>
                      </a:cubicBezTo>
                      <a:cubicBezTo>
                        <a:pt x="15184" y="9572"/>
                        <a:pt x="15530" y="8061"/>
                        <a:pt x="15530" y="8061"/>
                      </a:cubicBezTo>
                      <a:close/>
                      <a:moveTo>
                        <a:pt x="16455" y="6797"/>
                      </a:moveTo>
                      <a:lnTo>
                        <a:pt x="16455" y="6797"/>
                      </a:lnTo>
                      <a:cubicBezTo>
                        <a:pt x="16455" y="6797"/>
                        <a:pt x="19164" y="8650"/>
                        <a:pt x="20467" y="8781"/>
                      </a:cubicBezTo>
                      <a:cubicBezTo>
                        <a:pt x="21769" y="8913"/>
                        <a:pt x="20309" y="10344"/>
                        <a:pt x="20309" y="10344"/>
                      </a:cubicBezTo>
                      <a:lnTo>
                        <a:pt x="17182" y="10029"/>
                      </a:lnTo>
                      <a:lnTo>
                        <a:pt x="16455" y="6797"/>
                      </a:lnTo>
                      <a:close/>
                      <a:moveTo>
                        <a:pt x="21333" y="9951"/>
                      </a:moveTo>
                      <a:lnTo>
                        <a:pt x="22012" y="10405"/>
                      </a:lnTo>
                      <a:cubicBezTo>
                        <a:pt x="22012" y="10405"/>
                        <a:pt x="22694" y="10313"/>
                        <a:pt x="23022" y="10313"/>
                      </a:cubicBezTo>
                      <a:cubicBezTo>
                        <a:pt x="23096" y="10313"/>
                        <a:pt x="23153" y="10318"/>
                        <a:pt x="23178" y="10330"/>
                      </a:cubicBezTo>
                      <a:cubicBezTo>
                        <a:pt x="23317" y="10392"/>
                        <a:pt x="22489" y="11904"/>
                        <a:pt x="22489" y="11904"/>
                      </a:cubicBezTo>
                      <a:lnTo>
                        <a:pt x="22005" y="11902"/>
                      </a:lnTo>
                      <a:lnTo>
                        <a:pt x="20919" y="11165"/>
                      </a:lnTo>
                      <a:lnTo>
                        <a:pt x="21333" y="9951"/>
                      </a:lnTo>
                      <a:close/>
                      <a:moveTo>
                        <a:pt x="18583" y="10687"/>
                      </a:moveTo>
                      <a:lnTo>
                        <a:pt x="20370" y="10868"/>
                      </a:lnTo>
                      <a:lnTo>
                        <a:pt x="20517" y="11318"/>
                      </a:lnTo>
                      <a:lnTo>
                        <a:pt x="20923" y="11736"/>
                      </a:lnTo>
                      <a:cubicBezTo>
                        <a:pt x="20167" y="11965"/>
                        <a:pt x="19413" y="12200"/>
                        <a:pt x="18659" y="12438"/>
                      </a:cubicBezTo>
                      <a:lnTo>
                        <a:pt x="17980" y="11818"/>
                      </a:lnTo>
                      <a:cubicBezTo>
                        <a:pt x="18194" y="11448"/>
                        <a:pt x="18395" y="11071"/>
                        <a:pt x="18583" y="10687"/>
                      </a:cubicBezTo>
                      <a:close/>
                      <a:moveTo>
                        <a:pt x="14524" y="10375"/>
                      </a:moveTo>
                      <a:lnTo>
                        <a:pt x="15060" y="10816"/>
                      </a:lnTo>
                      <a:lnTo>
                        <a:pt x="14704" y="11940"/>
                      </a:lnTo>
                      <a:lnTo>
                        <a:pt x="14288" y="12720"/>
                      </a:lnTo>
                      <a:lnTo>
                        <a:pt x="12906" y="12049"/>
                      </a:lnTo>
                      <a:lnTo>
                        <a:pt x="12518" y="11091"/>
                      </a:lnTo>
                      <a:lnTo>
                        <a:pt x="14524" y="10375"/>
                      </a:lnTo>
                      <a:close/>
                      <a:moveTo>
                        <a:pt x="33946" y="12220"/>
                      </a:moveTo>
                      <a:lnTo>
                        <a:pt x="34227" y="12488"/>
                      </a:lnTo>
                      <a:cubicBezTo>
                        <a:pt x="34227" y="12488"/>
                        <a:pt x="33374" y="12811"/>
                        <a:pt x="33164" y="12859"/>
                      </a:cubicBezTo>
                      <a:cubicBezTo>
                        <a:pt x="33156" y="12861"/>
                        <a:pt x="33147" y="12862"/>
                        <a:pt x="33138" y="12862"/>
                      </a:cubicBezTo>
                      <a:cubicBezTo>
                        <a:pt x="32928" y="12862"/>
                        <a:pt x="32634" y="12361"/>
                        <a:pt x="32634" y="12361"/>
                      </a:cubicBezTo>
                      <a:lnTo>
                        <a:pt x="33946" y="12220"/>
                      </a:lnTo>
                      <a:close/>
                      <a:moveTo>
                        <a:pt x="34230" y="8639"/>
                      </a:moveTo>
                      <a:lnTo>
                        <a:pt x="36444" y="10178"/>
                      </a:lnTo>
                      <a:lnTo>
                        <a:pt x="37536" y="12394"/>
                      </a:lnTo>
                      <a:lnTo>
                        <a:pt x="35608" y="13253"/>
                      </a:lnTo>
                      <a:lnTo>
                        <a:pt x="33056" y="9836"/>
                      </a:lnTo>
                      <a:lnTo>
                        <a:pt x="34230" y="8639"/>
                      </a:lnTo>
                      <a:close/>
                      <a:moveTo>
                        <a:pt x="15436" y="11695"/>
                      </a:moveTo>
                      <a:lnTo>
                        <a:pt x="17519" y="11906"/>
                      </a:lnTo>
                      <a:lnTo>
                        <a:pt x="18978" y="13105"/>
                      </a:lnTo>
                      <a:lnTo>
                        <a:pt x="15773" y="13572"/>
                      </a:lnTo>
                      <a:lnTo>
                        <a:pt x="15436" y="11695"/>
                      </a:lnTo>
                      <a:close/>
                      <a:moveTo>
                        <a:pt x="11599" y="11481"/>
                      </a:moveTo>
                      <a:cubicBezTo>
                        <a:pt x="11603" y="11481"/>
                        <a:pt x="11606" y="11482"/>
                        <a:pt x="11609" y="11483"/>
                      </a:cubicBezTo>
                      <a:cubicBezTo>
                        <a:pt x="11747" y="11545"/>
                        <a:pt x="12116" y="11727"/>
                        <a:pt x="12245" y="11885"/>
                      </a:cubicBezTo>
                      <a:cubicBezTo>
                        <a:pt x="12374" y="12044"/>
                        <a:pt x="12637" y="12312"/>
                        <a:pt x="12474" y="12488"/>
                      </a:cubicBezTo>
                      <a:cubicBezTo>
                        <a:pt x="12311" y="12665"/>
                        <a:pt x="11516" y="13359"/>
                        <a:pt x="11516" y="13359"/>
                      </a:cubicBezTo>
                      <a:cubicBezTo>
                        <a:pt x="11516" y="13359"/>
                        <a:pt x="11216" y="13902"/>
                        <a:pt x="11064" y="13902"/>
                      </a:cubicBezTo>
                      <a:cubicBezTo>
                        <a:pt x="11051" y="13902"/>
                        <a:pt x="11039" y="13898"/>
                        <a:pt x="11028" y="13889"/>
                      </a:cubicBezTo>
                      <a:cubicBezTo>
                        <a:pt x="10894" y="13779"/>
                        <a:pt x="10312" y="12851"/>
                        <a:pt x="10312" y="12851"/>
                      </a:cubicBezTo>
                      <a:cubicBezTo>
                        <a:pt x="10648" y="12790"/>
                        <a:pt x="11434" y="11481"/>
                        <a:pt x="11599" y="11481"/>
                      </a:cubicBezTo>
                      <a:close/>
                      <a:moveTo>
                        <a:pt x="13129" y="12699"/>
                      </a:moveTo>
                      <a:cubicBezTo>
                        <a:pt x="13129" y="12699"/>
                        <a:pt x="13962" y="13073"/>
                        <a:pt x="14143" y="13189"/>
                      </a:cubicBezTo>
                      <a:cubicBezTo>
                        <a:pt x="14326" y="13303"/>
                        <a:pt x="14167" y="13915"/>
                        <a:pt x="14167" y="13915"/>
                      </a:cubicBezTo>
                      <a:lnTo>
                        <a:pt x="13139" y="13087"/>
                      </a:lnTo>
                      <a:lnTo>
                        <a:pt x="13129" y="12699"/>
                      </a:lnTo>
                      <a:close/>
                      <a:moveTo>
                        <a:pt x="10268" y="13280"/>
                      </a:moveTo>
                      <a:lnTo>
                        <a:pt x="10650" y="14286"/>
                      </a:lnTo>
                      <a:lnTo>
                        <a:pt x="9799" y="14586"/>
                      </a:lnTo>
                      <a:lnTo>
                        <a:pt x="9555" y="13644"/>
                      </a:lnTo>
                      <a:lnTo>
                        <a:pt x="10268" y="13280"/>
                      </a:lnTo>
                      <a:close/>
                      <a:moveTo>
                        <a:pt x="18221" y="13481"/>
                      </a:moveTo>
                      <a:cubicBezTo>
                        <a:pt x="18339" y="13772"/>
                        <a:pt x="18470" y="14056"/>
                        <a:pt x="18597" y="14343"/>
                      </a:cubicBezTo>
                      <a:lnTo>
                        <a:pt x="17381" y="14626"/>
                      </a:lnTo>
                      <a:lnTo>
                        <a:pt x="16415" y="14625"/>
                      </a:lnTo>
                      <a:lnTo>
                        <a:pt x="16195" y="13927"/>
                      </a:lnTo>
                      <a:lnTo>
                        <a:pt x="18221" y="13481"/>
                      </a:lnTo>
                      <a:close/>
                      <a:moveTo>
                        <a:pt x="9171" y="9788"/>
                      </a:moveTo>
                      <a:cubicBezTo>
                        <a:pt x="9171" y="9788"/>
                        <a:pt x="9950" y="10204"/>
                        <a:pt x="10131" y="10320"/>
                      </a:cubicBezTo>
                      <a:cubicBezTo>
                        <a:pt x="10314" y="10434"/>
                        <a:pt x="11424" y="10449"/>
                        <a:pt x="11069" y="11090"/>
                      </a:cubicBezTo>
                      <a:cubicBezTo>
                        <a:pt x="10715" y="11731"/>
                        <a:pt x="9886" y="12759"/>
                        <a:pt x="9886" y="12759"/>
                      </a:cubicBezTo>
                      <a:lnTo>
                        <a:pt x="9364" y="13625"/>
                      </a:lnTo>
                      <a:lnTo>
                        <a:pt x="9320" y="14539"/>
                      </a:lnTo>
                      <a:lnTo>
                        <a:pt x="7975" y="14451"/>
                      </a:lnTo>
                      <a:lnTo>
                        <a:pt x="7340" y="14532"/>
                      </a:lnTo>
                      <a:cubicBezTo>
                        <a:pt x="7339" y="14532"/>
                        <a:pt x="7067" y="14630"/>
                        <a:pt x="6859" y="14630"/>
                      </a:cubicBezTo>
                      <a:cubicBezTo>
                        <a:pt x="6659" y="14630"/>
                        <a:pt x="6520" y="14539"/>
                        <a:pt x="6746" y="14182"/>
                      </a:cubicBezTo>
                      <a:cubicBezTo>
                        <a:pt x="7206" y="13456"/>
                        <a:pt x="7326" y="12742"/>
                        <a:pt x="7326" y="12742"/>
                      </a:cubicBezTo>
                      <a:lnTo>
                        <a:pt x="7632" y="12581"/>
                      </a:lnTo>
                      <a:lnTo>
                        <a:pt x="8934" y="12131"/>
                      </a:lnTo>
                      <a:lnTo>
                        <a:pt x="9108" y="10409"/>
                      </a:lnTo>
                      <a:lnTo>
                        <a:pt x="9171" y="9788"/>
                      </a:lnTo>
                      <a:close/>
                      <a:moveTo>
                        <a:pt x="15063" y="12218"/>
                      </a:moveTo>
                      <a:lnTo>
                        <a:pt x="15630" y="14256"/>
                      </a:lnTo>
                      <a:lnTo>
                        <a:pt x="15156" y="14644"/>
                      </a:lnTo>
                      <a:lnTo>
                        <a:pt x="14660" y="14304"/>
                      </a:lnTo>
                      <a:lnTo>
                        <a:pt x="14516" y="12839"/>
                      </a:lnTo>
                      <a:lnTo>
                        <a:pt x="15063" y="12218"/>
                      </a:lnTo>
                      <a:close/>
                      <a:moveTo>
                        <a:pt x="21316" y="12138"/>
                      </a:moveTo>
                      <a:lnTo>
                        <a:pt x="21613" y="12444"/>
                      </a:lnTo>
                      <a:lnTo>
                        <a:pt x="22622" y="12496"/>
                      </a:lnTo>
                      <a:lnTo>
                        <a:pt x="21113" y="15002"/>
                      </a:lnTo>
                      <a:lnTo>
                        <a:pt x="20659" y="14232"/>
                      </a:lnTo>
                      <a:lnTo>
                        <a:pt x="19262" y="14187"/>
                      </a:lnTo>
                      <a:lnTo>
                        <a:pt x="18967" y="14256"/>
                      </a:lnTo>
                      <a:cubicBezTo>
                        <a:pt x="18842" y="13971"/>
                        <a:pt x="18710" y="13687"/>
                        <a:pt x="18588" y="13401"/>
                      </a:cubicBezTo>
                      <a:lnTo>
                        <a:pt x="19495" y="13201"/>
                      </a:lnTo>
                      <a:lnTo>
                        <a:pt x="19083" y="12825"/>
                      </a:lnTo>
                      <a:cubicBezTo>
                        <a:pt x="19826" y="12591"/>
                        <a:pt x="20570" y="12362"/>
                        <a:pt x="21316" y="12138"/>
                      </a:cubicBezTo>
                      <a:close/>
                      <a:moveTo>
                        <a:pt x="34474" y="13274"/>
                      </a:moveTo>
                      <a:lnTo>
                        <a:pt x="35610" y="14209"/>
                      </a:lnTo>
                      <a:lnTo>
                        <a:pt x="35663" y="15034"/>
                      </a:lnTo>
                      <a:lnTo>
                        <a:pt x="35663" y="15034"/>
                      </a:lnTo>
                      <a:lnTo>
                        <a:pt x="33820" y="13995"/>
                      </a:lnTo>
                      <a:lnTo>
                        <a:pt x="33882" y="13385"/>
                      </a:lnTo>
                      <a:lnTo>
                        <a:pt x="34474" y="13274"/>
                      </a:lnTo>
                      <a:close/>
                      <a:moveTo>
                        <a:pt x="24349" y="9435"/>
                      </a:moveTo>
                      <a:lnTo>
                        <a:pt x="27371" y="10793"/>
                      </a:lnTo>
                      <a:lnTo>
                        <a:pt x="27055" y="13919"/>
                      </a:lnTo>
                      <a:lnTo>
                        <a:pt x="25776" y="16160"/>
                      </a:lnTo>
                      <a:lnTo>
                        <a:pt x="22286" y="14228"/>
                      </a:lnTo>
                      <a:lnTo>
                        <a:pt x="24349" y="9435"/>
                      </a:lnTo>
                      <a:close/>
                      <a:moveTo>
                        <a:pt x="7128" y="15871"/>
                      </a:moveTo>
                      <a:lnTo>
                        <a:pt x="8727" y="16168"/>
                      </a:lnTo>
                      <a:lnTo>
                        <a:pt x="9372" y="16504"/>
                      </a:lnTo>
                      <a:lnTo>
                        <a:pt x="7598" y="16597"/>
                      </a:lnTo>
                      <a:lnTo>
                        <a:pt x="7128" y="15871"/>
                      </a:lnTo>
                      <a:close/>
                      <a:moveTo>
                        <a:pt x="37786" y="13088"/>
                      </a:moveTo>
                      <a:lnTo>
                        <a:pt x="39544" y="15665"/>
                      </a:lnTo>
                      <a:lnTo>
                        <a:pt x="37707" y="17688"/>
                      </a:lnTo>
                      <a:lnTo>
                        <a:pt x="35844" y="17116"/>
                      </a:lnTo>
                      <a:lnTo>
                        <a:pt x="36426" y="14199"/>
                      </a:lnTo>
                      <a:lnTo>
                        <a:pt x="37786" y="13088"/>
                      </a:lnTo>
                      <a:close/>
                      <a:moveTo>
                        <a:pt x="24509" y="16857"/>
                      </a:moveTo>
                      <a:cubicBezTo>
                        <a:pt x="24714" y="16857"/>
                        <a:pt x="24896" y="16870"/>
                        <a:pt x="24961" y="16911"/>
                      </a:cubicBezTo>
                      <a:cubicBezTo>
                        <a:pt x="25144" y="17025"/>
                        <a:pt x="25262" y="17718"/>
                        <a:pt x="25262" y="17718"/>
                      </a:cubicBezTo>
                      <a:lnTo>
                        <a:pt x="24209" y="17964"/>
                      </a:lnTo>
                      <a:lnTo>
                        <a:pt x="23701" y="16899"/>
                      </a:lnTo>
                      <a:cubicBezTo>
                        <a:pt x="23701" y="16899"/>
                        <a:pt x="24143" y="16857"/>
                        <a:pt x="24509" y="16857"/>
                      </a:cubicBezTo>
                      <a:close/>
                      <a:moveTo>
                        <a:pt x="29873" y="9466"/>
                      </a:moveTo>
                      <a:lnTo>
                        <a:pt x="31617" y="10432"/>
                      </a:lnTo>
                      <a:lnTo>
                        <a:pt x="31850" y="13350"/>
                      </a:lnTo>
                      <a:lnTo>
                        <a:pt x="32969" y="15305"/>
                      </a:lnTo>
                      <a:lnTo>
                        <a:pt x="30988" y="16685"/>
                      </a:lnTo>
                      <a:lnTo>
                        <a:pt x="29240" y="18351"/>
                      </a:lnTo>
                      <a:lnTo>
                        <a:pt x="26740" y="17046"/>
                      </a:lnTo>
                      <a:lnTo>
                        <a:pt x="29192" y="13608"/>
                      </a:lnTo>
                      <a:lnTo>
                        <a:pt x="29873" y="9466"/>
                      </a:lnTo>
                      <a:close/>
                      <a:moveTo>
                        <a:pt x="12672" y="12996"/>
                      </a:moveTo>
                      <a:lnTo>
                        <a:pt x="14573" y="15030"/>
                      </a:lnTo>
                      <a:lnTo>
                        <a:pt x="18559" y="14643"/>
                      </a:lnTo>
                      <a:cubicBezTo>
                        <a:pt x="18601" y="14639"/>
                        <a:pt x="18641" y="14637"/>
                        <a:pt x="18677" y="14637"/>
                      </a:cubicBezTo>
                      <a:cubicBezTo>
                        <a:pt x="19794" y="14637"/>
                        <a:pt x="18371" y="16516"/>
                        <a:pt x="18218" y="18030"/>
                      </a:cubicBezTo>
                      <a:cubicBezTo>
                        <a:pt x="18174" y="18472"/>
                        <a:pt x="17821" y="18631"/>
                        <a:pt x="17339" y="18631"/>
                      </a:cubicBezTo>
                      <a:cubicBezTo>
                        <a:pt x="16114" y="18631"/>
                        <a:pt x="14050" y="17610"/>
                        <a:pt x="14050" y="17610"/>
                      </a:cubicBezTo>
                      <a:lnTo>
                        <a:pt x="10325" y="15392"/>
                      </a:lnTo>
                      <a:lnTo>
                        <a:pt x="12672" y="12996"/>
                      </a:lnTo>
                      <a:close/>
                      <a:moveTo>
                        <a:pt x="26229" y="17749"/>
                      </a:moveTo>
                      <a:cubicBezTo>
                        <a:pt x="26601" y="17749"/>
                        <a:pt x="27489" y="18977"/>
                        <a:pt x="27489" y="18977"/>
                      </a:cubicBezTo>
                      <a:lnTo>
                        <a:pt x="27199" y="19365"/>
                      </a:lnTo>
                      <a:lnTo>
                        <a:pt x="24839" y="19627"/>
                      </a:lnTo>
                      <a:lnTo>
                        <a:pt x="24840" y="19627"/>
                      </a:lnTo>
                      <a:cubicBezTo>
                        <a:pt x="24841" y="19625"/>
                        <a:pt x="25889" y="18315"/>
                        <a:pt x="26103" y="17837"/>
                      </a:cubicBezTo>
                      <a:cubicBezTo>
                        <a:pt x="26131" y="17776"/>
                        <a:pt x="26174" y="17749"/>
                        <a:pt x="26229" y="17749"/>
                      </a:cubicBezTo>
                      <a:close/>
                      <a:moveTo>
                        <a:pt x="34762" y="15233"/>
                      </a:moveTo>
                      <a:lnTo>
                        <a:pt x="34518" y="19489"/>
                      </a:lnTo>
                      <a:lnTo>
                        <a:pt x="33301" y="20483"/>
                      </a:lnTo>
                      <a:lnTo>
                        <a:pt x="32676" y="19303"/>
                      </a:lnTo>
                      <a:lnTo>
                        <a:pt x="31794" y="16981"/>
                      </a:lnTo>
                      <a:lnTo>
                        <a:pt x="34762" y="15233"/>
                      </a:lnTo>
                      <a:close/>
                      <a:moveTo>
                        <a:pt x="12958" y="17738"/>
                      </a:moveTo>
                      <a:lnTo>
                        <a:pt x="15235" y="20207"/>
                      </a:lnTo>
                      <a:lnTo>
                        <a:pt x="14946" y="20615"/>
                      </a:lnTo>
                      <a:cubicBezTo>
                        <a:pt x="14946" y="20615"/>
                        <a:pt x="12606" y="18845"/>
                        <a:pt x="12381" y="18554"/>
                      </a:cubicBezTo>
                      <a:cubicBezTo>
                        <a:pt x="12156" y="18263"/>
                        <a:pt x="12958" y="17738"/>
                        <a:pt x="12958" y="17738"/>
                      </a:cubicBezTo>
                      <a:close/>
                      <a:moveTo>
                        <a:pt x="21537" y="18245"/>
                      </a:moveTo>
                      <a:lnTo>
                        <a:pt x="22139" y="19270"/>
                      </a:lnTo>
                      <a:lnTo>
                        <a:pt x="22545" y="20339"/>
                      </a:lnTo>
                      <a:lnTo>
                        <a:pt x="20579" y="21361"/>
                      </a:lnTo>
                      <a:lnTo>
                        <a:pt x="19352" y="20145"/>
                      </a:lnTo>
                      <a:lnTo>
                        <a:pt x="19779" y="19096"/>
                      </a:lnTo>
                      <a:lnTo>
                        <a:pt x="21537" y="18245"/>
                      </a:lnTo>
                      <a:close/>
                      <a:moveTo>
                        <a:pt x="36265" y="18005"/>
                      </a:moveTo>
                      <a:lnTo>
                        <a:pt x="37896" y="18102"/>
                      </a:lnTo>
                      <a:cubicBezTo>
                        <a:pt x="37896" y="18102"/>
                        <a:pt x="38477" y="19117"/>
                        <a:pt x="38426" y="19283"/>
                      </a:cubicBezTo>
                      <a:cubicBezTo>
                        <a:pt x="38384" y="19421"/>
                        <a:pt x="37129" y="21646"/>
                        <a:pt x="37129" y="21646"/>
                      </a:cubicBezTo>
                      <a:lnTo>
                        <a:pt x="35431" y="21544"/>
                      </a:lnTo>
                      <a:cubicBezTo>
                        <a:pt x="35431" y="21544"/>
                        <a:pt x="35055" y="20857"/>
                        <a:pt x="35008" y="20647"/>
                      </a:cubicBezTo>
                      <a:cubicBezTo>
                        <a:pt x="34961" y="20438"/>
                        <a:pt x="36265" y="18005"/>
                        <a:pt x="36265" y="18005"/>
                      </a:cubicBezTo>
                      <a:close/>
                      <a:moveTo>
                        <a:pt x="34504" y="19879"/>
                      </a:moveTo>
                      <a:lnTo>
                        <a:pt x="35102" y="21749"/>
                      </a:lnTo>
                      <a:lnTo>
                        <a:pt x="34848" y="21896"/>
                      </a:lnTo>
                      <a:cubicBezTo>
                        <a:pt x="34848" y="21896"/>
                        <a:pt x="34044" y="20379"/>
                        <a:pt x="33997" y="20170"/>
                      </a:cubicBezTo>
                      <a:cubicBezTo>
                        <a:pt x="33950" y="19959"/>
                        <a:pt x="34504" y="19879"/>
                        <a:pt x="34504" y="19879"/>
                      </a:cubicBezTo>
                      <a:close/>
                      <a:moveTo>
                        <a:pt x="29747" y="20971"/>
                      </a:moveTo>
                      <a:lnTo>
                        <a:pt x="30586" y="21465"/>
                      </a:lnTo>
                      <a:lnTo>
                        <a:pt x="30339" y="22227"/>
                      </a:lnTo>
                      <a:lnTo>
                        <a:pt x="29357" y="21786"/>
                      </a:lnTo>
                      <a:lnTo>
                        <a:pt x="29747" y="20971"/>
                      </a:lnTo>
                      <a:close/>
                      <a:moveTo>
                        <a:pt x="23632" y="20060"/>
                      </a:moveTo>
                      <a:lnTo>
                        <a:pt x="24687" y="20441"/>
                      </a:lnTo>
                      <a:lnTo>
                        <a:pt x="24782" y="20860"/>
                      </a:lnTo>
                      <a:lnTo>
                        <a:pt x="22687" y="21639"/>
                      </a:lnTo>
                      <a:lnTo>
                        <a:pt x="22616" y="22008"/>
                      </a:lnTo>
                      <a:lnTo>
                        <a:pt x="22093" y="22435"/>
                      </a:lnTo>
                      <a:cubicBezTo>
                        <a:pt x="21981" y="22088"/>
                        <a:pt x="21881" y="21736"/>
                        <a:pt x="21790" y="21382"/>
                      </a:cubicBezTo>
                      <a:lnTo>
                        <a:pt x="23632" y="20060"/>
                      </a:lnTo>
                      <a:close/>
                      <a:moveTo>
                        <a:pt x="17909" y="18949"/>
                      </a:moveTo>
                      <a:cubicBezTo>
                        <a:pt x="18199" y="19063"/>
                        <a:pt x="18492" y="19169"/>
                        <a:pt x="18782" y="19286"/>
                      </a:cubicBezTo>
                      <a:lnTo>
                        <a:pt x="18281" y="20069"/>
                      </a:lnTo>
                      <a:lnTo>
                        <a:pt x="18839" y="20043"/>
                      </a:lnTo>
                      <a:lnTo>
                        <a:pt x="18839" y="20043"/>
                      </a:lnTo>
                      <a:cubicBezTo>
                        <a:pt x="18479" y="20734"/>
                        <a:pt x="18114" y="21423"/>
                        <a:pt x="17745" y="22108"/>
                      </a:cubicBezTo>
                      <a:lnTo>
                        <a:pt x="17320" y="22102"/>
                      </a:lnTo>
                      <a:lnTo>
                        <a:pt x="16568" y="22778"/>
                      </a:lnTo>
                      <a:lnTo>
                        <a:pt x="15863" y="19940"/>
                      </a:lnTo>
                      <a:lnTo>
                        <a:pt x="16730" y="20163"/>
                      </a:lnTo>
                      <a:lnTo>
                        <a:pt x="17748" y="19207"/>
                      </a:lnTo>
                      <a:lnTo>
                        <a:pt x="17909" y="18949"/>
                      </a:lnTo>
                      <a:close/>
                      <a:moveTo>
                        <a:pt x="10419" y="17895"/>
                      </a:moveTo>
                      <a:lnTo>
                        <a:pt x="10176" y="22150"/>
                      </a:lnTo>
                      <a:lnTo>
                        <a:pt x="8960" y="23145"/>
                      </a:lnTo>
                      <a:lnTo>
                        <a:pt x="8334" y="21965"/>
                      </a:lnTo>
                      <a:lnTo>
                        <a:pt x="7451" y="19643"/>
                      </a:lnTo>
                      <a:lnTo>
                        <a:pt x="10419" y="17895"/>
                      </a:lnTo>
                      <a:close/>
                      <a:moveTo>
                        <a:pt x="35539" y="21828"/>
                      </a:moveTo>
                      <a:lnTo>
                        <a:pt x="37067" y="22255"/>
                      </a:lnTo>
                      <a:cubicBezTo>
                        <a:pt x="37067" y="22255"/>
                        <a:pt x="36762" y="23250"/>
                        <a:pt x="36681" y="23379"/>
                      </a:cubicBezTo>
                      <a:cubicBezTo>
                        <a:pt x="36664" y="23405"/>
                        <a:pt x="36632" y="23415"/>
                        <a:pt x="36592" y="23415"/>
                      </a:cubicBezTo>
                      <a:cubicBezTo>
                        <a:pt x="36434" y="23415"/>
                        <a:pt x="36146" y="23256"/>
                        <a:pt x="36146" y="23256"/>
                      </a:cubicBezTo>
                      <a:lnTo>
                        <a:pt x="35783" y="23157"/>
                      </a:lnTo>
                      <a:lnTo>
                        <a:pt x="35550" y="23743"/>
                      </a:lnTo>
                      <a:lnTo>
                        <a:pt x="34359" y="24033"/>
                      </a:lnTo>
                      <a:cubicBezTo>
                        <a:pt x="34359" y="24033"/>
                        <a:pt x="33985" y="23346"/>
                        <a:pt x="33869" y="23129"/>
                      </a:cubicBezTo>
                      <a:cubicBezTo>
                        <a:pt x="33755" y="22913"/>
                        <a:pt x="34346" y="22802"/>
                        <a:pt x="34346" y="22802"/>
                      </a:cubicBezTo>
                      <a:cubicBezTo>
                        <a:pt x="34346" y="22802"/>
                        <a:pt x="34960" y="22487"/>
                        <a:pt x="35176" y="22373"/>
                      </a:cubicBezTo>
                      <a:cubicBezTo>
                        <a:pt x="35392" y="22258"/>
                        <a:pt x="35539" y="21828"/>
                        <a:pt x="35539" y="21828"/>
                      </a:cubicBezTo>
                      <a:close/>
                      <a:moveTo>
                        <a:pt x="11922" y="20667"/>
                      </a:moveTo>
                      <a:lnTo>
                        <a:pt x="13554" y="20764"/>
                      </a:lnTo>
                      <a:cubicBezTo>
                        <a:pt x="13554" y="20764"/>
                        <a:pt x="14134" y="21779"/>
                        <a:pt x="14084" y="21945"/>
                      </a:cubicBezTo>
                      <a:cubicBezTo>
                        <a:pt x="14041" y="22083"/>
                        <a:pt x="12786" y="24308"/>
                        <a:pt x="12786" y="24308"/>
                      </a:cubicBezTo>
                      <a:lnTo>
                        <a:pt x="11088" y="24206"/>
                      </a:lnTo>
                      <a:cubicBezTo>
                        <a:pt x="11088" y="24206"/>
                        <a:pt x="10713" y="23519"/>
                        <a:pt x="10665" y="23309"/>
                      </a:cubicBezTo>
                      <a:cubicBezTo>
                        <a:pt x="10619" y="23100"/>
                        <a:pt x="11922" y="20667"/>
                        <a:pt x="11922" y="20667"/>
                      </a:cubicBezTo>
                      <a:close/>
                      <a:moveTo>
                        <a:pt x="31970" y="18766"/>
                      </a:moveTo>
                      <a:cubicBezTo>
                        <a:pt x="32056" y="18766"/>
                        <a:pt x="32136" y="18853"/>
                        <a:pt x="32191" y="19099"/>
                      </a:cubicBezTo>
                      <a:cubicBezTo>
                        <a:pt x="32380" y="19938"/>
                        <a:pt x="32800" y="20527"/>
                        <a:pt x="32800" y="20527"/>
                      </a:cubicBezTo>
                      <a:lnTo>
                        <a:pt x="32698" y="20858"/>
                      </a:lnTo>
                      <a:lnTo>
                        <a:pt x="32095" y="22096"/>
                      </a:lnTo>
                      <a:lnTo>
                        <a:pt x="33189" y="23437"/>
                      </a:lnTo>
                      <a:lnTo>
                        <a:pt x="33585" y="23921"/>
                      </a:lnTo>
                      <a:cubicBezTo>
                        <a:pt x="33585" y="23921"/>
                        <a:pt x="32739" y="24177"/>
                        <a:pt x="32528" y="24224"/>
                      </a:cubicBezTo>
                      <a:cubicBezTo>
                        <a:pt x="32384" y="24257"/>
                        <a:pt x="31960" y="24636"/>
                        <a:pt x="31644" y="24636"/>
                      </a:cubicBezTo>
                      <a:cubicBezTo>
                        <a:pt x="31503" y="24636"/>
                        <a:pt x="31383" y="24560"/>
                        <a:pt x="31321" y="24342"/>
                      </a:cubicBezTo>
                      <a:cubicBezTo>
                        <a:pt x="31119" y="23639"/>
                        <a:pt x="30978" y="22326"/>
                        <a:pt x="30978" y="22326"/>
                      </a:cubicBezTo>
                      <a:lnTo>
                        <a:pt x="30734" y="21344"/>
                      </a:lnTo>
                      <a:lnTo>
                        <a:pt x="30120" y="20667"/>
                      </a:lnTo>
                      <a:lnTo>
                        <a:pt x="31132" y="19778"/>
                      </a:lnTo>
                      <a:lnTo>
                        <a:pt x="31525" y="19271"/>
                      </a:lnTo>
                      <a:cubicBezTo>
                        <a:pt x="31525" y="19271"/>
                        <a:pt x="31764" y="18766"/>
                        <a:pt x="31970" y="18766"/>
                      </a:cubicBezTo>
                      <a:close/>
                      <a:moveTo>
                        <a:pt x="17561" y="22706"/>
                      </a:moveTo>
                      <a:lnTo>
                        <a:pt x="18341" y="24117"/>
                      </a:lnTo>
                      <a:lnTo>
                        <a:pt x="17417" y="24809"/>
                      </a:lnTo>
                      <a:lnTo>
                        <a:pt x="16541" y="23662"/>
                      </a:lnTo>
                      <a:lnTo>
                        <a:pt x="17561" y="22706"/>
                      </a:lnTo>
                      <a:close/>
                      <a:moveTo>
                        <a:pt x="5405" y="23633"/>
                      </a:moveTo>
                      <a:lnTo>
                        <a:pt x="6243" y="24127"/>
                      </a:lnTo>
                      <a:lnTo>
                        <a:pt x="5996" y="24889"/>
                      </a:lnTo>
                      <a:lnTo>
                        <a:pt x="5015" y="24447"/>
                      </a:lnTo>
                      <a:lnTo>
                        <a:pt x="5405" y="23633"/>
                      </a:lnTo>
                      <a:close/>
                      <a:moveTo>
                        <a:pt x="13478" y="24416"/>
                      </a:moveTo>
                      <a:cubicBezTo>
                        <a:pt x="13571" y="24416"/>
                        <a:pt x="13653" y="24422"/>
                        <a:pt x="13683" y="24440"/>
                      </a:cubicBezTo>
                      <a:cubicBezTo>
                        <a:pt x="13766" y="24493"/>
                        <a:pt x="13821" y="24809"/>
                        <a:pt x="13821" y="24809"/>
                      </a:cubicBezTo>
                      <a:lnTo>
                        <a:pt x="13339" y="24922"/>
                      </a:lnTo>
                      <a:lnTo>
                        <a:pt x="13107" y="24435"/>
                      </a:lnTo>
                      <a:cubicBezTo>
                        <a:pt x="13107" y="24435"/>
                        <a:pt x="13310" y="24416"/>
                        <a:pt x="13478" y="24416"/>
                      </a:cubicBezTo>
                      <a:close/>
                      <a:moveTo>
                        <a:pt x="9610" y="23613"/>
                      </a:moveTo>
                      <a:lnTo>
                        <a:pt x="9931" y="24158"/>
                      </a:lnTo>
                      <a:lnTo>
                        <a:pt x="10147" y="24726"/>
                      </a:lnTo>
                      <a:lnTo>
                        <a:pt x="9101" y="25270"/>
                      </a:lnTo>
                      <a:lnTo>
                        <a:pt x="8448" y="24623"/>
                      </a:lnTo>
                      <a:lnTo>
                        <a:pt x="8676" y="24065"/>
                      </a:lnTo>
                      <a:lnTo>
                        <a:pt x="9610" y="23613"/>
                      </a:lnTo>
                      <a:close/>
                      <a:moveTo>
                        <a:pt x="36593" y="24444"/>
                      </a:moveTo>
                      <a:lnTo>
                        <a:pt x="37570" y="24605"/>
                      </a:lnTo>
                      <a:lnTo>
                        <a:pt x="37290" y="25848"/>
                      </a:lnTo>
                      <a:lnTo>
                        <a:pt x="36558" y="26332"/>
                      </a:lnTo>
                      <a:lnTo>
                        <a:pt x="36558" y="26332"/>
                      </a:lnTo>
                      <a:lnTo>
                        <a:pt x="36593" y="24444"/>
                      </a:lnTo>
                      <a:close/>
                      <a:moveTo>
                        <a:pt x="11196" y="24490"/>
                      </a:moveTo>
                      <a:lnTo>
                        <a:pt x="12724" y="24917"/>
                      </a:lnTo>
                      <a:cubicBezTo>
                        <a:pt x="12724" y="24917"/>
                        <a:pt x="12419" y="25912"/>
                        <a:pt x="12338" y="26041"/>
                      </a:cubicBezTo>
                      <a:cubicBezTo>
                        <a:pt x="12321" y="26067"/>
                        <a:pt x="12289" y="26077"/>
                        <a:pt x="12249" y="26077"/>
                      </a:cubicBezTo>
                      <a:cubicBezTo>
                        <a:pt x="12091" y="26077"/>
                        <a:pt x="11803" y="25918"/>
                        <a:pt x="11803" y="25918"/>
                      </a:cubicBezTo>
                      <a:lnTo>
                        <a:pt x="11441" y="25819"/>
                      </a:lnTo>
                      <a:lnTo>
                        <a:pt x="11207" y="26405"/>
                      </a:lnTo>
                      <a:lnTo>
                        <a:pt x="10017" y="26695"/>
                      </a:lnTo>
                      <a:cubicBezTo>
                        <a:pt x="10017" y="26695"/>
                        <a:pt x="9642" y="26008"/>
                        <a:pt x="9526" y="25791"/>
                      </a:cubicBezTo>
                      <a:cubicBezTo>
                        <a:pt x="9412" y="25575"/>
                        <a:pt x="10004" y="25464"/>
                        <a:pt x="10004" y="25464"/>
                      </a:cubicBezTo>
                      <a:cubicBezTo>
                        <a:pt x="10004" y="25464"/>
                        <a:pt x="10617" y="25149"/>
                        <a:pt x="10833" y="25035"/>
                      </a:cubicBezTo>
                      <a:cubicBezTo>
                        <a:pt x="11050" y="24919"/>
                        <a:pt x="11196" y="24490"/>
                        <a:pt x="11196" y="24490"/>
                      </a:cubicBezTo>
                      <a:close/>
                      <a:moveTo>
                        <a:pt x="39383" y="24913"/>
                      </a:moveTo>
                      <a:lnTo>
                        <a:pt x="40143" y="25844"/>
                      </a:lnTo>
                      <a:lnTo>
                        <a:pt x="39142" y="26973"/>
                      </a:lnTo>
                      <a:cubicBezTo>
                        <a:pt x="39142" y="26973"/>
                        <a:pt x="38233" y="25481"/>
                        <a:pt x="38283" y="25315"/>
                      </a:cubicBezTo>
                      <a:cubicBezTo>
                        <a:pt x="38334" y="25149"/>
                        <a:pt x="39383" y="24913"/>
                        <a:pt x="39383" y="24913"/>
                      </a:cubicBezTo>
                      <a:close/>
                      <a:moveTo>
                        <a:pt x="14193" y="26426"/>
                      </a:moveTo>
                      <a:cubicBezTo>
                        <a:pt x="14331" y="26426"/>
                        <a:pt x="14662" y="26884"/>
                        <a:pt x="14662" y="26884"/>
                      </a:cubicBezTo>
                      <a:lnTo>
                        <a:pt x="14555" y="27028"/>
                      </a:lnTo>
                      <a:lnTo>
                        <a:pt x="13676" y="27126"/>
                      </a:lnTo>
                      <a:cubicBezTo>
                        <a:pt x="13676" y="27126"/>
                        <a:pt x="14066" y="26637"/>
                        <a:pt x="14146" y="26459"/>
                      </a:cubicBezTo>
                      <a:cubicBezTo>
                        <a:pt x="14157" y="26436"/>
                        <a:pt x="14173" y="26426"/>
                        <a:pt x="14193" y="26426"/>
                      </a:cubicBezTo>
                      <a:close/>
                      <a:moveTo>
                        <a:pt x="5048" y="24995"/>
                      </a:moveTo>
                      <a:cubicBezTo>
                        <a:pt x="5270" y="24995"/>
                        <a:pt x="6270" y="25224"/>
                        <a:pt x="6270" y="25224"/>
                      </a:cubicBezTo>
                      <a:cubicBezTo>
                        <a:pt x="6070" y="25511"/>
                        <a:pt x="6461" y="27054"/>
                        <a:pt x="6318" y="27108"/>
                      </a:cubicBezTo>
                      <a:cubicBezTo>
                        <a:pt x="6187" y="27158"/>
                        <a:pt x="5842" y="27275"/>
                        <a:pt x="5631" y="27275"/>
                      </a:cubicBezTo>
                      <a:cubicBezTo>
                        <a:pt x="5615" y="27275"/>
                        <a:pt x="5599" y="27275"/>
                        <a:pt x="5585" y="27273"/>
                      </a:cubicBezTo>
                      <a:cubicBezTo>
                        <a:pt x="5382" y="27253"/>
                        <a:pt x="5006" y="27250"/>
                        <a:pt x="4996" y="27008"/>
                      </a:cubicBezTo>
                      <a:cubicBezTo>
                        <a:pt x="4986" y="26768"/>
                        <a:pt x="5058" y="25716"/>
                        <a:pt x="5058" y="25716"/>
                      </a:cubicBezTo>
                      <a:cubicBezTo>
                        <a:pt x="5058" y="25716"/>
                        <a:pt x="4856" y="25013"/>
                        <a:pt x="5028" y="24996"/>
                      </a:cubicBezTo>
                      <a:cubicBezTo>
                        <a:pt x="5034" y="24995"/>
                        <a:pt x="5040" y="24995"/>
                        <a:pt x="5048" y="24995"/>
                      </a:cubicBezTo>
                      <a:close/>
                      <a:moveTo>
                        <a:pt x="7627" y="21428"/>
                      </a:moveTo>
                      <a:cubicBezTo>
                        <a:pt x="7713" y="21428"/>
                        <a:pt x="7793" y="21515"/>
                        <a:pt x="7849" y="21761"/>
                      </a:cubicBezTo>
                      <a:cubicBezTo>
                        <a:pt x="8037" y="22600"/>
                        <a:pt x="8457" y="23189"/>
                        <a:pt x="8457" y="23189"/>
                      </a:cubicBezTo>
                      <a:lnTo>
                        <a:pt x="8355" y="23520"/>
                      </a:lnTo>
                      <a:lnTo>
                        <a:pt x="7752" y="24758"/>
                      </a:lnTo>
                      <a:lnTo>
                        <a:pt x="8846" y="26098"/>
                      </a:lnTo>
                      <a:lnTo>
                        <a:pt x="9242" y="26583"/>
                      </a:lnTo>
                      <a:cubicBezTo>
                        <a:pt x="9242" y="26583"/>
                        <a:pt x="8396" y="26839"/>
                        <a:pt x="8187" y="26886"/>
                      </a:cubicBezTo>
                      <a:cubicBezTo>
                        <a:pt x="8042" y="26919"/>
                        <a:pt x="7617" y="27298"/>
                        <a:pt x="7302" y="27298"/>
                      </a:cubicBezTo>
                      <a:cubicBezTo>
                        <a:pt x="7161" y="27298"/>
                        <a:pt x="7041" y="27221"/>
                        <a:pt x="6979" y="27003"/>
                      </a:cubicBezTo>
                      <a:cubicBezTo>
                        <a:pt x="6776" y="26299"/>
                        <a:pt x="6635" y="24988"/>
                        <a:pt x="6635" y="24988"/>
                      </a:cubicBezTo>
                      <a:lnTo>
                        <a:pt x="6393" y="24005"/>
                      </a:lnTo>
                      <a:lnTo>
                        <a:pt x="5777" y="23328"/>
                      </a:lnTo>
                      <a:lnTo>
                        <a:pt x="6789" y="22440"/>
                      </a:lnTo>
                      <a:lnTo>
                        <a:pt x="7182" y="21933"/>
                      </a:lnTo>
                      <a:cubicBezTo>
                        <a:pt x="7182" y="21933"/>
                        <a:pt x="7421" y="21428"/>
                        <a:pt x="7627" y="21428"/>
                      </a:cubicBezTo>
                      <a:close/>
                      <a:moveTo>
                        <a:pt x="29345" y="24963"/>
                      </a:moveTo>
                      <a:lnTo>
                        <a:pt x="30295" y="25366"/>
                      </a:lnTo>
                      <a:lnTo>
                        <a:pt x="29383" y="27290"/>
                      </a:lnTo>
                      <a:lnTo>
                        <a:pt x="28694" y="27358"/>
                      </a:lnTo>
                      <a:lnTo>
                        <a:pt x="28150" y="26312"/>
                      </a:lnTo>
                      <a:lnTo>
                        <a:pt x="27893" y="25466"/>
                      </a:lnTo>
                      <a:lnTo>
                        <a:pt x="29345" y="24963"/>
                      </a:lnTo>
                      <a:close/>
                      <a:moveTo>
                        <a:pt x="28805" y="20775"/>
                      </a:moveTo>
                      <a:lnTo>
                        <a:pt x="28840" y="24128"/>
                      </a:lnTo>
                      <a:lnTo>
                        <a:pt x="26058" y="24033"/>
                      </a:lnTo>
                      <a:cubicBezTo>
                        <a:pt x="26058" y="24033"/>
                        <a:pt x="24360" y="26095"/>
                        <a:pt x="23512" y="27127"/>
                      </a:cubicBezTo>
                      <a:cubicBezTo>
                        <a:pt x="23371" y="27299"/>
                        <a:pt x="23244" y="27374"/>
                        <a:pt x="23127" y="27374"/>
                      </a:cubicBezTo>
                      <a:cubicBezTo>
                        <a:pt x="22541" y="27374"/>
                        <a:pt x="22187" y="25504"/>
                        <a:pt x="21358" y="24491"/>
                      </a:cubicBezTo>
                      <a:cubicBezTo>
                        <a:pt x="20365" y="23274"/>
                        <a:pt x="24604" y="21839"/>
                        <a:pt x="24604" y="21839"/>
                      </a:cubicBezTo>
                      <a:lnTo>
                        <a:pt x="28805" y="20775"/>
                      </a:lnTo>
                      <a:close/>
                      <a:moveTo>
                        <a:pt x="15906" y="22542"/>
                      </a:moveTo>
                      <a:lnTo>
                        <a:pt x="17560" y="28293"/>
                      </a:lnTo>
                      <a:lnTo>
                        <a:pt x="16123" y="27775"/>
                      </a:lnTo>
                      <a:lnTo>
                        <a:pt x="14761" y="26521"/>
                      </a:lnTo>
                      <a:lnTo>
                        <a:pt x="13877" y="24199"/>
                      </a:lnTo>
                      <a:lnTo>
                        <a:pt x="15906" y="22542"/>
                      </a:lnTo>
                      <a:close/>
                      <a:moveTo>
                        <a:pt x="18649" y="26413"/>
                      </a:moveTo>
                      <a:lnTo>
                        <a:pt x="19147" y="26900"/>
                      </a:lnTo>
                      <a:lnTo>
                        <a:pt x="21189" y="26723"/>
                      </a:lnTo>
                      <a:lnTo>
                        <a:pt x="22077" y="27688"/>
                      </a:lnTo>
                      <a:cubicBezTo>
                        <a:pt x="22077" y="27689"/>
                        <a:pt x="21095" y="28190"/>
                        <a:pt x="20857" y="28385"/>
                      </a:cubicBezTo>
                      <a:lnTo>
                        <a:pt x="17691" y="26698"/>
                      </a:lnTo>
                      <a:lnTo>
                        <a:pt x="18649" y="26413"/>
                      </a:lnTo>
                      <a:close/>
                      <a:moveTo>
                        <a:pt x="26240" y="25913"/>
                      </a:moveTo>
                      <a:lnTo>
                        <a:pt x="27805" y="27001"/>
                      </a:lnTo>
                      <a:lnTo>
                        <a:pt x="26183" y="28327"/>
                      </a:lnTo>
                      <a:lnTo>
                        <a:pt x="24304" y="28510"/>
                      </a:lnTo>
                      <a:lnTo>
                        <a:pt x="26240" y="25913"/>
                      </a:lnTo>
                      <a:close/>
                      <a:moveTo>
                        <a:pt x="12251" y="27106"/>
                      </a:moveTo>
                      <a:lnTo>
                        <a:pt x="13227" y="27266"/>
                      </a:lnTo>
                      <a:lnTo>
                        <a:pt x="12947" y="28510"/>
                      </a:lnTo>
                      <a:lnTo>
                        <a:pt x="12216" y="28994"/>
                      </a:lnTo>
                      <a:lnTo>
                        <a:pt x="12251" y="27106"/>
                      </a:lnTo>
                      <a:close/>
                      <a:moveTo>
                        <a:pt x="14455" y="27416"/>
                      </a:moveTo>
                      <a:lnTo>
                        <a:pt x="15215" y="28347"/>
                      </a:lnTo>
                      <a:lnTo>
                        <a:pt x="14213" y="29476"/>
                      </a:lnTo>
                      <a:cubicBezTo>
                        <a:pt x="14213" y="29476"/>
                        <a:pt x="13304" y="27983"/>
                        <a:pt x="13355" y="27817"/>
                      </a:cubicBezTo>
                      <a:cubicBezTo>
                        <a:pt x="13405" y="27652"/>
                        <a:pt x="14455" y="27416"/>
                        <a:pt x="14455" y="27416"/>
                      </a:cubicBezTo>
                      <a:close/>
                      <a:moveTo>
                        <a:pt x="29275" y="28460"/>
                      </a:moveTo>
                      <a:cubicBezTo>
                        <a:pt x="29568" y="28460"/>
                        <a:pt x="30309" y="29638"/>
                        <a:pt x="30309" y="29638"/>
                      </a:cubicBezTo>
                      <a:lnTo>
                        <a:pt x="29432" y="29858"/>
                      </a:lnTo>
                      <a:cubicBezTo>
                        <a:pt x="29432" y="29858"/>
                        <a:pt x="28303" y="29001"/>
                        <a:pt x="28053" y="29001"/>
                      </a:cubicBezTo>
                      <a:cubicBezTo>
                        <a:pt x="28052" y="29001"/>
                        <a:pt x="28050" y="29001"/>
                        <a:pt x="28049" y="29002"/>
                      </a:cubicBezTo>
                      <a:cubicBezTo>
                        <a:pt x="28046" y="29002"/>
                        <a:pt x="28043" y="29002"/>
                        <a:pt x="28041" y="29002"/>
                      </a:cubicBezTo>
                      <a:cubicBezTo>
                        <a:pt x="27835" y="29002"/>
                        <a:pt x="28979" y="28614"/>
                        <a:pt x="29231" y="28471"/>
                      </a:cubicBezTo>
                      <a:cubicBezTo>
                        <a:pt x="29244" y="28463"/>
                        <a:pt x="29259" y="28460"/>
                        <a:pt x="29275" y="28460"/>
                      </a:cubicBezTo>
                      <a:close/>
                      <a:moveTo>
                        <a:pt x="5002" y="27625"/>
                      </a:moveTo>
                      <a:lnTo>
                        <a:pt x="5952" y="28028"/>
                      </a:lnTo>
                      <a:lnTo>
                        <a:pt x="5041" y="29952"/>
                      </a:lnTo>
                      <a:lnTo>
                        <a:pt x="4351" y="30020"/>
                      </a:lnTo>
                      <a:lnTo>
                        <a:pt x="3807" y="28974"/>
                      </a:lnTo>
                      <a:lnTo>
                        <a:pt x="3550" y="28128"/>
                      </a:lnTo>
                      <a:lnTo>
                        <a:pt x="5002" y="27625"/>
                      </a:lnTo>
                      <a:close/>
                      <a:moveTo>
                        <a:pt x="25920" y="28714"/>
                      </a:moveTo>
                      <a:cubicBezTo>
                        <a:pt x="26029" y="29127"/>
                        <a:pt x="26153" y="29536"/>
                        <a:pt x="26292" y="29939"/>
                      </a:cubicBezTo>
                      <a:lnTo>
                        <a:pt x="24901" y="31076"/>
                      </a:lnTo>
                      <a:lnTo>
                        <a:pt x="24479" y="30863"/>
                      </a:lnTo>
                      <a:lnTo>
                        <a:pt x="23897" y="30854"/>
                      </a:lnTo>
                      <a:cubicBezTo>
                        <a:pt x="24269" y="30157"/>
                        <a:pt x="24636" y="29457"/>
                        <a:pt x="25000" y="28756"/>
                      </a:cubicBezTo>
                      <a:lnTo>
                        <a:pt x="25920" y="28714"/>
                      </a:lnTo>
                      <a:close/>
                      <a:moveTo>
                        <a:pt x="13172" y="28960"/>
                      </a:moveTo>
                      <a:lnTo>
                        <a:pt x="14422" y="30111"/>
                      </a:lnTo>
                      <a:lnTo>
                        <a:pt x="13534" y="31457"/>
                      </a:lnTo>
                      <a:cubicBezTo>
                        <a:pt x="13534" y="31457"/>
                        <a:pt x="12538" y="30161"/>
                        <a:pt x="12385" y="29975"/>
                      </a:cubicBezTo>
                      <a:cubicBezTo>
                        <a:pt x="12234" y="29789"/>
                        <a:pt x="13172" y="28960"/>
                        <a:pt x="13172" y="28960"/>
                      </a:cubicBezTo>
                      <a:close/>
                      <a:moveTo>
                        <a:pt x="3773" y="29995"/>
                      </a:moveTo>
                      <a:lnTo>
                        <a:pt x="4827" y="30375"/>
                      </a:lnTo>
                      <a:lnTo>
                        <a:pt x="4922" y="30795"/>
                      </a:lnTo>
                      <a:lnTo>
                        <a:pt x="2827" y="31574"/>
                      </a:lnTo>
                      <a:lnTo>
                        <a:pt x="2756" y="31943"/>
                      </a:lnTo>
                      <a:lnTo>
                        <a:pt x="2233" y="32369"/>
                      </a:lnTo>
                      <a:cubicBezTo>
                        <a:pt x="2121" y="32022"/>
                        <a:pt x="2022" y="31671"/>
                        <a:pt x="1930" y="31316"/>
                      </a:cubicBezTo>
                      <a:lnTo>
                        <a:pt x="3773" y="29995"/>
                      </a:lnTo>
                      <a:close/>
                      <a:moveTo>
                        <a:pt x="4932" y="31122"/>
                      </a:moveTo>
                      <a:cubicBezTo>
                        <a:pt x="5226" y="31122"/>
                        <a:pt x="5966" y="32300"/>
                        <a:pt x="5966" y="32300"/>
                      </a:cubicBezTo>
                      <a:lnTo>
                        <a:pt x="5090" y="32520"/>
                      </a:lnTo>
                      <a:cubicBezTo>
                        <a:pt x="5090" y="32520"/>
                        <a:pt x="3960" y="31663"/>
                        <a:pt x="3711" y="31663"/>
                      </a:cubicBezTo>
                      <a:cubicBezTo>
                        <a:pt x="3710" y="31663"/>
                        <a:pt x="3708" y="31663"/>
                        <a:pt x="3707" y="31663"/>
                      </a:cubicBezTo>
                      <a:cubicBezTo>
                        <a:pt x="3704" y="31664"/>
                        <a:pt x="3701" y="31664"/>
                        <a:pt x="3699" y="31664"/>
                      </a:cubicBezTo>
                      <a:cubicBezTo>
                        <a:pt x="3494" y="31664"/>
                        <a:pt x="4637" y="31276"/>
                        <a:pt x="4888" y="31133"/>
                      </a:cubicBezTo>
                      <a:cubicBezTo>
                        <a:pt x="4901" y="31125"/>
                        <a:pt x="4916" y="31122"/>
                        <a:pt x="4932" y="31122"/>
                      </a:cubicBezTo>
                      <a:close/>
                      <a:moveTo>
                        <a:pt x="27749" y="29415"/>
                      </a:moveTo>
                      <a:lnTo>
                        <a:pt x="30548" y="31186"/>
                      </a:lnTo>
                      <a:cubicBezTo>
                        <a:pt x="30548" y="31186"/>
                        <a:pt x="27323" y="31791"/>
                        <a:pt x="26309" y="32620"/>
                      </a:cubicBezTo>
                      <a:cubicBezTo>
                        <a:pt x="26138" y="32759"/>
                        <a:pt x="25997" y="32817"/>
                        <a:pt x="25880" y="32817"/>
                      </a:cubicBezTo>
                      <a:cubicBezTo>
                        <a:pt x="25301" y="32817"/>
                        <a:pt x="25315" y="31403"/>
                        <a:pt x="25315" y="31403"/>
                      </a:cubicBezTo>
                      <a:lnTo>
                        <a:pt x="27749" y="29415"/>
                      </a:lnTo>
                      <a:close/>
                      <a:moveTo>
                        <a:pt x="24303" y="31254"/>
                      </a:moveTo>
                      <a:lnTo>
                        <a:pt x="24869" y="32405"/>
                      </a:lnTo>
                      <a:lnTo>
                        <a:pt x="24068" y="32563"/>
                      </a:lnTo>
                      <a:cubicBezTo>
                        <a:pt x="24068" y="32563"/>
                        <a:pt x="23438" y="33389"/>
                        <a:pt x="23296" y="33442"/>
                      </a:cubicBezTo>
                      <a:cubicBezTo>
                        <a:pt x="23293" y="33443"/>
                        <a:pt x="23291" y="33444"/>
                        <a:pt x="23289" y="33444"/>
                      </a:cubicBezTo>
                      <a:cubicBezTo>
                        <a:pt x="23138" y="33444"/>
                        <a:pt x="22671" y="31842"/>
                        <a:pt x="22671" y="31842"/>
                      </a:cubicBezTo>
                      <a:lnTo>
                        <a:pt x="23013" y="31501"/>
                      </a:lnTo>
                      <a:lnTo>
                        <a:pt x="24303" y="31254"/>
                      </a:lnTo>
                      <a:close/>
                      <a:moveTo>
                        <a:pt x="6845" y="33757"/>
                      </a:moveTo>
                      <a:lnTo>
                        <a:pt x="7690" y="34183"/>
                      </a:lnTo>
                      <a:lnTo>
                        <a:pt x="7794" y="34843"/>
                      </a:lnTo>
                      <a:lnTo>
                        <a:pt x="7469" y="34674"/>
                      </a:lnTo>
                      <a:lnTo>
                        <a:pt x="6845" y="33757"/>
                      </a:lnTo>
                      <a:close/>
                      <a:moveTo>
                        <a:pt x="3406" y="32077"/>
                      </a:moveTo>
                      <a:lnTo>
                        <a:pt x="6205" y="33848"/>
                      </a:lnTo>
                      <a:cubicBezTo>
                        <a:pt x="6205" y="33848"/>
                        <a:pt x="2980" y="34453"/>
                        <a:pt x="1966" y="35282"/>
                      </a:cubicBezTo>
                      <a:cubicBezTo>
                        <a:pt x="1795" y="35421"/>
                        <a:pt x="1654" y="35479"/>
                        <a:pt x="1537" y="35479"/>
                      </a:cubicBezTo>
                      <a:cubicBezTo>
                        <a:pt x="958" y="35479"/>
                        <a:pt x="972" y="34065"/>
                        <a:pt x="972" y="34065"/>
                      </a:cubicBezTo>
                      <a:lnTo>
                        <a:pt x="3406" y="32077"/>
                      </a:lnTo>
                      <a:close/>
                      <a:moveTo>
                        <a:pt x="11379" y="26697"/>
                      </a:moveTo>
                      <a:lnTo>
                        <a:pt x="11206" y="31812"/>
                      </a:lnTo>
                      <a:lnTo>
                        <a:pt x="9289" y="35554"/>
                      </a:lnTo>
                      <a:lnTo>
                        <a:pt x="5669" y="30741"/>
                      </a:lnTo>
                      <a:lnTo>
                        <a:pt x="6619" y="28100"/>
                      </a:lnTo>
                      <a:lnTo>
                        <a:pt x="11379" y="26697"/>
                      </a:lnTo>
                      <a:close/>
                      <a:moveTo>
                        <a:pt x="4684" y="34726"/>
                      </a:moveTo>
                      <a:cubicBezTo>
                        <a:pt x="4832" y="34726"/>
                        <a:pt x="4255" y="36058"/>
                        <a:pt x="4255" y="36058"/>
                      </a:cubicBezTo>
                      <a:lnTo>
                        <a:pt x="3142" y="35911"/>
                      </a:lnTo>
                      <a:lnTo>
                        <a:pt x="2530" y="35543"/>
                      </a:lnTo>
                      <a:lnTo>
                        <a:pt x="3126" y="35055"/>
                      </a:lnTo>
                      <a:cubicBezTo>
                        <a:pt x="3126" y="35055"/>
                        <a:pt x="4445" y="34847"/>
                        <a:pt x="4662" y="34732"/>
                      </a:cubicBezTo>
                      <a:cubicBezTo>
                        <a:pt x="4671" y="34728"/>
                        <a:pt x="4678" y="34726"/>
                        <a:pt x="4684" y="34726"/>
                      </a:cubicBezTo>
                      <a:close/>
                      <a:moveTo>
                        <a:pt x="6808" y="34369"/>
                      </a:moveTo>
                      <a:cubicBezTo>
                        <a:pt x="7072" y="34369"/>
                        <a:pt x="7395" y="35418"/>
                        <a:pt x="7395" y="35418"/>
                      </a:cubicBezTo>
                      <a:cubicBezTo>
                        <a:pt x="7395" y="35418"/>
                        <a:pt x="6358" y="36202"/>
                        <a:pt x="6142" y="36316"/>
                      </a:cubicBezTo>
                      <a:cubicBezTo>
                        <a:pt x="6128" y="36324"/>
                        <a:pt x="6110" y="36328"/>
                        <a:pt x="6090" y="36328"/>
                      </a:cubicBezTo>
                      <a:cubicBezTo>
                        <a:pt x="5809" y="36328"/>
                        <a:pt x="5017" y="35622"/>
                        <a:pt x="5017" y="35622"/>
                      </a:cubicBezTo>
                      <a:cubicBezTo>
                        <a:pt x="5017" y="35622"/>
                        <a:pt x="6435" y="34774"/>
                        <a:pt x="6709" y="34426"/>
                      </a:cubicBezTo>
                      <a:cubicBezTo>
                        <a:pt x="6740" y="34386"/>
                        <a:pt x="6774" y="34369"/>
                        <a:pt x="6808" y="34369"/>
                      </a:cubicBezTo>
                      <a:close/>
                      <a:moveTo>
                        <a:pt x="8284" y="35094"/>
                      </a:moveTo>
                      <a:cubicBezTo>
                        <a:pt x="8580" y="35094"/>
                        <a:pt x="9390" y="35961"/>
                        <a:pt x="9390" y="35961"/>
                      </a:cubicBezTo>
                      <a:lnTo>
                        <a:pt x="9201" y="36489"/>
                      </a:lnTo>
                      <a:cubicBezTo>
                        <a:pt x="9201" y="36489"/>
                        <a:pt x="8234" y="36333"/>
                        <a:pt x="7657" y="36333"/>
                      </a:cubicBezTo>
                      <a:cubicBezTo>
                        <a:pt x="7466" y="36333"/>
                        <a:pt x="7318" y="36350"/>
                        <a:pt x="7262" y="36396"/>
                      </a:cubicBezTo>
                      <a:cubicBezTo>
                        <a:pt x="7247" y="36408"/>
                        <a:pt x="7237" y="36414"/>
                        <a:pt x="7233" y="36414"/>
                      </a:cubicBezTo>
                      <a:cubicBezTo>
                        <a:pt x="7169" y="36414"/>
                        <a:pt x="8031" y="35329"/>
                        <a:pt x="8210" y="35124"/>
                      </a:cubicBezTo>
                      <a:cubicBezTo>
                        <a:pt x="8229" y="35103"/>
                        <a:pt x="8254" y="35094"/>
                        <a:pt x="8284" y="35094"/>
                      </a:cubicBezTo>
                      <a:close/>
                      <a:moveTo>
                        <a:pt x="3784" y="37011"/>
                      </a:moveTo>
                      <a:lnTo>
                        <a:pt x="10812" y="37590"/>
                      </a:lnTo>
                      <a:cubicBezTo>
                        <a:pt x="10812" y="37590"/>
                        <a:pt x="9481" y="41626"/>
                        <a:pt x="8994" y="42445"/>
                      </a:cubicBezTo>
                      <a:lnTo>
                        <a:pt x="3999" y="41049"/>
                      </a:lnTo>
                      <a:lnTo>
                        <a:pt x="3784" y="37011"/>
                      </a:lnTo>
                      <a:close/>
                      <a:moveTo>
                        <a:pt x="19880" y="1"/>
                      </a:moveTo>
                      <a:lnTo>
                        <a:pt x="20941" y="1708"/>
                      </a:lnTo>
                      <a:lnTo>
                        <a:pt x="18593" y="4104"/>
                      </a:lnTo>
                      <a:lnTo>
                        <a:pt x="16315" y="1644"/>
                      </a:lnTo>
                      <a:lnTo>
                        <a:pt x="9837" y="4929"/>
                      </a:lnTo>
                      <a:lnTo>
                        <a:pt x="9139" y="6888"/>
                      </a:lnTo>
                      <a:lnTo>
                        <a:pt x="9139" y="6888"/>
                      </a:lnTo>
                      <a:lnTo>
                        <a:pt x="11480" y="4701"/>
                      </a:lnTo>
                      <a:lnTo>
                        <a:pt x="15481" y="3411"/>
                      </a:lnTo>
                      <a:lnTo>
                        <a:pt x="14638" y="9373"/>
                      </a:lnTo>
                      <a:lnTo>
                        <a:pt x="12098" y="10569"/>
                      </a:lnTo>
                      <a:lnTo>
                        <a:pt x="8523" y="8620"/>
                      </a:lnTo>
                      <a:lnTo>
                        <a:pt x="7802" y="10644"/>
                      </a:lnTo>
                      <a:lnTo>
                        <a:pt x="8342" y="10815"/>
                      </a:lnTo>
                      <a:lnTo>
                        <a:pt x="8346" y="11733"/>
                      </a:lnTo>
                      <a:lnTo>
                        <a:pt x="7791" y="11967"/>
                      </a:lnTo>
                      <a:lnTo>
                        <a:pt x="7382" y="11825"/>
                      </a:lnTo>
                      <a:lnTo>
                        <a:pt x="5095" y="18247"/>
                      </a:lnTo>
                      <a:lnTo>
                        <a:pt x="6728" y="18053"/>
                      </a:lnTo>
                      <a:lnTo>
                        <a:pt x="4792" y="20649"/>
                      </a:lnTo>
                      <a:lnTo>
                        <a:pt x="4432" y="20108"/>
                      </a:lnTo>
                      <a:lnTo>
                        <a:pt x="4201" y="20759"/>
                      </a:lnTo>
                      <a:lnTo>
                        <a:pt x="4270" y="20906"/>
                      </a:lnTo>
                      <a:lnTo>
                        <a:pt x="4121" y="20982"/>
                      </a:lnTo>
                      <a:lnTo>
                        <a:pt x="1" y="32556"/>
                      </a:lnTo>
                      <a:lnTo>
                        <a:pt x="26" y="32625"/>
                      </a:lnTo>
                      <a:cubicBezTo>
                        <a:pt x="238" y="32223"/>
                        <a:pt x="448" y="31821"/>
                        <a:pt x="658" y="31418"/>
                      </a:cubicBezTo>
                      <a:lnTo>
                        <a:pt x="1577" y="31376"/>
                      </a:lnTo>
                      <a:cubicBezTo>
                        <a:pt x="1687" y="31789"/>
                        <a:pt x="1812" y="32197"/>
                        <a:pt x="1950" y="32601"/>
                      </a:cubicBezTo>
                      <a:lnTo>
                        <a:pt x="559" y="33738"/>
                      </a:lnTo>
                      <a:lnTo>
                        <a:pt x="404" y="33660"/>
                      </a:lnTo>
                      <a:lnTo>
                        <a:pt x="4175" y="43970"/>
                      </a:lnTo>
                      <a:lnTo>
                        <a:pt x="13782" y="45452"/>
                      </a:lnTo>
                      <a:cubicBezTo>
                        <a:pt x="13733" y="44309"/>
                        <a:pt x="13961" y="43172"/>
                        <a:pt x="14381" y="42077"/>
                      </a:cubicBezTo>
                      <a:lnTo>
                        <a:pt x="14381" y="42077"/>
                      </a:lnTo>
                      <a:lnTo>
                        <a:pt x="13237" y="42283"/>
                      </a:lnTo>
                      <a:lnTo>
                        <a:pt x="10898" y="41489"/>
                      </a:lnTo>
                      <a:lnTo>
                        <a:pt x="11655" y="39517"/>
                      </a:lnTo>
                      <a:lnTo>
                        <a:pt x="15391" y="40059"/>
                      </a:lnTo>
                      <a:cubicBezTo>
                        <a:pt x="15698" y="39561"/>
                        <a:pt x="16041" y="39077"/>
                        <a:pt x="16406" y="38614"/>
                      </a:cubicBezTo>
                      <a:lnTo>
                        <a:pt x="15029" y="37439"/>
                      </a:lnTo>
                      <a:lnTo>
                        <a:pt x="12855" y="36847"/>
                      </a:lnTo>
                      <a:lnTo>
                        <a:pt x="13281" y="34471"/>
                      </a:lnTo>
                      <a:lnTo>
                        <a:pt x="13337" y="32057"/>
                      </a:lnTo>
                      <a:lnTo>
                        <a:pt x="16028" y="31211"/>
                      </a:lnTo>
                      <a:lnTo>
                        <a:pt x="16725" y="35376"/>
                      </a:lnTo>
                      <a:lnTo>
                        <a:pt x="17875" y="36978"/>
                      </a:lnTo>
                      <a:cubicBezTo>
                        <a:pt x="18416" y="36444"/>
                        <a:pt x="18979" y="35954"/>
                        <a:pt x="19544" y="35516"/>
                      </a:cubicBezTo>
                      <a:lnTo>
                        <a:pt x="18016" y="33645"/>
                      </a:lnTo>
                      <a:lnTo>
                        <a:pt x="17336" y="31157"/>
                      </a:lnTo>
                      <a:lnTo>
                        <a:pt x="21170" y="30055"/>
                      </a:lnTo>
                      <a:lnTo>
                        <a:pt x="22635" y="33732"/>
                      </a:lnTo>
                      <a:cubicBezTo>
                        <a:pt x="23963" y="33233"/>
                        <a:pt x="25348" y="33017"/>
                        <a:pt x="26749" y="33017"/>
                      </a:cubicBezTo>
                      <a:cubicBezTo>
                        <a:pt x="26868" y="33017"/>
                        <a:pt x="26987" y="33019"/>
                        <a:pt x="27106" y="33022"/>
                      </a:cubicBezTo>
                      <a:lnTo>
                        <a:pt x="26872" y="32881"/>
                      </a:lnTo>
                      <a:lnTo>
                        <a:pt x="27468" y="32394"/>
                      </a:lnTo>
                      <a:cubicBezTo>
                        <a:pt x="27468" y="32394"/>
                        <a:pt x="28788" y="32185"/>
                        <a:pt x="29004" y="32071"/>
                      </a:cubicBezTo>
                      <a:cubicBezTo>
                        <a:pt x="29012" y="32066"/>
                        <a:pt x="29019" y="32064"/>
                        <a:pt x="29025" y="32064"/>
                      </a:cubicBezTo>
                      <a:cubicBezTo>
                        <a:pt x="29133" y="32064"/>
                        <a:pt x="28860" y="32763"/>
                        <a:pt x="28701" y="33149"/>
                      </a:cubicBezTo>
                      <a:cubicBezTo>
                        <a:pt x="28877" y="33171"/>
                        <a:pt x="29052" y="33197"/>
                        <a:pt x="29229" y="33226"/>
                      </a:cubicBezTo>
                      <a:lnTo>
                        <a:pt x="29509" y="33089"/>
                      </a:lnTo>
                      <a:cubicBezTo>
                        <a:pt x="29417" y="33012"/>
                        <a:pt x="29358" y="32960"/>
                        <a:pt x="29358" y="32960"/>
                      </a:cubicBezTo>
                      <a:cubicBezTo>
                        <a:pt x="29358" y="32960"/>
                        <a:pt x="30777" y="32112"/>
                        <a:pt x="31051" y="31764"/>
                      </a:cubicBezTo>
                      <a:cubicBezTo>
                        <a:pt x="31082" y="31724"/>
                        <a:pt x="31116" y="31707"/>
                        <a:pt x="31150" y="31707"/>
                      </a:cubicBezTo>
                      <a:cubicBezTo>
                        <a:pt x="31264" y="31707"/>
                        <a:pt x="31387" y="31899"/>
                        <a:pt x="31492" y="32119"/>
                      </a:cubicBezTo>
                      <a:lnTo>
                        <a:pt x="31788" y="31975"/>
                      </a:lnTo>
                      <a:lnTo>
                        <a:pt x="31187" y="31095"/>
                      </a:lnTo>
                      <a:lnTo>
                        <a:pt x="32032" y="31521"/>
                      </a:lnTo>
                      <a:lnTo>
                        <a:pt x="32081" y="31831"/>
                      </a:lnTo>
                      <a:lnTo>
                        <a:pt x="32632" y="31562"/>
                      </a:lnTo>
                      <a:lnTo>
                        <a:pt x="30011" y="28079"/>
                      </a:lnTo>
                      <a:lnTo>
                        <a:pt x="30961" y="25438"/>
                      </a:lnTo>
                      <a:lnTo>
                        <a:pt x="35721" y="24036"/>
                      </a:lnTo>
                      <a:lnTo>
                        <a:pt x="35548" y="29150"/>
                      </a:lnTo>
                      <a:lnTo>
                        <a:pt x="34874" y="30467"/>
                      </a:lnTo>
                      <a:lnTo>
                        <a:pt x="37740" y="29066"/>
                      </a:lnTo>
                      <a:cubicBezTo>
                        <a:pt x="37485" y="28736"/>
                        <a:pt x="36810" y="27861"/>
                        <a:pt x="36688" y="27710"/>
                      </a:cubicBezTo>
                      <a:cubicBezTo>
                        <a:pt x="36536" y="27525"/>
                        <a:pt x="37474" y="26696"/>
                        <a:pt x="37474" y="26696"/>
                      </a:cubicBezTo>
                      <a:lnTo>
                        <a:pt x="38724" y="27847"/>
                      </a:lnTo>
                      <a:lnTo>
                        <a:pt x="38007" y="28937"/>
                      </a:lnTo>
                      <a:lnTo>
                        <a:pt x="41165" y="27393"/>
                      </a:lnTo>
                      <a:lnTo>
                        <a:pt x="41311" y="25418"/>
                      </a:lnTo>
                      <a:lnTo>
                        <a:pt x="40466" y="25113"/>
                      </a:lnTo>
                      <a:lnTo>
                        <a:pt x="39102" y="23860"/>
                      </a:lnTo>
                      <a:lnTo>
                        <a:pt x="38220" y="21537"/>
                      </a:lnTo>
                      <a:lnTo>
                        <a:pt x="40248" y="19880"/>
                      </a:lnTo>
                      <a:lnTo>
                        <a:pt x="41420" y="23953"/>
                      </a:lnTo>
                      <a:lnTo>
                        <a:pt x="41572" y="21902"/>
                      </a:lnTo>
                      <a:lnTo>
                        <a:pt x="40884" y="21000"/>
                      </a:lnTo>
                      <a:lnTo>
                        <a:pt x="41695" y="20239"/>
                      </a:lnTo>
                      <a:lnTo>
                        <a:pt x="41910" y="17352"/>
                      </a:lnTo>
                      <a:cubicBezTo>
                        <a:pt x="41543" y="17153"/>
                        <a:pt x="41163" y="16966"/>
                        <a:pt x="40970" y="16931"/>
                      </a:cubicBezTo>
                      <a:cubicBezTo>
                        <a:pt x="40534" y="16849"/>
                        <a:pt x="41529" y="15862"/>
                        <a:pt x="41529" y="15862"/>
                      </a:cubicBezTo>
                      <a:cubicBezTo>
                        <a:pt x="41529" y="15862"/>
                        <a:pt x="41743" y="15963"/>
                        <a:pt x="42003" y="16089"/>
                      </a:cubicBezTo>
                      <a:lnTo>
                        <a:pt x="42316" y="11877"/>
                      </a:lnTo>
                      <a:cubicBezTo>
                        <a:pt x="38898" y="10542"/>
                        <a:pt x="35526" y="9099"/>
                        <a:pt x="32375" y="7330"/>
                      </a:cubicBezTo>
                      <a:cubicBezTo>
                        <a:pt x="32082" y="7166"/>
                        <a:pt x="31792" y="6998"/>
                        <a:pt x="31501" y="6829"/>
                      </a:cubicBezTo>
                      <a:lnTo>
                        <a:pt x="31501" y="6829"/>
                      </a:lnTo>
                      <a:lnTo>
                        <a:pt x="33432" y="8629"/>
                      </a:lnTo>
                      <a:lnTo>
                        <a:pt x="31711" y="9841"/>
                      </a:lnTo>
                      <a:lnTo>
                        <a:pt x="28717" y="7834"/>
                      </a:lnTo>
                      <a:lnTo>
                        <a:pt x="30858" y="6449"/>
                      </a:lnTo>
                      <a:cubicBezTo>
                        <a:pt x="30308" y="6119"/>
                        <a:pt x="29760" y="5782"/>
                        <a:pt x="29216" y="5440"/>
                      </a:cubicBezTo>
                      <a:lnTo>
                        <a:pt x="28307" y="6476"/>
                      </a:lnTo>
                      <a:lnTo>
                        <a:pt x="25962" y="6239"/>
                      </a:lnTo>
                      <a:lnTo>
                        <a:pt x="24817" y="4544"/>
                      </a:lnTo>
                      <a:lnTo>
                        <a:pt x="25667" y="3136"/>
                      </a:lnTo>
                      <a:cubicBezTo>
                        <a:pt x="25424" y="2976"/>
                        <a:pt x="25182" y="2815"/>
                        <a:pt x="24938" y="2655"/>
                      </a:cubicBezTo>
                      <a:cubicBezTo>
                        <a:pt x="24540" y="3407"/>
                        <a:pt x="24132" y="4192"/>
                        <a:pt x="24122" y="4280"/>
                      </a:cubicBezTo>
                      <a:cubicBezTo>
                        <a:pt x="24120" y="4305"/>
                        <a:pt x="24108" y="4315"/>
                        <a:pt x="24091" y="4315"/>
                      </a:cubicBezTo>
                      <a:cubicBezTo>
                        <a:pt x="23981" y="4315"/>
                        <a:pt x="23633" y="3924"/>
                        <a:pt x="23633" y="3924"/>
                      </a:cubicBezTo>
                      <a:lnTo>
                        <a:pt x="24256" y="2207"/>
                      </a:lnTo>
                      <a:cubicBezTo>
                        <a:pt x="24043" y="2067"/>
                        <a:pt x="23829" y="1927"/>
                        <a:pt x="23615" y="1788"/>
                      </a:cubicBezTo>
                      <a:lnTo>
                        <a:pt x="23591" y="1901"/>
                      </a:lnTo>
                      <a:lnTo>
                        <a:pt x="23015" y="1446"/>
                      </a:lnTo>
                      <a:lnTo>
                        <a:pt x="1988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5" name="Google Shape;5385;p6"/>
                <p:cNvSpPr/>
                <p:nvPr/>
              </p:nvSpPr>
              <p:spPr>
                <a:xfrm>
                  <a:off x="1591858" y="3727485"/>
                  <a:ext cx="233564" cy="307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12" h="7527" extrusionOk="0">
                      <a:moveTo>
                        <a:pt x="5711" y="0"/>
                      </a:moveTo>
                      <a:lnTo>
                        <a:pt x="952" y="1402"/>
                      </a:lnTo>
                      <a:lnTo>
                        <a:pt x="1" y="4043"/>
                      </a:lnTo>
                      <a:lnTo>
                        <a:pt x="2622" y="7526"/>
                      </a:lnTo>
                      <a:lnTo>
                        <a:pt x="4864" y="6431"/>
                      </a:lnTo>
                      <a:lnTo>
                        <a:pt x="5538" y="5115"/>
                      </a:lnTo>
                      <a:lnTo>
                        <a:pt x="571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6" name="Google Shape;5386;p6"/>
                <p:cNvSpPr/>
                <p:nvPr/>
              </p:nvSpPr>
              <p:spPr>
                <a:xfrm>
                  <a:off x="1399266" y="3947392"/>
                  <a:ext cx="214591" cy="139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8" h="3404" extrusionOk="0">
                      <a:moveTo>
                        <a:pt x="2448" y="1"/>
                      </a:moveTo>
                      <a:lnTo>
                        <a:pt x="15" y="1989"/>
                      </a:lnTo>
                      <a:cubicBezTo>
                        <a:pt x="15" y="1989"/>
                        <a:pt x="0" y="3403"/>
                        <a:pt x="579" y="3403"/>
                      </a:cubicBezTo>
                      <a:cubicBezTo>
                        <a:pt x="696" y="3403"/>
                        <a:pt x="837" y="3345"/>
                        <a:pt x="1008" y="3206"/>
                      </a:cubicBezTo>
                      <a:cubicBezTo>
                        <a:pt x="2022" y="2377"/>
                        <a:pt x="5248" y="1772"/>
                        <a:pt x="5248" y="1772"/>
                      </a:cubicBezTo>
                      <a:lnTo>
                        <a:pt x="244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7" name="Google Shape;5387;p6"/>
                <p:cNvSpPr/>
                <p:nvPr/>
              </p:nvSpPr>
              <p:spPr>
                <a:xfrm>
                  <a:off x="1197433" y="3594102"/>
                  <a:ext cx="346584" cy="269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6" h="6601" extrusionOk="0">
                      <a:moveTo>
                        <a:pt x="8441" y="1"/>
                      </a:moveTo>
                      <a:lnTo>
                        <a:pt x="4240" y="1066"/>
                      </a:lnTo>
                      <a:cubicBezTo>
                        <a:pt x="4240" y="1066"/>
                        <a:pt x="1" y="2500"/>
                        <a:pt x="994" y="3717"/>
                      </a:cubicBezTo>
                      <a:cubicBezTo>
                        <a:pt x="1823" y="4730"/>
                        <a:pt x="2177" y="6600"/>
                        <a:pt x="2763" y="6600"/>
                      </a:cubicBezTo>
                      <a:cubicBezTo>
                        <a:pt x="2880" y="6600"/>
                        <a:pt x="3007" y="6525"/>
                        <a:pt x="3148" y="6353"/>
                      </a:cubicBezTo>
                      <a:cubicBezTo>
                        <a:pt x="3996" y="5321"/>
                        <a:pt x="5694" y="3259"/>
                        <a:pt x="5694" y="3259"/>
                      </a:cubicBezTo>
                      <a:lnTo>
                        <a:pt x="8475" y="3354"/>
                      </a:lnTo>
                      <a:lnTo>
                        <a:pt x="844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8" name="Google Shape;5388;p6"/>
                <p:cNvSpPr/>
                <p:nvPr/>
              </p:nvSpPr>
              <p:spPr>
                <a:xfrm>
                  <a:off x="1358499" y="3804195"/>
                  <a:ext cx="143238" cy="106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2598" extrusionOk="0">
                      <a:moveTo>
                        <a:pt x="1937" y="1"/>
                      </a:moveTo>
                      <a:lnTo>
                        <a:pt x="1" y="2598"/>
                      </a:lnTo>
                      <a:lnTo>
                        <a:pt x="1880" y="2415"/>
                      </a:lnTo>
                      <a:lnTo>
                        <a:pt x="3502" y="1089"/>
                      </a:lnTo>
                      <a:lnTo>
                        <a:pt x="193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9" name="Google Shape;5389;p6"/>
                <p:cNvSpPr/>
                <p:nvPr/>
              </p:nvSpPr>
              <p:spPr>
                <a:xfrm>
                  <a:off x="1664765" y="3367531"/>
                  <a:ext cx="121402" cy="214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9" h="5250" extrusionOk="0">
                      <a:moveTo>
                        <a:pt x="2969" y="0"/>
                      </a:moveTo>
                      <a:lnTo>
                        <a:pt x="1" y="1748"/>
                      </a:lnTo>
                      <a:lnTo>
                        <a:pt x="883" y="4070"/>
                      </a:lnTo>
                      <a:lnTo>
                        <a:pt x="1508" y="5250"/>
                      </a:lnTo>
                      <a:lnTo>
                        <a:pt x="2725" y="4256"/>
                      </a:lnTo>
                      <a:lnTo>
                        <a:pt x="29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0" name="Google Shape;5390;p6"/>
                <p:cNvSpPr/>
                <p:nvPr/>
              </p:nvSpPr>
              <p:spPr>
                <a:xfrm>
                  <a:off x="1927565" y="3557587"/>
                  <a:ext cx="130848" cy="226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0" h="5538" extrusionOk="0">
                      <a:moveTo>
                        <a:pt x="2028" y="0"/>
                      </a:moveTo>
                      <a:lnTo>
                        <a:pt x="0" y="1656"/>
                      </a:lnTo>
                      <a:lnTo>
                        <a:pt x="882" y="3979"/>
                      </a:lnTo>
                      <a:lnTo>
                        <a:pt x="2246" y="5232"/>
                      </a:lnTo>
                      <a:lnTo>
                        <a:pt x="3091" y="5537"/>
                      </a:lnTo>
                      <a:lnTo>
                        <a:pt x="3199" y="4072"/>
                      </a:lnTo>
                      <a:lnTo>
                        <a:pt x="202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1" name="Google Shape;5391;p6"/>
                <p:cNvSpPr/>
                <p:nvPr/>
              </p:nvSpPr>
              <p:spPr>
                <a:xfrm>
                  <a:off x="1073618" y="3973561"/>
                  <a:ext cx="216676" cy="2233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9" h="5462" extrusionOk="0">
                      <a:moveTo>
                        <a:pt x="3834" y="1"/>
                      </a:moveTo>
                      <a:lnTo>
                        <a:pt x="0" y="1103"/>
                      </a:lnTo>
                      <a:lnTo>
                        <a:pt x="680" y="3591"/>
                      </a:lnTo>
                      <a:lnTo>
                        <a:pt x="2208" y="5462"/>
                      </a:lnTo>
                      <a:cubicBezTo>
                        <a:pt x="2473" y="5256"/>
                        <a:pt x="2738" y="5061"/>
                        <a:pt x="3001" y="4879"/>
                      </a:cubicBezTo>
                      <a:cubicBezTo>
                        <a:pt x="3741" y="4370"/>
                        <a:pt x="4510" y="3975"/>
                        <a:pt x="5298" y="3679"/>
                      </a:cubicBezTo>
                      <a:lnTo>
                        <a:pt x="383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2" name="Google Shape;5392;p6"/>
                <p:cNvSpPr/>
                <p:nvPr/>
              </p:nvSpPr>
              <p:spPr>
                <a:xfrm>
                  <a:off x="810368" y="4360503"/>
                  <a:ext cx="183719" cy="113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3" h="2767" extrusionOk="0">
                      <a:moveTo>
                        <a:pt x="757" y="0"/>
                      </a:moveTo>
                      <a:lnTo>
                        <a:pt x="0" y="1972"/>
                      </a:lnTo>
                      <a:lnTo>
                        <a:pt x="2339" y="2766"/>
                      </a:lnTo>
                      <a:lnTo>
                        <a:pt x="3482" y="2560"/>
                      </a:lnTo>
                      <a:cubicBezTo>
                        <a:pt x="3748" y="1868"/>
                        <a:pt x="4091" y="1192"/>
                        <a:pt x="4492" y="542"/>
                      </a:cubicBezTo>
                      <a:lnTo>
                        <a:pt x="75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3" name="Google Shape;5393;p6"/>
                <p:cNvSpPr/>
                <p:nvPr/>
              </p:nvSpPr>
              <p:spPr>
                <a:xfrm>
                  <a:off x="890390" y="4020871"/>
                  <a:ext cx="205268" cy="302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0" h="7403" extrusionOk="0">
                      <a:moveTo>
                        <a:pt x="3173" y="0"/>
                      </a:moveTo>
                      <a:lnTo>
                        <a:pt x="482" y="846"/>
                      </a:lnTo>
                      <a:lnTo>
                        <a:pt x="426" y="3260"/>
                      </a:lnTo>
                      <a:lnTo>
                        <a:pt x="0" y="5636"/>
                      </a:lnTo>
                      <a:lnTo>
                        <a:pt x="2174" y="6228"/>
                      </a:lnTo>
                      <a:lnTo>
                        <a:pt x="3551" y="7403"/>
                      </a:lnTo>
                      <a:cubicBezTo>
                        <a:pt x="4009" y="6824"/>
                        <a:pt x="4504" y="6276"/>
                        <a:pt x="5020" y="5767"/>
                      </a:cubicBezTo>
                      <a:lnTo>
                        <a:pt x="3870" y="4166"/>
                      </a:lnTo>
                      <a:lnTo>
                        <a:pt x="317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4" name="Google Shape;5394;p6"/>
                <p:cNvSpPr/>
                <p:nvPr/>
              </p:nvSpPr>
              <p:spPr>
                <a:xfrm>
                  <a:off x="1565198" y="4041112"/>
                  <a:ext cx="87259" cy="565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" h="1383" extrusionOk="0">
                      <a:moveTo>
                        <a:pt x="1792" y="1"/>
                      </a:moveTo>
                      <a:cubicBezTo>
                        <a:pt x="1758" y="1"/>
                        <a:pt x="1724" y="18"/>
                        <a:pt x="1693" y="58"/>
                      </a:cubicBezTo>
                      <a:cubicBezTo>
                        <a:pt x="1419" y="406"/>
                        <a:pt x="0" y="1254"/>
                        <a:pt x="0" y="1254"/>
                      </a:cubicBezTo>
                      <a:cubicBezTo>
                        <a:pt x="0" y="1254"/>
                        <a:pt x="59" y="1306"/>
                        <a:pt x="151" y="1383"/>
                      </a:cubicBezTo>
                      <a:lnTo>
                        <a:pt x="2134" y="414"/>
                      </a:lnTo>
                      <a:cubicBezTo>
                        <a:pt x="2029" y="193"/>
                        <a:pt x="1906" y="1"/>
                        <a:pt x="179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5" name="Google Shape;5395;p6"/>
                <p:cNvSpPr/>
                <p:nvPr/>
              </p:nvSpPr>
              <p:spPr>
                <a:xfrm>
                  <a:off x="1291766" y="4022629"/>
                  <a:ext cx="89917" cy="89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9" h="2190" extrusionOk="0">
                      <a:moveTo>
                        <a:pt x="1632" y="0"/>
                      </a:moveTo>
                      <a:lnTo>
                        <a:pt x="342" y="247"/>
                      </a:lnTo>
                      <a:lnTo>
                        <a:pt x="0" y="588"/>
                      </a:lnTo>
                      <a:cubicBezTo>
                        <a:pt x="0" y="588"/>
                        <a:pt x="467" y="2190"/>
                        <a:pt x="618" y="2190"/>
                      </a:cubicBezTo>
                      <a:cubicBezTo>
                        <a:pt x="620" y="2190"/>
                        <a:pt x="622" y="2189"/>
                        <a:pt x="625" y="2188"/>
                      </a:cubicBezTo>
                      <a:cubicBezTo>
                        <a:pt x="767" y="2135"/>
                        <a:pt x="1397" y="1309"/>
                        <a:pt x="1397" y="1309"/>
                      </a:cubicBezTo>
                      <a:lnTo>
                        <a:pt x="2198" y="1151"/>
                      </a:lnTo>
                      <a:lnTo>
                        <a:pt x="163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6" name="Google Shape;5396;p6"/>
                <p:cNvSpPr/>
                <p:nvPr/>
              </p:nvSpPr>
              <p:spPr>
                <a:xfrm>
                  <a:off x="1502963" y="3908342"/>
                  <a:ext cx="101121" cy="57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3" h="1399" extrusionOk="0">
                      <a:moveTo>
                        <a:pt x="1439" y="1"/>
                      </a:moveTo>
                      <a:cubicBezTo>
                        <a:pt x="1423" y="1"/>
                        <a:pt x="1408" y="4"/>
                        <a:pt x="1395" y="12"/>
                      </a:cubicBezTo>
                      <a:cubicBezTo>
                        <a:pt x="1143" y="155"/>
                        <a:pt x="0" y="543"/>
                        <a:pt x="206" y="543"/>
                      </a:cubicBezTo>
                      <a:cubicBezTo>
                        <a:pt x="208" y="543"/>
                        <a:pt x="211" y="543"/>
                        <a:pt x="214" y="543"/>
                      </a:cubicBezTo>
                      <a:cubicBezTo>
                        <a:pt x="215" y="542"/>
                        <a:pt x="217" y="542"/>
                        <a:pt x="218" y="542"/>
                      </a:cubicBezTo>
                      <a:cubicBezTo>
                        <a:pt x="467" y="542"/>
                        <a:pt x="1597" y="1399"/>
                        <a:pt x="1597" y="1399"/>
                      </a:cubicBezTo>
                      <a:lnTo>
                        <a:pt x="2473" y="1179"/>
                      </a:lnTo>
                      <a:cubicBezTo>
                        <a:pt x="2473" y="1179"/>
                        <a:pt x="1732" y="1"/>
                        <a:pt x="14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7" name="Google Shape;5397;p6"/>
                <p:cNvSpPr/>
                <p:nvPr/>
              </p:nvSpPr>
              <p:spPr>
                <a:xfrm>
                  <a:off x="1463504" y="4055750"/>
                  <a:ext cx="92534" cy="44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1085" extrusionOk="0">
                      <a:moveTo>
                        <a:pt x="2154" y="0"/>
                      </a:moveTo>
                      <a:cubicBezTo>
                        <a:pt x="2148" y="0"/>
                        <a:pt x="2141" y="2"/>
                        <a:pt x="2133" y="7"/>
                      </a:cubicBezTo>
                      <a:cubicBezTo>
                        <a:pt x="1917" y="121"/>
                        <a:pt x="597" y="330"/>
                        <a:pt x="597" y="330"/>
                      </a:cubicBezTo>
                      <a:lnTo>
                        <a:pt x="1" y="817"/>
                      </a:lnTo>
                      <a:lnTo>
                        <a:pt x="235" y="958"/>
                      </a:lnTo>
                      <a:cubicBezTo>
                        <a:pt x="765" y="971"/>
                        <a:pt x="1298" y="1014"/>
                        <a:pt x="1830" y="1085"/>
                      </a:cubicBezTo>
                      <a:cubicBezTo>
                        <a:pt x="1989" y="699"/>
                        <a:pt x="2262" y="0"/>
                        <a:pt x="215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8" name="Google Shape;5398;p6"/>
                <p:cNvSpPr/>
                <p:nvPr/>
              </p:nvSpPr>
              <p:spPr>
                <a:xfrm>
                  <a:off x="1505294" y="3765349"/>
                  <a:ext cx="98259" cy="979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3" h="2396" extrusionOk="0">
                      <a:moveTo>
                        <a:pt x="1452" y="1"/>
                      </a:moveTo>
                      <a:lnTo>
                        <a:pt x="0" y="504"/>
                      </a:lnTo>
                      <a:lnTo>
                        <a:pt x="257" y="1350"/>
                      </a:lnTo>
                      <a:lnTo>
                        <a:pt x="801" y="2396"/>
                      </a:lnTo>
                      <a:lnTo>
                        <a:pt x="1490" y="2328"/>
                      </a:lnTo>
                      <a:lnTo>
                        <a:pt x="2402" y="404"/>
                      </a:lnTo>
                      <a:lnTo>
                        <a:pt x="145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9" name="Google Shape;5399;p6"/>
                <p:cNvSpPr/>
                <p:nvPr/>
              </p:nvSpPr>
              <p:spPr>
                <a:xfrm>
                  <a:off x="1639945" y="4016087"/>
                  <a:ext cx="36637" cy="36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882" extrusionOk="0">
                      <a:moveTo>
                        <a:pt x="1" y="1"/>
                      </a:moveTo>
                      <a:lnTo>
                        <a:pt x="602" y="882"/>
                      </a:lnTo>
                      <a:lnTo>
                        <a:pt x="895" y="737"/>
                      </a:lnTo>
                      <a:lnTo>
                        <a:pt x="847" y="427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0" name="Google Shape;5400;p6"/>
                <p:cNvSpPr/>
                <p:nvPr/>
              </p:nvSpPr>
              <p:spPr>
                <a:xfrm>
                  <a:off x="2022144" y="3393210"/>
                  <a:ext cx="60149" cy="61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1" h="1492" extrusionOk="0">
                      <a:moveTo>
                        <a:pt x="996" y="1"/>
                      </a:moveTo>
                      <a:cubicBezTo>
                        <a:pt x="996" y="1"/>
                        <a:pt x="1" y="988"/>
                        <a:pt x="437" y="1070"/>
                      </a:cubicBezTo>
                      <a:cubicBezTo>
                        <a:pt x="630" y="1106"/>
                        <a:pt x="1010" y="1292"/>
                        <a:pt x="1377" y="1491"/>
                      </a:cubicBezTo>
                      <a:lnTo>
                        <a:pt x="1470" y="228"/>
                      </a:lnTo>
                      <a:cubicBezTo>
                        <a:pt x="1210" y="102"/>
                        <a:pt x="996" y="1"/>
                        <a:pt x="9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1" name="Google Shape;5401;p6"/>
                <p:cNvSpPr/>
                <p:nvPr/>
              </p:nvSpPr>
              <p:spPr>
                <a:xfrm>
                  <a:off x="1538987" y="3008312"/>
                  <a:ext cx="192837" cy="138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6" h="3394" extrusionOk="0">
                      <a:moveTo>
                        <a:pt x="2141" y="1"/>
                      </a:moveTo>
                      <a:lnTo>
                        <a:pt x="0" y="1387"/>
                      </a:lnTo>
                      <a:lnTo>
                        <a:pt x="2994" y="3393"/>
                      </a:lnTo>
                      <a:lnTo>
                        <a:pt x="4715" y="2181"/>
                      </a:lnTo>
                      <a:lnTo>
                        <a:pt x="2784" y="381"/>
                      </a:lnTo>
                      <a:cubicBezTo>
                        <a:pt x="2569" y="255"/>
                        <a:pt x="2354" y="129"/>
                        <a:pt x="21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2" name="Google Shape;5402;p6"/>
                <p:cNvSpPr/>
                <p:nvPr/>
              </p:nvSpPr>
              <p:spPr>
                <a:xfrm>
                  <a:off x="1858665" y="3836253"/>
                  <a:ext cx="89549" cy="9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2371" extrusionOk="0">
                      <a:moveTo>
                        <a:pt x="939" y="0"/>
                      </a:moveTo>
                      <a:cubicBezTo>
                        <a:pt x="939" y="0"/>
                        <a:pt x="0" y="828"/>
                        <a:pt x="153" y="1014"/>
                      </a:cubicBezTo>
                      <a:cubicBezTo>
                        <a:pt x="275" y="1165"/>
                        <a:pt x="950" y="2040"/>
                        <a:pt x="1205" y="2370"/>
                      </a:cubicBezTo>
                      <a:lnTo>
                        <a:pt x="1472" y="2241"/>
                      </a:lnTo>
                      <a:lnTo>
                        <a:pt x="2189" y="1151"/>
                      </a:lnTo>
                      <a:lnTo>
                        <a:pt x="93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3" name="Google Shape;5403;p6"/>
                <p:cNvSpPr/>
                <p:nvPr/>
              </p:nvSpPr>
              <p:spPr>
                <a:xfrm>
                  <a:off x="1928056" y="3763346"/>
                  <a:ext cx="78182" cy="84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2" h="2061" extrusionOk="0">
                      <a:moveTo>
                        <a:pt x="1151" y="0"/>
                      </a:moveTo>
                      <a:cubicBezTo>
                        <a:pt x="1151" y="0"/>
                        <a:pt x="102" y="236"/>
                        <a:pt x="51" y="402"/>
                      </a:cubicBezTo>
                      <a:cubicBezTo>
                        <a:pt x="1" y="567"/>
                        <a:pt x="909" y="2060"/>
                        <a:pt x="909" y="2060"/>
                      </a:cubicBezTo>
                      <a:lnTo>
                        <a:pt x="1911" y="931"/>
                      </a:lnTo>
                      <a:lnTo>
                        <a:pt x="115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4" name="Google Shape;5404;p6"/>
                <p:cNvSpPr/>
                <p:nvPr/>
              </p:nvSpPr>
              <p:spPr>
                <a:xfrm>
                  <a:off x="1830369" y="3279781"/>
                  <a:ext cx="151334" cy="188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1" h="4602" extrusionOk="0">
                      <a:moveTo>
                        <a:pt x="1943" y="1"/>
                      </a:moveTo>
                      <a:lnTo>
                        <a:pt x="583" y="1112"/>
                      </a:lnTo>
                      <a:lnTo>
                        <a:pt x="1" y="4030"/>
                      </a:lnTo>
                      <a:lnTo>
                        <a:pt x="1864" y="4601"/>
                      </a:lnTo>
                      <a:lnTo>
                        <a:pt x="3701" y="2578"/>
                      </a:lnTo>
                      <a:lnTo>
                        <a:pt x="194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5" name="Google Shape;5405;p6"/>
                <p:cNvSpPr/>
                <p:nvPr/>
              </p:nvSpPr>
              <p:spPr>
                <a:xfrm>
                  <a:off x="2036496" y="3572185"/>
                  <a:ext cx="33203" cy="68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" h="1664" extrusionOk="0">
                      <a:moveTo>
                        <a:pt x="811" y="1"/>
                      </a:moveTo>
                      <a:lnTo>
                        <a:pt x="0" y="762"/>
                      </a:lnTo>
                      <a:lnTo>
                        <a:pt x="688" y="1664"/>
                      </a:lnTo>
                      <a:lnTo>
                        <a:pt x="81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6" name="Google Shape;5406;p6"/>
                <p:cNvSpPr/>
                <p:nvPr/>
              </p:nvSpPr>
              <p:spPr>
                <a:xfrm>
                  <a:off x="1794264" y="3480919"/>
                  <a:ext cx="143810" cy="148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7" h="3641" extrusionOk="0">
                      <a:moveTo>
                        <a:pt x="1305" y="0"/>
                      </a:moveTo>
                      <a:cubicBezTo>
                        <a:pt x="1305" y="0"/>
                        <a:pt x="1" y="2432"/>
                        <a:pt x="48" y="2641"/>
                      </a:cubicBezTo>
                      <a:cubicBezTo>
                        <a:pt x="95" y="2851"/>
                        <a:pt x="471" y="3538"/>
                        <a:pt x="471" y="3538"/>
                      </a:cubicBezTo>
                      <a:lnTo>
                        <a:pt x="2168" y="3640"/>
                      </a:lnTo>
                      <a:cubicBezTo>
                        <a:pt x="2168" y="3640"/>
                        <a:pt x="3423" y="1415"/>
                        <a:pt x="3466" y="1277"/>
                      </a:cubicBezTo>
                      <a:cubicBezTo>
                        <a:pt x="3517" y="1111"/>
                        <a:pt x="2936" y="96"/>
                        <a:pt x="2936" y="96"/>
                      </a:cubicBezTo>
                      <a:lnTo>
                        <a:pt x="130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7" name="Google Shape;5407;p6"/>
                <p:cNvSpPr/>
                <p:nvPr/>
              </p:nvSpPr>
              <p:spPr>
                <a:xfrm>
                  <a:off x="1744950" y="3637159"/>
                  <a:ext cx="135509" cy="90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4" h="2207" extrusionOk="0">
                      <a:moveTo>
                        <a:pt x="1784" y="1"/>
                      </a:moveTo>
                      <a:cubicBezTo>
                        <a:pt x="1784" y="1"/>
                        <a:pt x="1638" y="431"/>
                        <a:pt x="1422" y="546"/>
                      </a:cubicBezTo>
                      <a:cubicBezTo>
                        <a:pt x="1206" y="660"/>
                        <a:pt x="592" y="975"/>
                        <a:pt x="592" y="975"/>
                      </a:cubicBezTo>
                      <a:cubicBezTo>
                        <a:pt x="592" y="975"/>
                        <a:pt x="1" y="1086"/>
                        <a:pt x="115" y="1302"/>
                      </a:cubicBezTo>
                      <a:cubicBezTo>
                        <a:pt x="231" y="1519"/>
                        <a:pt x="605" y="2206"/>
                        <a:pt x="605" y="2206"/>
                      </a:cubicBezTo>
                      <a:lnTo>
                        <a:pt x="1796" y="1916"/>
                      </a:lnTo>
                      <a:lnTo>
                        <a:pt x="2029" y="1330"/>
                      </a:lnTo>
                      <a:lnTo>
                        <a:pt x="2392" y="1429"/>
                      </a:lnTo>
                      <a:cubicBezTo>
                        <a:pt x="2392" y="1429"/>
                        <a:pt x="2679" y="1589"/>
                        <a:pt x="2837" y="1589"/>
                      </a:cubicBezTo>
                      <a:cubicBezTo>
                        <a:pt x="2878" y="1589"/>
                        <a:pt x="2910" y="1578"/>
                        <a:pt x="2927" y="1552"/>
                      </a:cubicBezTo>
                      <a:cubicBezTo>
                        <a:pt x="3008" y="1423"/>
                        <a:pt x="3313" y="428"/>
                        <a:pt x="3313" y="428"/>
                      </a:cubicBezTo>
                      <a:lnTo>
                        <a:pt x="178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8" name="Google Shape;5408;p6"/>
                <p:cNvSpPr/>
                <p:nvPr/>
              </p:nvSpPr>
              <p:spPr>
                <a:xfrm>
                  <a:off x="1156012" y="3490650"/>
                  <a:ext cx="130644" cy="1274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5" h="3117" extrusionOk="0">
                      <a:moveTo>
                        <a:pt x="2186" y="1"/>
                      </a:moveTo>
                      <a:lnTo>
                        <a:pt x="428" y="852"/>
                      </a:lnTo>
                      <a:lnTo>
                        <a:pt x="1" y="1901"/>
                      </a:lnTo>
                      <a:lnTo>
                        <a:pt x="1228" y="3117"/>
                      </a:lnTo>
                      <a:lnTo>
                        <a:pt x="3194" y="2095"/>
                      </a:lnTo>
                      <a:lnTo>
                        <a:pt x="2788" y="1026"/>
                      </a:lnTo>
                      <a:lnTo>
                        <a:pt x="218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9" name="Google Shape;5409;p6"/>
                <p:cNvSpPr/>
                <p:nvPr/>
              </p:nvSpPr>
              <p:spPr>
                <a:xfrm>
                  <a:off x="1752924" y="3557506"/>
                  <a:ext cx="47146" cy="8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" h="2017" extrusionOk="0">
                      <a:moveTo>
                        <a:pt x="556" y="0"/>
                      </a:moveTo>
                      <a:cubicBezTo>
                        <a:pt x="556" y="0"/>
                        <a:pt x="1" y="80"/>
                        <a:pt x="48" y="291"/>
                      </a:cubicBezTo>
                      <a:cubicBezTo>
                        <a:pt x="95" y="500"/>
                        <a:pt x="899" y="2017"/>
                        <a:pt x="899" y="2017"/>
                      </a:cubicBezTo>
                      <a:lnTo>
                        <a:pt x="1153" y="1870"/>
                      </a:lnTo>
                      <a:lnTo>
                        <a:pt x="5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0" name="Google Shape;5410;p6"/>
                <p:cNvSpPr/>
                <p:nvPr/>
              </p:nvSpPr>
              <p:spPr>
                <a:xfrm>
                  <a:off x="1596315" y="3511954"/>
                  <a:ext cx="141725" cy="240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5872" extrusionOk="0">
                      <a:moveTo>
                        <a:pt x="1851" y="1"/>
                      </a:moveTo>
                      <a:cubicBezTo>
                        <a:pt x="1644" y="1"/>
                        <a:pt x="1406" y="506"/>
                        <a:pt x="1406" y="506"/>
                      </a:cubicBezTo>
                      <a:lnTo>
                        <a:pt x="1013" y="1013"/>
                      </a:lnTo>
                      <a:lnTo>
                        <a:pt x="0" y="1902"/>
                      </a:lnTo>
                      <a:lnTo>
                        <a:pt x="615" y="2579"/>
                      </a:lnTo>
                      <a:lnTo>
                        <a:pt x="859" y="3561"/>
                      </a:lnTo>
                      <a:cubicBezTo>
                        <a:pt x="859" y="3561"/>
                        <a:pt x="1000" y="4874"/>
                        <a:pt x="1202" y="5577"/>
                      </a:cubicBezTo>
                      <a:cubicBezTo>
                        <a:pt x="1264" y="5795"/>
                        <a:pt x="1384" y="5871"/>
                        <a:pt x="1525" y="5871"/>
                      </a:cubicBezTo>
                      <a:cubicBezTo>
                        <a:pt x="1840" y="5871"/>
                        <a:pt x="2265" y="5492"/>
                        <a:pt x="2409" y="5460"/>
                      </a:cubicBezTo>
                      <a:cubicBezTo>
                        <a:pt x="2620" y="5412"/>
                        <a:pt x="3466" y="5156"/>
                        <a:pt x="3466" y="5156"/>
                      </a:cubicBezTo>
                      <a:lnTo>
                        <a:pt x="3070" y="4672"/>
                      </a:lnTo>
                      <a:lnTo>
                        <a:pt x="1975" y="3331"/>
                      </a:lnTo>
                      <a:lnTo>
                        <a:pt x="2579" y="2093"/>
                      </a:lnTo>
                      <a:lnTo>
                        <a:pt x="2679" y="1762"/>
                      </a:lnTo>
                      <a:cubicBezTo>
                        <a:pt x="2679" y="1762"/>
                        <a:pt x="2261" y="1173"/>
                        <a:pt x="2072" y="334"/>
                      </a:cubicBezTo>
                      <a:cubicBezTo>
                        <a:pt x="2017" y="88"/>
                        <a:pt x="1937" y="1"/>
                        <a:pt x="185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1" name="Google Shape;5411;p6"/>
                <p:cNvSpPr/>
                <p:nvPr/>
              </p:nvSpPr>
              <p:spPr>
                <a:xfrm>
                  <a:off x="1565157" y="3602157"/>
                  <a:ext cx="50254" cy="51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" h="1256" extrusionOk="0">
                      <a:moveTo>
                        <a:pt x="390" y="0"/>
                      </a:moveTo>
                      <a:lnTo>
                        <a:pt x="0" y="816"/>
                      </a:lnTo>
                      <a:lnTo>
                        <a:pt x="982" y="1256"/>
                      </a:lnTo>
                      <a:lnTo>
                        <a:pt x="1229" y="495"/>
                      </a:lnTo>
                      <a:lnTo>
                        <a:pt x="39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2" name="Google Shape;5412;p6"/>
                <p:cNvSpPr/>
                <p:nvPr/>
              </p:nvSpPr>
              <p:spPr>
                <a:xfrm>
                  <a:off x="1699072" y="3244288"/>
                  <a:ext cx="65220" cy="26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643" extrusionOk="0">
                      <a:moveTo>
                        <a:pt x="1314" y="1"/>
                      </a:moveTo>
                      <a:lnTo>
                        <a:pt x="1" y="142"/>
                      </a:lnTo>
                      <a:cubicBezTo>
                        <a:pt x="2" y="142"/>
                        <a:pt x="296" y="643"/>
                        <a:pt x="506" y="643"/>
                      </a:cubicBezTo>
                      <a:cubicBezTo>
                        <a:pt x="515" y="643"/>
                        <a:pt x="524" y="642"/>
                        <a:pt x="532" y="640"/>
                      </a:cubicBezTo>
                      <a:cubicBezTo>
                        <a:pt x="742" y="592"/>
                        <a:pt x="1595" y="269"/>
                        <a:pt x="1595" y="269"/>
                      </a:cubicBezTo>
                      <a:lnTo>
                        <a:pt x="131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3" name="Google Shape;5413;p6"/>
                <p:cNvSpPr/>
                <p:nvPr/>
              </p:nvSpPr>
              <p:spPr>
                <a:xfrm>
                  <a:off x="1747608" y="3287427"/>
                  <a:ext cx="75442" cy="72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5" h="1761" extrusionOk="0">
                      <a:moveTo>
                        <a:pt x="654" y="0"/>
                      </a:moveTo>
                      <a:lnTo>
                        <a:pt x="63" y="111"/>
                      </a:lnTo>
                      <a:lnTo>
                        <a:pt x="1" y="721"/>
                      </a:lnTo>
                      <a:lnTo>
                        <a:pt x="1844" y="1760"/>
                      </a:lnTo>
                      <a:lnTo>
                        <a:pt x="1844" y="1760"/>
                      </a:lnTo>
                      <a:lnTo>
                        <a:pt x="1791" y="935"/>
                      </a:lnTo>
                      <a:lnTo>
                        <a:pt x="65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4" name="Google Shape;5414;p6"/>
                <p:cNvSpPr/>
                <p:nvPr/>
              </p:nvSpPr>
              <p:spPr>
                <a:xfrm>
                  <a:off x="1255742" y="3564907"/>
                  <a:ext cx="122343" cy="97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2" h="2375" extrusionOk="0">
                      <a:moveTo>
                        <a:pt x="1842" y="0"/>
                      </a:moveTo>
                      <a:lnTo>
                        <a:pt x="0" y="1322"/>
                      </a:lnTo>
                      <a:cubicBezTo>
                        <a:pt x="91" y="1676"/>
                        <a:pt x="191" y="2028"/>
                        <a:pt x="303" y="2375"/>
                      </a:cubicBezTo>
                      <a:lnTo>
                        <a:pt x="826" y="1948"/>
                      </a:lnTo>
                      <a:lnTo>
                        <a:pt x="897" y="1579"/>
                      </a:lnTo>
                      <a:lnTo>
                        <a:pt x="2992" y="800"/>
                      </a:lnTo>
                      <a:lnTo>
                        <a:pt x="2897" y="381"/>
                      </a:lnTo>
                      <a:lnTo>
                        <a:pt x="184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5" name="Google Shape;5415;p6"/>
                <p:cNvSpPr/>
                <p:nvPr/>
              </p:nvSpPr>
              <p:spPr>
                <a:xfrm>
                  <a:off x="1341857" y="3918769"/>
                  <a:ext cx="97972" cy="96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6" h="2363" extrusionOk="0">
                      <a:moveTo>
                        <a:pt x="2024" y="0"/>
                      </a:moveTo>
                      <a:lnTo>
                        <a:pt x="1104" y="42"/>
                      </a:lnTo>
                      <a:cubicBezTo>
                        <a:pt x="740" y="743"/>
                        <a:pt x="373" y="1443"/>
                        <a:pt x="1" y="2140"/>
                      </a:cubicBezTo>
                      <a:lnTo>
                        <a:pt x="583" y="2149"/>
                      </a:lnTo>
                      <a:lnTo>
                        <a:pt x="1005" y="2362"/>
                      </a:lnTo>
                      <a:lnTo>
                        <a:pt x="2396" y="1225"/>
                      </a:lnTo>
                      <a:cubicBezTo>
                        <a:pt x="2257" y="821"/>
                        <a:pt x="2134" y="413"/>
                        <a:pt x="202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6" name="Google Shape;5416;p6"/>
                <p:cNvSpPr/>
                <p:nvPr/>
              </p:nvSpPr>
              <p:spPr>
                <a:xfrm>
                  <a:off x="1013387" y="3519478"/>
                  <a:ext cx="121689" cy="156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6" h="3829" extrusionOk="0">
                      <a:moveTo>
                        <a:pt x="2045" y="0"/>
                      </a:moveTo>
                      <a:lnTo>
                        <a:pt x="1885" y="258"/>
                      </a:lnTo>
                      <a:lnTo>
                        <a:pt x="866" y="1214"/>
                      </a:lnTo>
                      <a:lnTo>
                        <a:pt x="0" y="991"/>
                      </a:lnTo>
                      <a:lnTo>
                        <a:pt x="705" y="3829"/>
                      </a:lnTo>
                      <a:lnTo>
                        <a:pt x="1457" y="3153"/>
                      </a:lnTo>
                      <a:lnTo>
                        <a:pt x="1882" y="3159"/>
                      </a:lnTo>
                      <a:cubicBezTo>
                        <a:pt x="2251" y="2474"/>
                        <a:pt x="2616" y="1785"/>
                        <a:pt x="2976" y="1094"/>
                      </a:cubicBezTo>
                      <a:lnTo>
                        <a:pt x="2976" y="1094"/>
                      </a:lnTo>
                      <a:lnTo>
                        <a:pt x="2418" y="1120"/>
                      </a:lnTo>
                      <a:lnTo>
                        <a:pt x="2919" y="337"/>
                      </a:lnTo>
                      <a:cubicBezTo>
                        <a:pt x="2629" y="220"/>
                        <a:pt x="2336" y="114"/>
                        <a:pt x="204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7" name="Google Shape;5417;p6"/>
                <p:cNvSpPr/>
                <p:nvPr/>
              </p:nvSpPr>
              <p:spPr>
                <a:xfrm>
                  <a:off x="1859565" y="3744168"/>
                  <a:ext cx="41422" cy="77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3" h="1889" extrusionOk="0">
                      <a:moveTo>
                        <a:pt x="36" y="0"/>
                      </a:moveTo>
                      <a:lnTo>
                        <a:pt x="1" y="1888"/>
                      </a:lnTo>
                      <a:lnTo>
                        <a:pt x="1" y="1888"/>
                      </a:lnTo>
                      <a:lnTo>
                        <a:pt x="733" y="1404"/>
                      </a:lnTo>
                      <a:lnTo>
                        <a:pt x="1013" y="161"/>
                      </a:lnTo>
                      <a:lnTo>
                        <a:pt x="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8" name="Google Shape;5418;p6"/>
                <p:cNvSpPr/>
                <p:nvPr/>
              </p:nvSpPr>
              <p:spPr>
                <a:xfrm>
                  <a:off x="1380416" y="3470369"/>
                  <a:ext cx="108399" cy="76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1" h="1880" extrusionOk="0">
                      <a:moveTo>
                        <a:pt x="1390" y="1"/>
                      </a:moveTo>
                      <a:cubicBezTo>
                        <a:pt x="1335" y="1"/>
                        <a:pt x="1292" y="28"/>
                        <a:pt x="1264" y="89"/>
                      </a:cubicBezTo>
                      <a:cubicBezTo>
                        <a:pt x="1050" y="568"/>
                        <a:pt x="0" y="1880"/>
                        <a:pt x="0" y="1880"/>
                      </a:cubicBezTo>
                      <a:lnTo>
                        <a:pt x="2360" y="1617"/>
                      </a:lnTo>
                      <a:lnTo>
                        <a:pt x="2650" y="1229"/>
                      </a:lnTo>
                      <a:cubicBezTo>
                        <a:pt x="2650" y="1229"/>
                        <a:pt x="1762" y="1"/>
                        <a:pt x="139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9" name="Google Shape;5419;p6"/>
                <p:cNvSpPr/>
                <p:nvPr/>
              </p:nvSpPr>
              <p:spPr>
                <a:xfrm>
                  <a:off x="1333842" y="3433936"/>
                  <a:ext cx="63911" cy="45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3" h="1108" extrusionOk="0">
                      <a:moveTo>
                        <a:pt x="809" y="0"/>
                      </a:moveTo>
                      <a:cubicBezTo>
                        <a:pt x="443" y="0"/>
                        <a:pt x="1" y="42"/>
                        <a:pt x="1" y="42"/>
                      </a:cubicBezTo>
                      <a:lnTo>
                        <a:pt x="509" y="1107"/>
                      </a:lnTo>
                      <a:lnTo>
                        <a:pt x="1562" y="861"/>
                      </a:lnTo>
                      <a:cubicBezTo>
                        <a:pt x="1562" y="861"/>
                        <a:pt x="1444" y="168"/>
                        <a:pt x="1261" y="54"/>
                      </a:cubicBezTo>
                      <a:cubicBezTo>
                        <a:pt x="1196" y="13"/>
                        <a:pt x="1014" y="0"/>
                        <a:pt x="80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0" name="Google Shape;5420;p6"/>
                <p:cNvSpPr/>
                <p:nvPr/>
              </p:nvSpPr>
              <p:spPr>
                <a:xfrm>
                  <a:off x="1088093" y="3824640"/>
                  <a:ext cx="179384" cy="80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7" h="1975" extrusionOk="0">
                      <a:moveTo>
                        <a:pt x="959" y="1"/>
                      </a:moveTo>
                      <a:lnTo>
                        <a:pt x="1" y="287"/>
                      </a:lnTo>
                      <a:lnTo>
                        <a:pt x="3166" y="1974"/>
                      </a:lnTo>
                      <a:cubicBezTo>
                        <a:pt x="3405" y="1780"/>
                        <a:pt x="4387" y="1277"/>
                        <a:pt x="4387" y="1277"/>
                      </a:cubicBezTo>
                      <a:lnTo>
                        <a:pt x="3498" y="311"/>
                      </a:lnTo>
                      <a:lnTo>
                        <a:pt x="1457" y="488"/>
                      </a:lnTo>
                      <a:lnTo>
                        <a:pt x="95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1" name="Google Shape;5421;p6"/>
                <p:cNvSpPr/>
                <p:nvPr/>
              </p:nvSpPr>
              <p:spPr>
                <a:xfrm>
                  <a:off x="713214" y="2884088"/>
                  <a:ext cx="284554" cy="292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9" h="7159" extrusionOk="0">
                      <a:moveTo>
                        <a:pt x="6959" y="1"/>
                      </a:moveTo>
                      <a:lnTo>
                        <a:pt x="2957" y="1291"/>
                      </a:lnTo>
                      <a:lnTo>
                        <a:pt x="617" y="3478"/>
                      </a:lnTo>
                      <a:lnTo>
                        <a:pt x="1" y="5211"/>
                      </a:lnTo>
                      <a:lnTo>
                        <a:pt x="3576" y="7159"/>
                      </a:lnTo>
                      <a:lnTo>
                        <a:pt x="6116" y="5963"/>
                      </a:lnTo>
                      <a:lnTo>
                        <a:pt x="695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2" name="Google Shape;5422;p6"/>
                <p:cNvSpPr/>
                <p:nvPr/>
              </p:nvSpPr>
              <p:spPr>
                <a:xfrm>
                  <a:off x="1031829" y="2741464"/>
                  <a:ext cx="189157" cy="171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6" h="4183" extrusionOk="0">
                      <a:moveTo>
                        <a:pt x="3397" y="0"/>
                      </a:moveTo>
                      <a:lnTo>
                        <a:pt x="1" y="1722"/>
                      </a:lnTo>
                      <a:lnTo>
                        <a:pt x="2279" y="4182"/>
                      </a:lnTo>
                      <a:lnTo>
                        <a:pt x="4626" y="1786"/>
                      </a:lnTo>
                      <a:lnTo>
                        <a:pt x="3566" y="79"/>
                      </a:lnTo>
                      <a:lnTo>
                        <a:pt x="33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3" name="Google Shape;5423;p6"/>
                <p:cNvSpPr/>
                <p:nvPr/>
              </p:nvSpPr>
              <p:spPr>
                <a:xfrm>
                  <a:off x="1037553" y="3022583"/>
                  <a:ext cx="217371" cy="145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6" h="3548" extrusionOk="0">
                      <a:moveTo>
                        <a:pt x="1" y="0"/>
                      </a:moveTo>
                      <a:lnTo>
                        <a:pt x="728" y="3232"/>
                      </a:lnTo>
                      <a:lnTo>
                        <a:pt x="3855" y="3547"/>
                      </a:lnTo>
                      <a:cubicBezTo>
                        <a:pt x="3855" y="3547"/>
                        <a:pt x="5315" y="2116"/>
                        <a:pt x="4013" y="1984"/>
                      </a:cubicBezTo>
                      <a:cubicBezTo>
                        <a:pt x="2710" y="1853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4" name="Google Shape;5424;p6"/>
                <p:cNvSpPr/>
                <p:nvPr/>
              </p:nvSpPr>
              <p:spPr>
                <a:xfrm>
                  <a:off x="786938" y="3276019"/>
                  <a:ext cx="387187" cy="230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9" h="5635" extrusionOk="0">
                      <a:moveTo>
                        <a:pt x="2347" y="1"/>
                      </a:moveTo>
                      <a:lnTo>
                        <a:pt x="0" y="2396"/>
                      </a:lnTo>
                      <a:lnTo>
                        <a:pt x="3725" y="4615"/>
                      </a:lnTo>
                      <a:cubicBezTo>
                        <a:pt x="3725" y="4615"/>
                        <a:pt x="5788" y="5635"/>
                        <a:pt x="7013" y="5635"/>
                      </a:cubicBezTo>
                      <a:cubicBezTo>
                        <a:pt x="7496" y="5635"/>
                        <a:pt x="7849" y="5476"/>
                        <a:pt x="7893" y="5034"/>
                      </a:cubicBezTo>
                      <a:cubicBezTo>
                        <a:pt x="8046" y="3521"/>
                        <a:pt x="9469" y="1642"/>
                        <a:pt x="8352" y="1642"/>
                      </a:cubicBezTo>
                      <a:cubicBezTo>
                        <a:pt x="8316" y="1642"/>
                        <a:pt x="8276" y="1644"/>
                        <a:pt x="8234" y="1648"/>
                      </a:cubicBezTo>
                      <a:lnTo>
                        <a:pt x="4248" y="2035"/>
                      </a:lnTo>
                      <a:lnTo>
                        <a:pt x="23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5" name="Google Shape;5425;p6"/>
                <p:cNvSpPr/>
                <p:nvPr/>
              </p:nvSpPr>
              <p:spPr>
                <a:xfrm>
                  <a:off x="995845" y="3222862"/>
                  <a:ext cx="144914" cy="76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4" h="1877" extrusionOk="0">
                      <a:moveTo>
                        <a:pt x="1" y="0"/>
                      </a:moveTo>
                      <a:lnTo>
                        <a:pt x="339" y="1877"/>
                      </a:lnTo>
                      <a:lnTo>
                        <a:pt x="3544" y="1410"/>
                      </a:lnTo>
                      <a:lnTo>
                        <a:pt x="2085" y="21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6" name="Google Shape;5426;p6"/>
                <p:cNvSpPr/>
                <p:nvPr/>
              </p:nvSpPr>
              <p:spPr>
                <a:xfrm>
                  <a:off x="1275983" y="3130450"/>
                  <a:ext cx="207967" cy="274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6" h="6725" extrusionOk="0">
                      <a:moveTo>
                        <a:pt x="2064" y="0"/>
                      </a:moveTo>
                      <a:lnTo>
                        <a:pt x="1" y="4793"/>
                      </a:lnTo>
                      <a:lnTo>
                        <a:pt x="3491" y="6725"/>
                      </a:lnTo>
                      <a:lnTo>
                        <a:pt x="4770" y="4484"/>
                      </a:lnTo>
                      <a:lnTo>
                        <a:pt x="5086" y="1358"/>
                      </a:lnTo>
                      <a:lnTo>
                        <a:pt x="206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7" name="Google Shape;5427;p6"/>
                <p:cNvSpPr/>
                <p:nvPr/>
              </p:nvSpPr>
              <p:spPr>
                <a:xfrm>
                  <a:off x="1379475" y="2872843"/>
                  <a:ext cx="179957" cy="136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1" h="3341" extrusionOk="0">
                      <a:moveTo>
                        <a:pt x="851" y="1"/>
                      </a:moveTo>
                      <a:lnTo>
                        <a:pt x="1" y="1409"/>
                      </a:lnTo>
                      <a:lnTo>
                        <a:pt x="1146" y="3105"/>
                      </a:lnTo>
                      <a:lnTo>
                        <a:pt x="3491" y="3341"/>
                      </a:lnTo>
                      <a:lnTo>
                        <a:pt x="4400" y="2305"/>
                      </a:lnTo>
                      <a:cubicBezTo>
                        <a:pt x="3208" y="1554"/>
                        <a:pt x="2029" y="778"/>
                        <a:pt x="85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8" name="Google Shape;5428;p6"/>
                <p:cNvSpPr/>
                <p:nvPr/>
              </p:nvSpPr>
              <p:spPr>
                <a:xfrm>
                  <a:off x="1305792" y="2803821"/>
                  <a:ext cx="24575" cy="18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" h="454" extrusionOk="0">
                      <a:moveTo>
                        <a:pt x="0" y="0"/>
                      </a:moveTo>
                      <a:lnTo>
                        <a:pt x="577" y="454"/>
                      </a:lnTo>
                      <a:lnTo>
                        <a:pt x="600" y="341"/>
                      </a:lnTo>
                      <a:cubicBezTo>
                        <a:pt x="489" y="267"/>
                        <a:pt x="378" y="195"/>
                        <a:pt x="265" y="12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9" name="Google Shape;5429;p6"/>
                <p:cNvSpPr/>
                <p:nvPr/>
              </p:nvSpPr>
              <p:spPr>
                <a:xfrm>
                  <a:off x="1716409" y="3097861"/>
                  <a:ext cx="183187" cy="188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0" h="4615" extrusionOk="0">
                      <a:moveTo>
                        <a:pt x="1174" y="1"/>
                      </a:moveTo>
                      <a:lnTo>
                        <a:pt x="0" y="1198"/>
                      </a:lnTo>
                      <a:lnTo>
                        <a:pt x="2552" y="4615"/>
                      </a:lnTo>
                      <a:lnTo>
                        <a:pt x="4480" y="3756"/>
                      </a:lnTo>
                      <a:lnTo>
                        <a:pt x="3388" y="1540"/>
                      </a:lnTo>
                      <a:lnTo>
                        <a:pt x="117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0" name="Google Shape;5430;p6"/>
                <p:cNvSpPr/>
                <p:nvPr/>
              </p:nvSpPr>
              <p:spPr>
                <a:xfrm>
                  <a:off x="1458107" y="3131718"/>
                  <a:ext cx="254745" cy="363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0" h="8885" extrusionOk="0">
                      <a:moveTo>
                        <a:pt x="3134" y="0"/>
                      </a:moveTo>
                      <a:lnTo>
                        <a:pt x="2453" y="4142"/>
                      </a:lnTo>
                      <a:lnTo>
                        <a:pt x="1" y="7580"/>
                      </a:lnTo>
                      <a:lnTo>
                        <a:pt x="2501" y="8885"/>
                      </a:lnTo>
                      <a:lnTo>
                        <a:pt x="4249" y="7219"/>
                      </a:lnTo>
                      <a:lnTo>
                        <a:pt x="6230" y="5839"/>
                      </a:lnTo>
                      <a:lnTo>
                        <a:pt x="5111" y="3884"/>
                      </a:lnTo>
                      <a:lnTo>
                        <a:pt x="4878" y="966"/>
                      </a:lnTo>
                      <a:lnTo>
                        <a:pt x="313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1" name="Google Shape;5431;p6"/>
                <p:cNvSpPr/>
                <p:nvPr/>
              </p:nvSpPr>
              <p:spPr>
                <a:xfrm>
                  <a:off x="1022833" y="2942806"/>
                  <a:ext cx="100426" cy="628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6" h="1538" extrusionOk="0">
                      <a:moveTo>
                        <a:pt x="630" y="0"/>
                      </a:moveTo>
                      <a:cubicBezTo>
                        <a:pt x="630" y="0"/>
                        <a:pt x="0" y="1188"/>
                        <a:pt x="387" y="1188"/>
                      </a:cubicBezTo>
                      <a:cubicBezTo>
                        <a:pt x="396" y="1188"/>
                        <a:pt x="404" y="1188"/>
                        <a:pt x="413" y="1186"/>
                      </a:cubicBezTo>
                      <a:cubicBezTo>
                        <a:pt x="440" y="1183"/>
                        <a:pt x="471" y="1182"/>
                        <a:pt x="505" y="1182"/>
                      </a:cubicBezTo>
                      <a:cubicBezTo>
                        <a:pt x="1041" y="1182"/>
                        <a:pt x="2456" y="1538"/>
                        <a:pt x="2456" y="1538"/>
                      </a:cubicBezTo>
                      <a:cubicBezTo>
                        <a:pt x="2456" y="1538"/>
                        <a:pt x="2386" y="323"/>
                        <a:pt x="2151" y="251"/>
                      </a:cubicBezTo>
                      <a:cubicBezTo>
                        <a:pt x="1917" y="179"/>
                        <a:pt x="630" y="0"/>
                        <a:pt x="63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2" name="Google Shape;5432;p6"/>
                <p:cNvSpPr/>
                <p:nvPr/>
              </p:nvSpPr>
              <p:spPr>
                <a:xfrm>
                  <a:off x="1260731" y="3002669"/>
                  <a:ext cx="149903" cy="1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6" h="3321" extrusionOk="0">
                      <a:moveTo>
                        <a:pt x="1671" y="1"/>
                      </a:moveTo>
                      <a:lnTo>
                        <a:pt x="1" y="1234"/>
                      </a:lnTo>
                      <a:lnTo>
                        <a:pt x="563" y="3320"/>
                      </a:lnTo>
                      <a:lnTo>
                        <a:pt x="2603" y="2270"/>
                      </a:lnTo>
                      <a:cubicBezTo>
                        <a:pt x="2603" y="2270"/>
                        <a:pt x="3113" y="2852"/>
                        <a:pt x="3242" y="2852"/>
                      </a:cubicBezTo>
                      <a:cubicBezTo>
                        <a:pt x="3259" y="2852"/>
                        <a:pt x="3270" y="2842"/>
                        <a:pt x="3272" y="2820"/>
                      </a:cubicBezTo>
                      <a:cubicBezTo>
                        <a:pt x="3291" y="2629"/>
                        <a:pt x="3665" y="1314"/>
                        <a:pt x="3665" y="1314"/>
                      </a:cubicBezTo>
                      <a:lnTo>
                        <a:pt x="2298" y="499"/>
                      </a:lnTo>
                      <a:lnTo>
                        <a:pt x="167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3" name="Google Shape;5433;p6"/>
                <p:cNvSpPr/>
                <p:nvPr/>
              </p:nvSpPr>
              <p:spPr>
                <a:xfrm>
                  <a:off x="1220127" y="3151509"/>
                  <a:ext cx="98095" cy="798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954" extrusionOk="0">
                      <a:moveTo>
                        <a:pt x="414" y="1"/>
                      </a:moveTo>
                      <a:lnTo>
                        <a:pt x="0" y="1216"/>
                      </a:lnTo>
                      <a:lnTo>
                        <a:pt x="1086" y="1952"/>
                      </a:lnTo>
                      <a:lnTo>
                        <a:pt x="1570" y="1954"/>
                      </a:lnTo>
                      <a:cubicBezTo>
                        <a:pt x="1570" y="1954"/>
                        <a:pt x="2398" y="442"/>
                        <a:pt x="2259" y="380"/>
                      </a:cubicBezTo>
                      <a:cubicBezTo>
                        <a:pt x="2234" y="368"/>
                        <a:pt x="2177" y="363"/>
                        <a:pt x="2103" y="363"/>
                      </a:cubicBezTo>
                      <a:cubicBezTo>
                        <a:pt x="1775" y="363"/>
                        <a:pt x="1093" y="455"/>
                        <a:pt x="1093" y="455"/>
                      </a:cubicBezTo>
                      <a:lnTo>
                        <a:pt x="41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4" name="Google Shape;5434;p6"/>
                <p:cNvSpPr/>
                <p:nvPr/>
              </p:nvSpPr>
              <p:spPr>
                <a:xfrm>
                  <a:off x="985623" y="3074227"/>
                  <a:ext cx="62030" cy="85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2080" extrusionOk="0">
                      <a:moveTo>
                        <a:pt x="346" y="1"/>
                      </a:moveTo>
                      <a:cubicBezTo>
                        <a:pt x="346" y="1"/>
                        <a:pt x="0" y="1512"/>
                        <a:pt x="283" y="1589"/>
                      </a:cubicBezTo>
                      <a:cubicBezTo>
                        <a:pt x="529" y="1656"/>
                        <a:pt x="1399" y="2079"/>
                        <a:pt x="1502" y="2079"/>
                      </a:cubicBezTo>
                      <a:cubicBezTo>
                        <a:pt x="1517" y="2079"/>
                        <a:pt x="1515" y="2070"/>
                        <a:pt x="1492" y="2049"/>
                      </a:cubicBezTo>
                      <a:cubicBezTo>
                        <a:pt x="1316" y="1886"/>
                        <a:pt x="1120" y="465"/>
                        <a:pt x="1120" y="465"/>
                      </a:cubicBezTo>
                      <a:lnTo>
                        <a:pt x="34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5" name="Google Shape;5435;p6"/>
                <p:cNvSpPr/>
                <p:nvPr/>
              </p:nvSpPr>
              <p:spPr>
                <a:xfrm>
                  <a:off x="1098193" y="3015059"/>
                  <a:ext cx="94701" cy="6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6" h="1585" extrusionOk="0">
                      <a:moveTo>
                        <a:pt x="1460" y="1"/>
                      </a:moveTo>
                      <a:cubicBezTo>
                        <a:pt x="1460" y="1"/>
                        <a:pt x="1" y="579"/>
                        <a:pt x="235" y="651"/>
                      </a:cubicBezTo>
                      <a:cubicBezTo>
                        <a:pt x="469" y="723"/>
                        <a:pt x="1550" y="1508"/>
                        <a:pt x="1550" y="1508"/>
                      </a:cubicBezTo>
                      <a:lnTo>
                        <a:pt x="2315" y="1585"/>
                      </a:lnTo>
                      <a:lnTo>
                        <a:pt x="2315" y="1585"/>
                      </a:lnTo>
                      <a:lnTo>
                        <a:pt x="2143" y="891"/>
                      </a:lnTo>
                      <a:lnTo>
                        <a:pt x="146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6" name="Google Shape;5436;p6"/>
                <p:cNvSpPr/>
                <p:nvPr/>
              </p:nvSpPr>
              <p:spPr>
                <a:xfrm>
                  <a:off x="1004596" y="2859636"/>
                  <a:ext cx="87873" cy="68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" h="1666" extrusionOk="0">
                      <a:moveTo>
                        <a:pt x="556" y="1"/>
                      </a:moveTo>
                      <a:lnTo>
                        <a:pt x="48" y="239"/>
                      </a:lnTo>
                      <a:cubicBezTo>
                        <a:pt x="48" y="239"/>
                        <a:pt x="1" y="1665"/>
                        <a:pt x="286" y="1665"/>
                      </a:cubicBezTo>
                      <a:cubicBezTo>
                        <a:pt x="288" y="1665"/>
                        <a:pt x="290" y="1665"/>
                        <a:pt x="292" y="1665"/>
                      </a:cubicBezTo>
                      <a:cubicBezTo>
                        <a:pt x="583" y="1647"/>
                        <a:pt x="2149" y="1466"/>
                        <a:pt x="1861" y="1437"/>
                      </a:cubicBezTo>
                      <a:cubicBezTo>
                        <a:pt x="1575" y="1408"/>
                        <a:pt x="556" y="1"/>
                        <a:pt x="55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7" name="Google Shape;5437;p6"/>
                <p:cNvSpPr/>
                <p:nvPr/>
              </p:nvSpPr>
              <p:spPr>
                <a:xfrm>
                  <a:off x="876610" y="3168887"/>
                  <a:ext cx="103942" cy="95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2" h="2345" extrusionOk="0">
                      <a:moveTo>
                        <a:pt x="2006" y="0"/>
                      </a:moveTo>
                      <a:lnTo>
                        <a:pt x="0" y="716"/>
                      </a:lnTo>
                      <a:lnTo>
                        <a:pt x="388" y="1674"/>
                      </a:lnTo>
                      <a:lnTo>
                        <a:pt x="1770" y="2345"/>
                      </a:lnTo>
                      <a:lnTo>
                        <a:pt x="2186" y="1565"/>
                      </a:lnTo>
                      <a:lnTo>
                        <a:pt x="2542" y="441"/>
                      </a:lnTo>
                      <a:lnTo>
                        <a:pt x="200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8" name="Google Shape;5438;p6"/>
                <p:cNvSpPr/>
                <p:nvPr/>
              </p:nvSpPr>
              <p:spPr>
                <a:xfrm>
                  <a:off x="1004310" y="2947836"/>
                  <a:ext cx="20609" cy="58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1442" extrusionOk="0">
                      <a:moveTo>
                        <a:pt x="394" y="1"/>
                      </a:moveTo>
                      <a:lnTo>
                        <a:pt x="1" y="542"/>
                      </a:lnTo>
                      <a:lnTo>
                        <a:pt x="298" y="1442"/>
                      </a:lnTo>
                      <a:lnTo>
                        <a:pt x="504" y="350"/>
                      </a:lnTo>
                      <a:lnTo>
                        <a:pt x="39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9" name="Google Shape;5439;p6"/>
                <p:cNvSpPr/>
                <p:nvPr/>
              </p:nvSpPr>
              <p:spPr>
                <a:xfrm>
                  <a:off x="666517" y="3179927"/>
                  <a:ext cx="39541" cy="54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7" h="1323" extrusionOk="0">
                      <a:moveTo>
                        <a:pt x="421" y="0"/>
                      </a:moveTo>
                      <a:lnTo>
                        <a:pt x="1" y="1181"/>
                      </a:lnTo>
                      <a:lnTo>
                        <a:pt x="411" y="1322"/>
                      </a:lnTo>
                      <a:lnTo>
                        <a:pt x="966" y="1088"/>
                      </a:lnTo>
                      <a:lnTo>
                        <a:pt x="962" y="170"/>
                      </a:lnTo>
                      <a:lnTo>
                        <a:pt x="42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0" name="Google Shape;5440;p6"/>
                <p:cNvSpPr/>
                <p:nvPr/>
              </p:nvSpPr>
              <p:spPr>
                <a:xfrm>
                  <a:off x="631352" y="3144844"/>
                  <a:ext cx="200525" cy="198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4" h="4843" extrusionOk="0">
                      <a:moveTo>
                        <a:pt x="2651" y="1"/>
                      </a:moveTo>
                      <a:lnTo>
                        <a:pt x="2588" y="622"/>
                      </a:lnTo>
                      <a:lnTo>
                        <a:pt x="2414" y="2344"/>
                      </a:lnTo>
                      <a:lnTo>
                        <a:pt x="1112" y="2794"/>
                      </a:lnTo>
                      <a:lnTo>
                        <a:pt x="806" y="2955"/>
                      </a:lnTo>
                      <a:cubicBezTo>
                        <a:pt x="806" y="2955"/>
                        <a:pt x="686" y="3669"/>
                        <a:pt x="226" y="4395"/>
                      </a:cubicBezTo>
                      <a:cubicBezTo>
                        <a:pt x="0" y="4752"/>
                        <a:pt x="139" y="4843"/>
                        <a:pt x="339" y="4843"/>
                      </a:cubicBezTo>
                      <a:cubicBezTo>
                        <a:pt x="546" y="4843"/>
                        <a:pt x="819" y="4745"/>
                        <a:pt x="819" y="4745"/>
                      </a:cubicBezTo>
                      <a:lnTo>
                        <a:pt x="1455" y="4664"/>
                      </a:lnTo>
                      <a:lnTo>
                        <a:pt x="2799" y="4752"/>
                      </a:lnTo>
                      <a:lnTo>
                        <a:pt x="2844" y="3838"/>
                      </a:lnTo>
                      <a:lnTo>
                        <a:pt x="3366" y="2972"/>
                      </a:lnTo>
                      <a:cubicBezTo>
                        <a:pt x="3366" y="2972"/>
                        <a:pt x="4194" y="1944"/>
                        <a:pt x="4549" y="1303"/>
                      </a:cubicBezTo>
                      <a:cubicBezTo>
                        <a:pt x="4904" y="662"/>
                        <a:pt x="3794" y="647"/>
                        <a:pt x="3611" y="533"/>
                      </a:cubicBezTo>
                      <a:cubicBezTo>
                        <a:pt x="3430" y="417"/>
                        <a:pt x="2651" y="1"/>
                        <a:pt x="265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1" name="Google Shape;5441;p6"/>
                <p:cNvSpPr/>
                <p:nvPr/>
              </p:nvSpPr>
              <p:spPr>
                <a:xfrm>
                  <a:off x="786366" y="3214070"/>
                  <a:ext cx="95110" cy="990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6" h="2422" extrusionOk="0">
                      <a:moveTo>
                        <a:pt x="1288" y="1"/>
                      </a:moveTo>
                      <a:cubicBezTo>
                        <a:pt x="1123" y="1"/>
                        <a:pt x="337" y="1310"/>
                        <a:pt x="1" y="1371"/>
                      </a:cubicBezTo>
                      <a:cubicBezTo>
                        <a:pt x="1" y="1371"/>
                        <a:pt x="583" y="2299"/>
                        <a:pt x="717" y="2409"/>
                      </a:cubicBezTo>
                      <a:cubicBezTo>
                        <a:pt x="727" y="2418"/>
                        <a:pt x="739" y="2422"/>
                        <a:pt x="752" y="2422"/>
                      </a:cubicBezTo>
                      <a:cubicBezTo>
                        <a:pt x="904" y="2422"/>
                        <a:pt x="1205" y="1879"/>
                        <a:pt x="1205" y="1879"/>
                      </a:cubicBezTo>
                      <a:cubicBezTo>
                        <a:pt x="1205" y="1879"/>
                        <a:pt x="2000" y="1185"/>
                        <a:pt x="2163" y="1008"/>
                      </a:cubicBezTo>
                      <a:cubicBezTo>
                        <a:pt x="2326" y="832"/>
                        <a:pt x="2063" y="564"/>
                        <a:pt x="1934" y="405"/>
                      </a:cubicBezTo>
                      <a:cubicBezTo>
                        <a:pt x="1805" y="247"/>
                        <a:pt x="1436" y="65"/>
                        <a:pt x="1298" y="3"/>
                      </a:cubicBezTo>
                      <a:cubicBezTo>
                        <a:pt x="1295" y="2"/>
                        <a:pt x="1292" y="1"/>
                        <a:pt x="1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2" name="Google Shape;5442;p6"/>
                <p:cNvSpPr/>
                <p:nvPr/>
              </p:nvSpPr>
              <p:spPr>
                <a:xfrm>
                  <a:off x="755453" y="3287672"/>
                  <a:ext cx="44775" cy="53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5" h="1307" extrusionOk="0">
                      <a:moveTo>
                        <a:pt x="713" y="0"/>
                      </a:moveTo>
                      <a:lnTo>
                        <a:pt x="0" y="364"/>
                      </a:lnTo>
                      <a:lnTo>
                        <a:pt x="244" y="1306"/>
                      </a:lnTo>
                      <a:lnTo>
                        <a:pt x="1095" y="1006"/>
                      </a:lnTo>
                      <a:lnTo>
                        <a:pt x="71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3" name="Google Shape;5443;p6"/>
                <p:cNvSpPr/>
                <p:nvPr/>
              </p:nvSpPr>
              <p:spPr>
                <a:xfrm>
                  <a:off x="901594" y="3263915"/>
                  <a:ext cx="48904" cy="49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1217" extrusionOk="0">
                      <a:moveTo>
                        <a:pt x="0" y="0"/>
                      </a:moveTo>
                      <a:lnTo>
                        <a:pt x="10" y="388"/>
                      </a:lnTo>
                      <a:lnTo>
                        <a:pt x="1038" y="1216"/>
                      </a:lnTo>
                      <a:cubicBezTo>
                        <a:pt x="1038" y="1216"/>
                        <a:pt x="1196" y="604"/>
                        <a:pt x="1014" y="490"/>
                      </a:cubicBezTo>
                      <a:cubicBezTo>
                        <a:pt x="833" y="374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4" name="Google Shape;5444;p6"/>
                <p:cNvSpPr/>
                <p:nvPr/>
              </p:nvSpPr>
              <p:spPr>
                <a:xfrm>
                  <a:off x="1099951" y="3181645"/>
                  <a:ext cx="120380" cy="7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4" h="1752" extrusionOk="0">
                      <a:moveTo>
                        <a:pt x="603" y="0"/>
                      </a:moveTo>
                      <a:cubicBezTo>
                        <a:pt x="415" y="385"/>
                        <a:pt x="214" y="761"/>
                        <a:pt x="0" y="1131"/>
                      </a:cubicBezTo>
                      <a:lnTo>
                        <a:pt x="679" y="1751"/>
                      </a:lnTo>
                      <a:cubicBezTo>
                        <a:pt x="1433" y="1513"/>
                        <a:pt x="2187" y="1278"/>
                        <a:pt x="2943" y="1049"/>
                      </a:cubicBezTo>
                      <a:lnTo>
                        <a:pt x="2537" y="631"/>
                      </a:lnTo>
                      <a:lnTo>
                        <a:pt x="2390" y="181"/>
                      </a:lnTo>
                      <a:lnTo>
                        <a:pt x="60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5" name="Google Shape;5445;p6"/>
                <p:cNvSpPr/>
                <p:nvPr/>
              </p:nvSpPr>
              <p:spPr>
                <a:xfrm>
                  <a:off x="1026963" y="3295891"/>
                  <a:ext cx="98259" cy="46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3" h="1146" extrusionOk="0">
                      <a:moveTo>
                        <a:pt x="2026" y="0"/>
                      </a:moveTo>
                      <a:lnTo>
                        <a:pt x="0" y="446"/>
                      </a:lnTo>
                      <a:lnTo>
                        <a:pt x="220" y="1144"/>
                      </a:lnTo>
                      <a:lnTo>
                        <a:pt x="1186" y="1145"/>
                      </a:lnTo>
                      <a:lnTo>
                        <a:pt x="2402" y="862"/>
                      </a:lnTo>
                      <a:cubicBezTo>
                        <a:pt x="2275" y="575"/>
                        <a:pt x="2144" y="290"/>
                        <a:pt x="202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6" name="Google Shape;5446;p6"/>
                <p:cNvSpPr/>
                <p:nvPr/>
              </p:nvSpPr>
              <p:spPr>
                <a:xfrm>
                  <a:off x="1124812" y="3240976"/>
                  <a:ext cx="164950" cy="11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4" h="2865" extrusionOk="0">
                      <a:moveTo>
                        <a:pt x="2728" y="0"/>
                      </a:moveTo>
                      <a:cubicBezTo>
                        <a:pt x="1982" y="224"/>
                        <a:pt x="1238" y="453"/>
                        <a:pt x="495" y="687"/>
                      </a:cubicBezTo>
                      <a:lnTo>
                        <a:pt x="907" y="1063"/>
                      </a:lnTo>
                      <a:lnTo>
                        <a:pt x="0" y="1263"/>
                      </a:lnTo>
                      <a:cubicBezTo>
                        <a:pt x="122" y="1549"/>
                        <a:pt x="254" y="1833"/>
                        <a:pt x="379" y="2118"/>
                      </a:cubicBezTo>
                      <a:lnTo>
                        <a:pt x="674" y="2049"/>
                      </a:lnTo>
                      <a:lnTo>
                        <a:pt x="2071" y="2094"/>
                      </a:lnTo>
                      <a:lnTo>
                        <a:pt x="2525" y="2864"/>
                      </a:lnTo>
                      <a:lnTo>
                        <a:pt x="4034" y="358"/>
                      </a:lnTo>
                      <a:lnTo>
                        <a:pt x="3025" y="304"/>
                      </a:lnTo>
                      <a:lnTo>
                        <a:pt x="272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7" name="Google Shape;5447;p6"/>
                <p:cNvSpPr/>
                <p:nvPr/>
              </p:nvSpPr>
              <p:spPr>
                <a:xfrm>
                  <a:off x="1164476" y="2925019"/>
                  <a:ext cx="57042" cy="881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5" h="2156" extrusionOk="0">
                      <a:moveTo>
                        <a:pt x="33" y="0"/>
                      </a:moveTo>
                      <a:lnTo>
                        <a:pt x="1" y="743"/>
                      </a:lnTo>
                      <a:lnTo>
                        <a:pt x="891" y="1491"/>
                      </a:lnTo>
                      <a:lnTo>
                        <a:pt x="895" y="1886"/>
                      </a:lnTo>
                      <a:lnTo>
                        <a:pt x="1394" y="2155"/>
                      </a:lnTo>
                      <a:lnTo>
                        <a:pt x="801" y="210"/>
                      </a:lnTo>
                      <a:cubicBezTo>
                        <a:pt x="627" y="192"/>
                        <a:pt x="33" y="0"/>
                        <a:pt x="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8" name="Google Shape;5448;p6"/>
                <p:cNvSpPr/>
                <p:nvPr/>
              </p:nvSpPr>
              <p:spPr>
                <a:xfrm>
                  <a:off x="1329058" y="2960512"/>
                  <a:ext cx="37128" cy="46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" h="1134" extrusionOk="0">
                      <a:moveTo>
                        <a:pt x="0" y="0"/>
                      </a:moveTo>
                      <a:lnTo>
                        <a:pt x="204" y="591"/>
                      </a:lnTo>
                      <a:lnTo>
                        <a:pt x="807" y="1134"/>
                      </a:lnTo>
                      <a:lnTo>
                        <a:pt x="907" y="57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9" name="Google Shape;5449;p6"/>
                <p:cNvSpPr/>
                <p:nvPr/>
              </p:nvSpPr>
              <p:spPr>
                <a:xfrm>
                  <a:off x="1331021" y="2834857"/>
                  <a:ext cx="53484" cy="86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" h="2110" extrusionOk="0">
                      <a:moveTo>
                        <a:pt x="625" y="1"/>
                      </a:moveTo>
                      <a:lnTo>
                        <a:pt x="1" y="1718"/>
                      </a:lnTo>
                      <a:cubicBezTo>
                        <a:pt x="1" y="1718"/>
                        <a:pt x="350" y="2109"/>
                        <a:pt x="459" y="2109"/>
                      </a:cubicBezTo>
                      <a:cubicBezTo>
                        <a:pt x="477" y="2109"/>
                        <a:pt x="489" y="2099"/>
                        <a:pt x="491" y="2074"/>
                      </a:cubicBezTo>
                      <a:cubicBezTo>
                        <a:pt x="501" y="1986"/>
                        <a:pt x="909" y="1201"/>
                        <a:pt x="1307" y="449"/>
                      </a:cubicBezTo>
                      <a:cubicBezTo>
                        <a:pt x="1081" y="300"/>
                        <a:pt x="853" y="150"/>
                        <a:pt x="6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0" name="Google Shape;5450;p6"/>
                <p:cNvSpPr/>
                <p:nvPr/>
              </p:nvSpPr>
              <p:spPr>
                <a:xfrm>
                  <a:off x="1223030" y="2849127"/>
                  <a:ext cx="87873" cy="55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" h="1348" extrusionOk="0">
                      <a:moveTo>
                        <a:pt x="1271" y="0"/>
                      </a:moveTo>
                      <a:lnTo>
                        <a:pt x="0" y="1347"/>
                      </a:lnTo>
                      <a:lnTo>
                        <a:pt x="729" y="1137"/>
                      </a:lnTo>
                      <a:lnTo>
                        <a:pt x="2148" y="208"/>
                      </a:lnTo>
                      <a:lnTo>
                        <a:pt x="127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1" name="Google Shape;5451;p6"/>
                <p:cNvSpPr/>
                <p:nvPr/>
              </p:nvSpPr>
              <p:spPr>
                <a:xfrm>
                  <a:off x="596555" y="3836294"/>
                  <a:ext cx="233523" cy="362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11" h="8857" extrusionOk="0">
                      <a:moveTo>
                        <a:pt x="5710" y="0"/>
                      </a:moveTo>
                      <a:lnTo>
                        <a:pt x="950" y="1403"/>
                      </a:lnTo>
                      <a:lnTo>
                        <a:pt x="0" y="4044"/>
                      </a:lnTo>
                      <a:lnTo>
                        <a:pt x="3620" y="8857"/>
                      </a:lnTo>
                      <a:lnTo>
                        <a:pt x="5537" y="5115"/>
                      </a:lnTo>
                      <a:lnTo>
                        <a:pt x="57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2" name="Google Shape;5452;p6"/>
                <p:cNvSpPr/>
                <p:nvPr/>
              </p:nvSpPr>
              <p:spPr>
                <a:xfrm>
                  <a:off x="519436" y="4258033"/>
                  <a:ext cx="287375" cy="222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28" h="5435" extrusionOk="0">
                      <a:moveTo>
                        <a:pt x="0" y="0"/>
                      </a:moveTo>
                      <a:lnTo>
                        <a:pt x="216" y="4038"/>
                      </a:lnTo>
                      <a:lnTo>
                        <a:pt x="5211" y="5434"/>
                      </a:lnTo>
                      <a:cubicBezTo>
                        <a:pt x="5698" y="4615"/>
                        <a:pt x="7028" y="579"/>
                        <a:pt x="7028" y="57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3" name="Google Shape;5453;p6"/>
                <p:cNvSpPr/>
                <p:nvPr/>
              </p:nvSpPr>
              <p:spPr>
                <a:xfrm>
                  <a:off x="403922" y="4056241"/>
                  <a:ext cx="214550" cy="139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7" h="3404" extrusionOk="0">
                      <a:moveTo>
                        <a:pt x="2448" y="1"/>
                      </a:moveTo>
                      <a:lnTo>
                        <a:pt x="14" y="1989"/>
                      </a:lnTo>
                      <a:cubicBezTo>
                        <a:pt x="14" y="1989"/>
                        <a:pt x="0" y="3403"/>
                        <a:pt x="579" y="3403"/>
                      </a:cubicBezTo>
                      <a:cubicBezTo>
                        <a:pt x="696" y="3403"/>
                        <a:pt x="837" y="3345"/>
                        <a:pt x="1008" y="3206"/>
                      </a:cubicBezTo>
                      <a:cubicBezTo>
                        <a:pt x="2022" y="2377"/>
                        <a:pt x="5247" y="1772"/>
                        <a:pt x="5247" y="1772"/>
                      </a:cubicBezTo>
                      <a:lnTo>
                        <a:pt x="244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4" name="Google Shape;5454;p6"/>
                <p:cNvSpPr/>
                <p:nvPr/>
              </p:nvSpPr>
              <p:spPr>
                <a:xfrm>
                  <a:off x="669380" y="3476380"/>
                  <a:ext cx="121402" cy="214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9" h="5250" extrusionOk="0">
                      <a:moveTo>
                        <a:pt x="2969" y="0"/>
                      </a:moveTo>
                      <a:lnTo>
                        <a:pt x="1" y="1748"/>
                      </a:lnTo>
                      <a:lnTo>
                        <a:pt x="884" y="4070"/>
                      </a:lnTo>
                      <a:lnTo>
                        <a:pt x="1510" y="5250"/>
                      </a:lnTo>
                      <a:lnTo>
                        <a:pt x="2726" y="4256"/>
                      </a:lnTo>
                      <a:lnTo>
                        <a:pt x="29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5" name="Google Shape;5455;p6"/>
                <p:cNvSpPr/>
                <p:nvPr/>
              </p:nvSpPr>
              <p:spPr>
                <a:xfrm>
                  <a:off x="932180" y="3666437"/>
                  <a:ext cx="150598" cy="2351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3" h="5750" extrusionOk="0">
                      <a:moveTo>
                        <a:pt x="2029" y="0"/>
                      </a:moveTo>
                      <a:lnTo>
                        <a:pt x="0" y="1656"/>
                      </a:lnTo>
                      <a:lnTo>
                        <a:pt x="884" y="3979"/>
                      </a:lnTo>
                      <a:lnTo>
                        <a:pt x="2246" y="5232"/>
                      </a:lnTo>
                      <a:lnTo>
                        <a:pt x="3683" y="5750"/>
                      </a:lnTo>
                      <a:lnTo>
                        <a:pt x="202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6" name="Google Shape;5456;p6"/>
                <p:cNvSpPr/>
                <p:nvPr/>
              </p:nvSpPr>
              <p:spPr>
                <a:xfrm>
                  <a:off x="545974" y="3482800"/>
                  <a:ext cx="93924" cy="1061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2597" extrusionOk="0">
                      <a:moveTo>
                        <a:pt x="2296" y="1"/>
                      </a:moveTo>
                      <a:lnTo>
                        <a:pt x="663" y="195"/>
                      </a:lnTo>
                      <a:lnTo>
                        <a:pt x="0" y="2056"/>
                      </a:lnTo>
                      <a:lnTo>
                        <a:pt x="360" y="2597"/>
                      </a:lnTo>
                      <a:lnTo>
                        <a:pt x="229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7" name="Google Shape;5457;p6"/>
                <p:cNvSpPr/>
                <p:nvPr/>
              </p:nvSpPr>
              <p:spPr>
                <a:xfrm>
                  <a:off x="569853" y="4149961"/>
                  <a:ext cx="97318" cy="80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0" h="1960" extrusionOk="0">
                      <a:moveTo>
                        <a:pt x="1792" y="1"/>
                      </a:moveTo>
                      <a:cubicBezTo>
                        <a:pt x="1758" y="1"/>
                        <a:pt x="1724" y="18"/>
                        <a:pt x="1693" y="58"/>
                      </a:cubicBezTo>
                      <a:cubicBezTo>
                        <a:pt x="1419" y="406"/>
                        <a:pt x="1" y="1254"/>
                        <a:pt x="1" y="1254"/>
                      </a:cubicBezTo>
                      <a:cubicBezTo>
                        <a:pt x="1" y="1254"/>
                        <a:pt x="793" y="1960"/>
                        <a:pt x="1074" y="1960"/>
                      </a:cubicBezTo>
                      <a:cubicBezTo>
                        <a:pt x="1094" y="1960"/>
                        <a:pt x="1112" y="1956"/>
                        <a:pt x="1126" y="1948"/>
                      </a:cubicBezTo>
                      <a:cubicBezTo>
                        <a:pt x="1342" y="1834"/>
                        <a:pt x="2379" y="1050"/>
                        <a:pt x="2379" y="1050"/>
                      </a:cubicBezTo>
                      <a:cubicBezTo>
                        <a:pt x="2379" y="1050"/>
                        <a:pt x="2056" y="1"/>
                        <a:pt x="179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8" name="Google Shape;5458;p6"/>
                <p:cNvSpPr/>
                <p:nvPr/>
              </p:nvSpPr>
              <p:spPr>
                <a:xfrm>
                  <a:off x="507578" y="4017191"/>
                  <a:ext cx="101121" cy="57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3" h="1399" extrusionOk="0">
                      <a:moveTo>
                        <a:pt x="1439" y="1"/>
                      </a:moveTo>
                      <a:cubicBezTo>
                        <a:pt x="1423" y="1"/>
                        <a:pt x="1408" y="4"/>
                        <a:pt x="1395" y="12"/>
                      </a:cubicBezTo>
                      <a:cubicBezTo>
                        <a:pt x="1144" y="155"/>
                        <a:pt x="1" y="543"/>
                        <a:pt x="206" y="543"/>
                      </a:cubicBezTo>
                      <a:cubicBezTo>
                        <a:pt x="208" y="543"/>
                        <a:pt x="211" y="543"/>
                        <a:pt x="214" y="542"/>
                      </a:cubicBezTo>
                      <a:cubicBezTo>
                        <a:pt x="215" y="542"/>
                        <a:pt x="217" y="542"/>
                        <a:pt x="218" y="542"/>
                      </a:cubicBezTo>
                      <a:cubicBezTo>
                        <a:pt x="467" y="542"/>
                        <a:pt x="1597" y="1399"/>
                        <a:pt x="1597" y="1399"/>
                      </a:cubicBezTo>
                      <a:lnTo>
                        <a:pt x="2473" y="1179"/>
                      </a:lnTo>
                      <a:cubicBezTo>
                        <a:pt x="2473" y="1179"/>
                        <a:pt x="1733" y="1"/>
                        <a:pt x="14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9" name="Google Shape;5459;p6"/>
                <p:cNvSpPr/>
                <p:nvPr/>
              </p:nvSpPr>
              <p:spPr>
                <a:xfrm>
                  <a:off x="468160" y="4164559"/>
                  <a:ext cx="94170" cy="54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1333" extrusionOk="0">
                      <a:moveTo>
                        <a:pt x="2155" y="1"/>
                      </a:moveTo>
                      <a:cubicBezTo>
                        <a:pt x="2149" y="1"/>
                        <a:pt x="2142" y="3"/>
                        <a:pt x="2133" y="7"/>
                      </a:cubicBezTo>
                      <a:cubicBezTo>
                        <a:pt x="1916" y="122"/>
                        <a:pt x="597" y="331"/>
                        <a:pt x="597" y="331"/>
                      </a:cubicBezTo>
                      <a:lnTo>
                        <a:pt x="1" y="818"/>
                      </a:lnTo>
                      <a:lnTo>
                        <a:pt x="613" y="1186"/>
                      </a:lnTo>
                      <a:lnTo>
                        <a:pt x="1726" y="1333"/>
                      </a:lnTo>
                      <a:cubicBezTo>
                        <a:pt x="1726" y="1333"/>
                        <a:pt x="2303" y="1"/>
                        <a:pt x="215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0" name="Google Shape;5460;p6"/>
                <p:cNvSpPr/>
                <p:nvPr/>
              </p:nvSpPr>
              <p:spPr>
                <a:xfrm>
                  <a:off x="657890" y="4179647"/>
                  <a:ext cx="90858" cy="57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2" h="1395" extrusionOk="0">
                      <a:moveTo>
                        <a:pt x="1115" y="0"/>
                      </a:moveTo>
                      <a:cubicBezTo>
                        <a:pt x="1085" y="0"/>
                        <a:pt x="1060" y="9"/>
                        <a:pt x="1041" y="30"/>
                      </a:cubicBezTo>
                      <a:cubicBezTo>
                        <a:pt x="862" y="235"/>
                        <a:pt x="1" y="1319"/>
                        <a:pt x="64" y="1319"/>
                      </a:cubicBezTo>
                      <a:cubicBezTo>
                        <a:pt x="68" y="1319"/>
                        <a:pt x="78" y="1313"/>
                        <a:pt x="93" y="1301"/>
                      </a:cubicBezTo>
                      <a:cubicBezTo>
                        <a:pt x="149" y="1255"/>
                        <a:pt x="296" y="1238"/>
                        <a:pt x="486" y="1238"/>
                      </a:cubicBezTo>
                      <a:cubicBezTo>
                        <a:pt x="1062" y="1238"/>
                        <a:pt x="2032" y="1395"/>
                        <a:pt x="2032" y="1395"/>
                      </a:cubicBezTo>
                      <a:lnTo>
                        <a:pt x="2221" y="867"/>
                      </a:lnTo>
                      <a:cubicBezTo>
                        <a:pt x="2221" y="867"/>
                        <a:pt x="1411" y="0"/>
                        <a:pt x="111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1" name="Google Shape;5461;p6"/>
                <p:cNvSpPr/>
                <p:nvPr/>
              </p:nvSpPr>
              <p:spPr>
                <a:xfrm>
                  <a:off x="509909" y="3874199"/>
                  <a:ext cx="98259" cy="979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3" h="2396" extrusionOk="0">
                      <a:moveTo>
                        <a:pt x="1452" y="1"/>
                      </a:moveTo>
                      <a:lnTo>
                        <a:pt x="0" y="504"/>
                      </a:lnTo>
                      <a:lnTo>
                        <a:pt x="257" y="1350"/>
                      </a:lnTo>
                      <a:lnTo>
                        <a:pt x="801" y="2396"/>
                      </a:lnTo>
                      <a:lnTo>
                        <a:pt x="1491" y="2328"/>
                      </a:lnTo>
                      <a:lnTo>
                        <a:pt x="2402" y="404"/>
                      </a:lnTo>
                      <a:lnTo>
                        <a:pt x="145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2" name="Google Shape;5462;p6"/>
                <p:cNvSpPr/>
                <p:nvPr/>
              </p:nvSpPr>
              <p:spPr>
                <a:xfrm>
                  <a:off x="644600" y="4124936"/>
                  <a:ext cx="38886" cy="44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1" h="1087" extrusionOk="0">
                      <a:moveTo>
                        <a:pt x="1" y="1"/>
                      </a:moveTo>
                      <a:lnTo>
                        <a:pt x="625" y="918"/>
                      </a:lnTo>
                      <a:lnTo>
                        <a:pt x="950" y="1087"/>
                      </a:lnTo>
                      <a:lnTo>
                        <a:pt x="846" y="427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3" name="Google Shape;5463;p6"/>
                <p:cNvSpPr/>
                <p:nvPr/>
              </p:nvSpPr>
              <p:spPr>
                <a:xfrm>
                  <a:off x="864957" y="3928828"/>
                  <a:ext cx="89549" cy="102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2498" extrusionOk="0">
                      <a:moveTo>
                        <a:pt x="939" y="0"/>
                      </a:moveTo>
                      <a:cubicBezTo>
                        <a:pt x="939" y="0"/>
                        <a:pt x="1" y="829"/>
                        <a:pt x="152" y="1015"/>
                      </a:cubicBezTo>
                      <a:cubicBezTo>
                        <a:pt x="305" y="1201"/>
                        <a:pt x="1301" y="2497"/>
                        <a:pt x="1301" y="2497"/>
                      </a:cubicBezTo>
                      <a:lnTo>
                        <a:pt x="2190" y="1151"/>
                      </a:lnTo>
                      <a:lnTo>
                        <a:pt x="93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4" name="Google Shape;5464;p6"/>
                <p:cNvSpPr/>
                <p:nvPr/>
              </p:nvSpPr>
              <p:spPr>
                <a:xfrm>
                  <a:off x="908709" y="3865653"/>
                  <a:ext cx="78223" cy="84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3" h="2061" extrusionOk="0">
                      <a:moveTo>
                        <a:pt x="1152" y="1"/>
                      </a:moveTo>
                      <a:cubicBezTo>
                        <a:pt x="1152" y="1"/>
                        <a:pt x="102" y="237"/>
                        <a:pt x="52" y="402"/>
                      </a:cubicBezTo>
                      <a:cubicBezTo>
                        <a:pt x="0" y="568"/>
                        <a:pt x="909" y="2061"/>
                        <a:pt x="909" y="2061"/>
                      </a:cubicBezTo>
                      <a:lnTo>
                        <a:pt x="1912" y="932"/>
                      </a:lnTo>
                      <a:lnTo>
                        <a:pt x="115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5" name="Google Shape;5465;p6"/>
                <p:cNvSpPr/>
                <p:nvPr/>
              </p:nvSpPr>
              <p:spPr>
                <a:xfrm>
                  <a:off x="1041111" y="3673061"/>
                  <a:ext cx="73602" cy="86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0" h="2105" extrusionOk="0">
                      <a:moveTo>
                        <a:pt x="1020" y="1"/>
                      </a:moveTo>
                      <a:lnTo>
                        <a:pt x="0" y="957"/>
                      </a:lnTo>
                      <a:lnTo>
                        <a:pt x="876" y="2104"/>
                      </a:lnTo>
                      <a:lnTo>
                        <a:pt x="1800" y="1412"/>
                      </a:lnTo>
                      <a:lnTo>
                        <a:pt x="102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6" name="Google Shape;5466;p6"/>
                <p:cNvSpPr/>
                <p:nvPr/>
              </p:nvSpPr>
              <p:spPr>
                <a:xfrm>
                  <a:off x="798919" y="3589727"/>
                  <a:ext cx="143810" cy="148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7" h="3642" extrusionOk="0">
                      <a:moveTo>
                        <a:pt x="1304" y="0"/>
                      </a:moveTo>
                      <a:cubicBezTo>
                        <a:pt x="1304" y="0"/>
                        <a:pt x="1" y="2433"/>
                        <a:pt x="47" y="2642"/>
                      </a:cubicBezTo>
                      <a:cubicBezTo>
                        <a:pt x="95" y="2852"/>
                        <a:pt x="470" y="3539"/>
                        <a:pt x="470" y="3539"/>
                      </a:cubicBezTo>
                      <a:lnTo>
                        <a:pt x="2168" y="3641"/>
                      </a:lnTo>
                      <a:cubicBezTo>
                        <a:pt x="2168" y="3641"/>
                        <a:pt x="3423" y="1416"/>
                        <a:pt x="3466" y="1278"/>
                      </a:cubicBezTo>
                      <a:cubicBezTo>
                        <a:pt x="3516" y="1112"/>
                        <a:pt x="2936" y="97"/>
                        <a:pt x="2936" y="97"/>
                      </a:cubicBez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7" name="Google Shape;5467;p6"/>
                <p:cNvSpPr/>
                <p:nvPr/>
              </p:nvSpPr>
              <p:spPr>
                <a:xfrm>
                  <a:off x="749606" y="3746008"/>
                  <a:ext cx="135469" cy="90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3" h="2207" extrusionOk="0">
                      <a:moveTo>
                        <a:pt x="1784" y="1"/>
                      </a:moveTo>
                      <a:cubicBezTo>
                        <a:pt x="1784" y="1"/>
                        <a:pt x="1638" y="430"/>
                        <a:pt x="1421" y="546"/>
                      </a:cubicBezTo>
                      <a:cubicBezTo>
                        <a:pt x="1205" y="660"/>
                        <a:pt x="593" y="975"/>
                        <a:pt x="593" y="975"/>
                      </a:cubicBezTo>
                      <a:cubicBezTo>
                        <a:pt x="593" y="975"/>
                        <a:pt x="0" y="1086"/>
                        <a:pt x="115" y="1302"/>
                      </a:cubicBezTo>
                      <a:cubicBezTo>
                        <a:pt x="230" y="1519"/>
                        <a:pt x="605" y="2206"/>
                        <a:pt x="605" y="2206"/>
                      </a:cubicBezTo>
                      <a:lnTo>
                        <a:pt x="1796" y="1916"/>
                      </a:lnTo>
                      <a:lnTo>
                        <a:pt x="2029" y="1330"/>
                      </a:lnTo>
                      <a:lnTo>
                        <a:pt x="2392" y="1429"/>
                      </a:lnTo>
                      <a:cubicBezTo>
                        <a:pt x="2392" y="1429"/>
                        <a:pt x="2679" y="1588"/>
                        <a:pt x="2837" y="1588"/>
                      </a:cubicBezTo>
                      <a:cubicBezTo>
                        <a:pt x="2877" y="1588"/>
                        <a:pt x="2909" y="1578"/>
                        <a:pt x="2926" y="1552"/>
                      </a:cubicBezTo>
                      <a:cubicBezTo>
                        <a:pt x="3007" y="1423"/>
                        <a:pt x="3312" y="428"/>
                        <a:pt x="3312" y="428"/>
                      </a:cubicBezTo>
                      <a:lnTo>
                        <a:pt x="178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8" name="Google Shape;5468;p6"/>
                <p:cNvSpPr/>
                <p:nvPr/>
              </p:nvSpPr>
              <p:spPr>
                <a:xfrm>
                  <a:off x="710188" y="3710148"/>
                  <a:ext cx="69472" cy="6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9" h="1658" extrusionOk="0">
                      <a:moveTo>
                        <a:pt x="1162" y="1"/>
                      </a:moveTo>
                      <a:lnTo>
                        <a:pt x="228" y="453"/>
                      </a:lnTo>
                      <a:lnTo>
                        <a:pt x="0" y="1012"/>
                      </a:lnTo>
                      <a:lnTo>
                        <a:pt x="653" y="1658"/>
                      </a:lnTo>
                      <a:lnTo>
                        <a:pt x="1699" y="1114"/>
                      </a:lnTo>
                      <a:lnTo>
                        <a:pt x="1482" y="546"/>
                      </a:lnTo>
                      <a:lnTo>
                        <a:pt x="116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9" name="Google Shape;5469;p6"/>
                <p:cNvSpPr/>
                <p:nvPr/>
              </p:nvSpPr>
              <p:spPr>
                <a:xfrm>
                  <a:off x="861808" y="3469919"/>
                  <a:ext cx="125900" cy="117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9" h="2878" extrusionOk="0">
                      <a:moveTo>
                        <a:pt x="802" y="1"/>
                      </a:moveTo>
                      <a:cubicBezTo>
                        <a:pt x="802" y="1"/>
                        <a:pt x="0" y="526"/>
                        <a:pt x="225" y="817"/>
                      </a:cubicBezTo>
                      <a:cubicBezTo>
                        <a:pt x="450" y="1107"/>
                        <a:pt x="2790" y="2878"/>
                        <a:pt x="2790" y="2878"/>
                      </a:cubicBezTo>
                      <a:lnTo>
                        <a:pt x="3079" y="2469"/>
                      </a:lnTo>
                      <a:lnTo>
                        <a:pt x="80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0" name="Google Shape;5470;p6"/>
                <p:cNvSpPr/>
                <p:nvPr/>
              </p:nvSpPr>
              <p:spPr>
                <a:xfrm>
                  <a:off x="600971" y="3620803"/>
                  <a:ext cx="141684" cy="240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5" h="5871" extrusionOk="0">
                      <a:moveTo>
                        <a:pt x="1850" y="1"/>
                      </a:moveTo>
                      <a:cubicBezTo>
                        <a:pt x="1644" y="1"/>
                        <a:pt x="1405" y="506"/>
                        <a:pt x="1405" y="506"/>
                      </a:cubicBezTo>
                      <a:lnTo>
                        <a:pt x="1012" y="1013"/>
                      </a:lnTo>
                      <a:lnTo>
                        <a:pt x="0" y="1901"/>
                      </a:lnTo>
                      <a:lnTo>
                        <a:pt x="616" y="2578"/>
                      </a:lnTo>
                      <a:lnTo>
                        <a:pt x="858" y="3561"/>
                      </a:lnTo>
                      <a:cubicBezTo>
                        <a:pt x="858" y="3561"/>
                        <a:pt x="999" y="4873"/>
                        <a:pt x="1202" y="5576"/>
                      </a:cubicBezTo>
                      <a:cubicBezTo>
                        <a:pt x="1264" y="5794"/>
                        <a:pt x="1384" y="5871"/>
                        <a:pt x="1525" y="5871"/>
                      </a:cubicBezTo>
                      <a:cubicBezTo>
                        <a:pt x="1840" y="5871"/>
                        <a:pt x="2265" y="5492"/>
                        <a:pt x="2410" y="5459"/>
                      </a:cubicBezTo>
                      <a:cubicBezTo>
                        <a:pt x="2619" y="5412"/>
                        <a:pt x="3465" y="5156"/>
                        <a:pt x="3465" y="5156"/>
                      </a:cubicBezTo>
                      <a:lnTo>
                        <a:pt x="3069" y="4671"/>
                      </a:lnTo>
                      <a:lnTo>
                        <a:pt x="1975" y="3331"/>
                      </a:lnTo>
                      <a:lnTo>
                        <a:pt x="2578" y="2093"/>
                      </a:lnTo>
                      <a:lnTo>
                        <a:pt x="2680" y="1762"/>
                      </a:lnTo>
                      <a:cubicBezTo>
                        <a:pt x="2680" y="1762"/>
                        <a:pt x="2260" y="1173"/>
                        <a:pt x="2072" y="334"/>
                      </a:cubicBezTo>
                      <a:cubicBezTo>
                        <a:pt x="2016" y="88"/>
                        <a:pt x="1936" y="1"/>
                        <a:pt x="18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1" name="Google Shape;5471;p6"/>
                <p:cNvSpPr/>
                <p:nvPr/>
              </p:nvSpPr>
              <p:spPr>
                <a:xfrm>
                  <a:off x="563270" y="3766658"/>
                  <a:ext cx="65669" cy="93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6" h="2282" extrusionOk="0">
                      <a:moveTo>
                        <a:pt x="193" y="1"/>
                      </a:moveTo>
                      <a:cubicBezTo>
                        <a:pt x="185" y="1"/>
                        <a:pt x="179" y="1"/>
                        <a:pt x="173" y="2"/>
                      </a:cubicBezTo>
                      <a:cubicBezTo>
                        <a:pt x="1" y="19"/>
                        <a:pt x="203" y="723"/>
                        <a:pt x="203" y="723"/>
                      </a:cubicBezTo>
                      <a:cubicBezTo>
                        <a:pt x="203" y="723"/>
                        <a:pt x="131" y="1774"/>
                        <a:pt x="141" y="2014"/>
                      </a:cubicBezTo>
                      <a:cubicBezTo>
                        <a:pt x="151" y="2256"/>
                        <a:pt x="527" y="2259"/>
                        <a:pt x="730" y="2279"/>
                      </a:cubicBezTo>
                      <a:cubicBezTo>
                        <a:pt x="744" y="2281"/>
                        <a:pt x="760" y="2281"/>
                        <a:pt x="776" y="2281"/>
                      </a:cubicBezTo>
                      <a:cubicBezTo>
                        <a:pt x="987" y="2281"/>
                        <a:pt x="1332" y="2164"/>
                        <a:pt x="1463" y="2114"/>
                      </a:cubicBezTo>
                      <a:cubicBezTo>
                        <a:pt x="1606" y="2060"/>
                        <a:pt x="1215" y="517"/>
                        <a:pt x="1415" y="230"/>
                      </a:cubicBezTo>
                      <a:cubicBezTo>
                        <a:pt x="1415" y="230"/>
                        <a:pt x="415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2" name="Google Shape;5472;p6"/>
                <p:cNvSpPr/>
                <p:nvPr/>
              </p:nvSpPr>
              <p:spPr>
                <a:xfrm>
                  <a:off x="569772" y="3711007"/>
                  <a:ext cx="50295" cy="51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0" h="1256" extrusionOk="0">
                      <a:moveTo>
                        <a:pt x="391" y="0"/>
                      </a:moveTo>
                      <a:lnTo>
                        <a:pt x="1" y="814"/>
                      </a:lnTo>
                      <a:lnTo>
                        <a:pt x="982" y="1256"/>
                      </a:lnTo>
                      <a:lnTo>
                        <a:pt x="1229" y="495"/>
                      </a:lnTo>
                      <a:lnTo>
                        <a:pt x="39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3" name="Google Shape;5473;p6"/>
                <p:cNvSpPr/>
                <p:nvPr/>
              </p:nvSpPr>
              <p:spPr>
                <a:xfrm>
                  <a:off x="958308" y="3244206"/>
                  <a:ext cx="45592" cy="99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" h="2427" extrusionOk="0">
                      <a:moveTo>
                        <a:pt x="547" y="1"/>
                      </a:moveTo>
                      <a:lnTo>
                        <a:pt x="0" y="622"/>
                      </a:lnTo>
                      <a:lnTo>
                        <a:pt x="143" y="2087"/>
                      </a:lnTo>
                      <a:lnTo>
                        <a:pt x="640" y="2427"/>
                      </a:lnTo>
                      <a:lnTo>
                        <a:pt x="1114" y="2039"/>
                      </a:lnTo>
                      <a:lnTo>
                        <a:pt x="5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4" name="Google Shape;5474;p6"/>
                <p:cNvSpPr/>
                <p:nvPr/>
              </p:nvSpPr>
              <p:spPr>
                <a:xfrm>
                  <a:off x="443667" y="3971149"/>
                  <a:ext cx="122343" cy="97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2" h="2375" extrusionOk="0">
                      <a:moveTo>
                        <a:pt x="1843" y="0"/>
                      </a:moveTo>
                      <a:lnTo>
                        <a:pt x="0" y="1321"/>
                      </a:lnTo>
                      <a:cubicBezTo>
                        <a:pt x="92" y="1676"/>
                        <a:pt x="191" y="2027"/>
                        <a:pt x="304" y="2374"/>
                      </a:cubicBezTo>
                      <a:lnTo>
                        <a:pt x="826" y="1948"/>
                      </a:lnTo>
                      <a:lnTo>
                        <a:pt x="898" y="1579"/>
                      </a:lnTo>
                      <a:lnTo>
                        <a:pt x="2992" y="800"/>
                      </a:lnTo>
                      <a:lnTo>
                        <a:pt x="2898" y="380"/>
                      </a:lnTo>
                      <a:lnTo>
                        <a:pt x="184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5" name="Google Shape;5475;p6"/>
                <p:cNvSpPr/>
                <p:nvPr/>
              </p:nvSpPr>
              <p:spPr>
                <a:xfrm>
                  <a:off x="365771" y="4027577"/>
                  <a:ext cx="78713" cy="96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5" h="2363" extrusionOk="0">
                      <a:moveTo>
                        <a:pt x="1552" y="1"/>
                      </a:moveTo>
                      <a:lnTo>
                        <a:pt x="633" y="43"/>
                      </a:lnTo>
                      <a:cubicBezTo>
                        <a:pt x="423" y="446"/>
                        <a:pt x="213" y="848"/>
                        <a:pt x="1" y="1250"/>
                      </a:cubicBezTo>
                      <a:lnTo>
                        <a:pt x="379" y="2285"/>
                      </a:lnTo>
                      <a:lnTo>
                        <a:pt x="534" y="2363"/>
                      </a:lnTo>
                      <a:lnTo>
                        <a:pt x="1925" y="1226"/>
                      </a:lnTo>
                      <a:cubicBezTo>
                        <a:pt x="1787" y="822"/>
                        <a:pt x="1662" y="414"/>
                        <a:pt x="15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6" name="Google Shape;5476;p6"/>
                <p:cNvSpPr/>
                <p:nvPr/>
              </p:nvSpPr>
              <p:spPr>
                <a:xfrm>
                  <a:off x="864261" y="3853018"/>
                  <a:ext cx="41381" cy="77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2" h="1889" extrusionOk="0">
                      <a:moveTo>
                        <a:pt x="35" y="0"/>
                      </a:moveTo>
                      <a:lnTo>
                        <a:pt x="0" y="1888"/>
                      </a:lnTo>
                      <a:lnTo>
                        <a:pt x="731" y="1404"/>
                      </a:lnTo>
                      <a:lnTo>
                        <a:pt x="1011" y="160"/>
                      </a:lnTo>
                      <a:lnTo>
                        <a:pt x="3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7" name="Google Shape;5477;p6"/>
                <p:cNvSpPr/>
                <p:nvPr/>
              </p:nvSpPr>
              <p:spPr>
                <a:xfrm>
                  <a:off x="923961" y="3825212"/>
                  <a:ext cx="40318" cy="28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" h="700" extrusionOk="0">
                      <a:moveTo>
                        <a:pt x="517" y="0"/>
                      </a:moveTo>
                      <a:cubicBezTo>
                        <a:pt x="497" y="0"/>
                        <a:pt x="481" y="10"/>
                        <a:pt x="470" y="33"/>
                      </a:cubicBezTo>
                      <a:cubicBezTo>
                        <a:pt x="390" y="211"/>
                        <a:pt x="0" y="700"/>
                        <a:pt x="0" y="700"/>
                      </a:cubicBezTo>
                      <a:lnTo>
                        <a:pt x="879" y="602"/>
                      </a:lnTo>
                      <a:lnTo>
                        <a:pt x="986" y="458"/>
                      </a:lnTo>
                      <a:cubicBezTo>
                        <a:pt x="986" y="458"/>
                        <a:pt x="655" y="0"/>
                        <a:pt x="51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8" name="Google Shape;5478;p6"/>
                <p:cNvSpPr/>
                <p:nvPr/>
              </p:nvSpPr>
              <p:spPr>
                <a:xfrm>
                  <a:off x="900653" y="3742983"/>
                  <a:ext cx="29236" cy="20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" h="507" extrusionOk="0">
                      <a:moveTo>
                        <a:pt x="372" y="1"/>
                      </a:moveTo>
                      <a:cubicBezTo>
                        <a:pt x="204" y="1"/>
                        <a:pt x="1" y="20"/>
                        <a:pt x="1" y="20"/>
                      </a:cubicBezTo>
                      <a:lnTo>
                        <a:pt x="233" y="507"/>
                      </a:lnTo>
                      <a:lnTo>
                        <a:pt x="715" y="394"/>
                      </a:lnTo>
                      <a:cubicBezTo>
                        <a:pt x="715" y="394"/>
                        <a:pt x="660" y="78"/>
                        <a:pt x="577" y="25"/>
                      </a:cubicBezTo>
                      <a:cubicBezTo>
                        <a:pt x="547" y="7"/>
                        <a:pt x="465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9" name="Google Shape;5479;p6"/>
                <p:cNvSpPr/>
                <p:nvPr/>
              </p:nvSpPr>
              <p:spPr>
                <a:xfrm>
                  <a:off x="533257" y="3593489"/>
                  <a:ext cx="6093" cy="91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" h="223" extrusionOk="0">
                      <a:moveTo>
                        <a:pt x="80" y="0"/>
                      </a:moveTo>
                      <a:lnTo>
                        <a:pt x="0" y="223"/>
                      </a:lnTo>
                      <a:lnTo>
                        <a:pt x="149" y="147"/>
                      </a:lnTo>
                      <a:lnTo>
                        <a:pt x="8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0" name="Google Shape;5480;p6"/>
                <p:cNvSpPr/>
                <p:nvPr/>
              </p:nvSpPr>
              <p:spPr>
                <a:xfrm>
                  <a:off x="656213" y="3393618"/>
                  <a:ext cx="91757" cy="29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4" h="726" extrusionOk="0">
                      <a:moveTo>
                        <a:pt x="0" y="0"/>
                      </a:moveTo>
                      <a:lnTo>
                        <a:pt x="470" y="726"/>
                      </a:lnTo>
                      <a:lnTo>
                        <a:pt x="2244" y="633"/>
                      </a:lnTo>
                      <a:lnTo>
                        <a:pt x="1599" y="29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81" name="Google Shape;5481;p6"/>
              <p:cNvGrpSpPr/>
              <p:nvPr/>
            </p:nvGrpSpPr>
            <p:grpSpPr>
              <a:xfrm rot="10800000">
                <a:off x="8957827" y="2067973"/>
                <a:ext cx="1033343" cy="1629607"/>
                <a:chOff x="3514220" y="2747434"/>
                <a:chExt cx="794452" cy="1252870"/>
              </a:xfrm>
            </p:grpSpPr>
            <p:sp>
              <p:nvSpPr>
                <p:cNvPr id="5482" name="Google Shape;5482;p6"/>
                <p:cNvSpPr/>
                <p:nvPr/>
              </p:nvSpPr>
              <p:spPr>
                <a:xfrm>
                  <a:off x="3526528" y="3214847"/>
                  <a:ext cx="2617" cy="204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" h="500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7" y="166"/>
                        <a:pt x="13" y="332"/>
                        <a:pt x="19" y="499"/>
                      </a:cubicBezTo>
                      <a:cubicBezTo>
                        <a:pt x="64" y="407"/>
                        <a:pt x="46" y="221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3" name="Google Shape;5483;p6"/>
                <p:cNvSpPr/>
                <p:nvPr/>
              </p:nvSpPr>
              <p:spPr>
                <a:xfrm>
                  <a:off x="3514261" y="2798219"/>
                  <a:ext cx="788605" cy="11975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86" h="29286" extrusionOk="0">
                      <a:moveTo>
                        <a:pt x="5917" y="3592"/>
                      </a:moveTo>
                      <a:lnTo>
                        <a:pt x="4316" y="6565"/>
                      </a:lnTo>
                      <a:lnTo>
                        <a:pt x="2536" y="5682"/>
                      </a:lnTo>
                      <a:lnTo>
                        <a:pt x="4007" y="4067"/>
                      </a:lnTo>
                      <a:lnTo>
                        <a:pt x="5917" y="3592"/>
                      </a:lnTo>
                      <a:close/>
                      <a:moveTo>
                        <a:pt x="5763" y="4459"/>
                      </a:moveTo>
                      <a:cubicBezTo>
                        <a:pt x="6078" y="4541"/>
                        <a:pt x="6399" y="4608"/>
                        <a:pt x="6717" y="4679"/>
                      </a:cubicBezTo>
                      <a:lnTo>
                        <a:pt x="6199" y="5874"/>
                      </a:lnTo>
                      <a:lnTo>
                        <a:pt x="5598" y="6683"/>
                      </a:lnTo>
                      <a:lnTo>
                        <a:pt x="4876" y="6432"/>
                      </a:lnTo>
                      <a:lnTo>
                        <a:pt x="5763" y="4459"/>
                      </a:lnTo>
                      <a:close/>
                      <a:moveTo>
                        <a:pt x="11811" y="4643"/>
                      </a:moveTo>
                      <a:lnTo>
                        <a:pt x="13044" y="4775"/>
                      </a:lnTo>
                      <a:lnTo>
                        <a:pt x="14192" y="5099"/>
                      </a:lnTo>
                      <a:lnTo>
                        <a:pt x="13826" y="7381"/>
                      </a:lnTo>
                      <a:lnTo>
                        <a:pt x="12045" y="7653"/>
                      </a:lnTo>
                      <a:lnTo>
                        <a:pt x="11432" y="6643"/>
                      </a:lnTo>
                      <a:lnTo>
                        <a:pt x="11811" y="4643"/>
                      </a:lnTo>
                      <a:close/>
                      <a:moveTo>
                        <a:pt x="2741" y="6318"/>
                      </a:moveTo>
                      <a:lnTo>
                        <a:pt x="4801" y="7109"/>
                      </a:lnTo>
                      <a:lnTo>
                        <a:pt x="4831" y="7747"/>
                      </a:lnTo>
                      <a:lnTo>
                        <a:pt x="4238" y="7952"/>
                      </a:lnTo>
                      <a:lnTo>
                        <a:pt x="2923" y="7162"/>
                      </a:lnTo>
                      <a:lnTo>
                        <a:pt x="2741" y="6318"/>
                      </a:lnTo>
                      <a:close/>
                      <a:moveTo>
                        <a:pt x="1565" y="5450"/>
                      </a:moveTo>
                      <a:lnTo>
                        <a:pt x="2286" y="6446"/>
                      </a:lnTo>
                      <a:lnTo>
                        <a:pt x="2679" y="7279"/>
                      </a:lnTo>
                      <a:lnTo>
                        <a:pt x="1259" y="8019"/>
                      </a:lnTo>
                      <a:lnTo>
                        <a:pt x="217" y="7748"/>
                      </a:lnTo>
                      <a:lnTo>
                        <a:pt x="863" y="5624"/>
                      </a:lnTo>
                      <a:lnTo>
                        <a:pt x="1565" y="5450"/>
                      </a:lnTo>
                      <a:close/>
                      <a:moveTo>
                        <a:pt x="3031" y="7683"/>
                      </a:moveTo>
                      <a:cubicBezTo>
                        <a:pt x="3250" y="7683"/>
                        <a:pt x="3606" y="8123"/>
                        <a:pt x="3606" y="8123"/>
                      </a:cubicBezTo>
                      <a:lnTo>
                        <a:pt x="2273" y="8470"/>
                      </a:lnTo>
                      <a:lnTo>
                        <a:pt x="1943" y="8237"/>
                      </a:lnTo>
                      <a:cubicBezTo>
                        <a:pt x="1943" y="8237"/>
                        <a:pt x="2774" y="7772"/>
                        <a:pt x="2982" y="7691"/>
                      </a:cubicBezTo>
                      <a:cubicBezTo>
                        <a:pt x="2998" y="7685"/>
                        <a:pt x="3014" y="7683"/>
                        <a:pt x="3031" y="7683"/>
                      </a:cubicBezTo>
                      <a:close/>
                      <a:moveTo>
                        <a:pt x="10971" y="7598"/>
                      </a:moveTo>
                      <a:lnTo>
                        <a:pt x="11315" y="8503"/>
                      </a:lnTo>
                      <a:lnTo>
                        <a:pt x="11640" y="8020"/>
                      </a:lnTo>
                      <a:cubicBezTo>
                        <a:pt x="11996" y="8750"/>
                        <a:pt x="12345" y="9484"/>
                        <a:pt x="12690" y="10218"/>
                      </a:cubicBezTo>
                      <a:lnTo>
                        <a:pt x="12420" y="10571"/>
                      </a:lnTo>
                      <a:lnTo>
                        <a:pt x="12519" y="11620"/>
                      </a:lnTo>
                      <a:lnTo>
                        <a:pt x="12519" y="11620"/>
                      </a:lnTo>
                      <a:lnTo>
                        <a:pt x="9705" y="10446"/>
                      </a:lnTo>
                      <a:lnTo>
                        <a:pt x="10430" y="9860"/>
                      </a:lnTo>
                      <a:lnTo>
                        <a:pt x="10262" y="8413"/>
                      </a:lnTo>
                      <a:lnTo>
                        <a:pt x="10147" y="8119"/>
                      </a:lnTo>
                      <a:cubicBezTo>
                        <a:pt x="10422" y="7946"/>
                        <a:pt x="10693" y="7767"/>
                        <a:pt x="10971" y="7598"/>
                      </a:cubicBezTo>
                      <a:close/>
                      <a:moveTo>
                        <a:pt x="13076" y="10744"/>
                      </a:moveTo>
                      <a:lnTo>
                        <a:pt x="14742" y="10968"/>
                      </a:lnTo>
                      <a:lnTo>
                        <a:pt x="14748" y="12172"/>
                      </a:lnTo>
                      <a:lnTo>
                        <a:pt x="13244" y="12192"/>
                      </a:lnTo>
                      <a:lnTo>
                        <a:pt x="13076" y="10744"/>
                      </a:lnTo>
                      <a:close/>
                      <a:moveTo>
                        <a:pt x="652" y="10993"/>
                      </a:moveTo>
                      <a:lnTo>
                        <a:pt x="1731" y="11298"/>
                      </a:lnTo>
                      <a:lnTo>
                        <a:pt x="1453" y="12198"/>
                      </a:lnTo>
                      <a:lnTo>
                        <a:pt x="513" y="11816"/>
                      </a:lnTo>
                      <a:lnTo>
                        <a:pt x="652" y="10993"/>
                      </a:lnTo>
                      <a:close/>
                      <a:moveTo>
                        <a:pt x="7347" y="4580"/>
                      </a:moveTo>
                      <a:cubicBezTo>
                        <a:pt x="7940" y="4580"/>
                        <a:pt x="8583" y="6390"/>
                        <a:pt x="9569" y="7287"/>
                      </a:cubicBezTo>
                      <a:cubicBezTo>
                        <a:pt x="10780" y="8391"/>
                        <a:pt x="6626" y="10517"/>
                        <a:pt x="6626" y="10517"/>
                      </a:cubicBezTo>
                      <a:lnTo>
                        <a:pt x="2455" y="12258"/>
                      </a:lnTo>
                      <a:lnTo>
                        <a:pt x="1907" y="8803"/>
                      </a:lnTo>
                      <a:lnTo>
                        <a:pt x="4792" y="8477"/>
                      </a:lnTo>
                      <a:cubicBezTo>
                        <a:pt x="4792" y="8477"/>
                        <a:pt x="6228" y="6090"/>
                        <a:pt x="6945" y="4897"/>
                      </a:cubicBezTo>
                      <a:cubicBezTo>
                        <a:pt x="7079" y="4674"/>
                        <a:pt x="7211" y="4580"/>
                        <a:pt x="7347" y="4580"/>
                      </a:cubicBezTo>
                      <a:close/>
                      <a:moveTo>
                        <a:pt x="9537" y="11139"/>
                      </a:moveTo>
                      <a:lnTo>
                        <a:pt x="9699" y="11634"/>
                      </a:lnTo>
                      <a:cubicBezTo>
                        <a:pt x="9699" y="11634"/>
                        <a:pt x="6763" y="12494"/>
                        <a:pt x="6380" y="12501"/>
                      </a:cubicBezTo>
                      <a:cubicBezTo>
                        <a:pt x="6379" y="12501"/>
                        <a:pt x="6377" y="12501"/>
                        <a:pt x="6376" y="12501"/>
                      </a:cubicBezTo>
                      <a:cubicBezTo>
                        <a:pt x="5997" y="12501"/>
                        <a:pt x="6055" y="11510"/>
                        <a:pt x="6055" y="11510"/>
                      </a:cubicBezTo>
                      <a:lnTo>
                        <a:pt x="9537" y="11139"/>
                      </a:lnTo>
                      <a:close/>
                      <a:moveTo>
                        <a:pt x="2794" y="13747"/>
                      </a:moveTo>
                      <a:lnTo>
                        <a:pt x="1769" y="15290"/>
                      </a:lnTo>
                      <a:lnTo>
                        <a:pt x="870" y="15232"/>
                      </a:lnTo>
                      <a:lnTo>
                        <a:pt x="2111" y="14078"/>
                      </a:lnTo>
                      <a:lnTo>
                        <a:pt x="2794" y="13747"/>
                      </a:lnTo>
                      <a:close/>
                      <a:moveTo>
                        <a:pt x="11910" y="12028"/>
                      </a:moveTo>
                      <a:lnTo>
                        <a:pt x="17753" y="14217"/>
                      </a:lnTo>
                      <a:lnTo>
                        <a:pt x="16427" y="15099"/>
                      </a:lnTo>
                      <a:lnTo>
                        <a:pt x="14531" y="15460"/>
                      </a:lnTo>
                      <a:lnTo>
                        <a:pt x="12037" y="14756"/>
                      </a:lnTo>
                      <a:lnTo>
                        <a:pt x="11910" y="12028"/>
                      </a:lnTo>
                      <a:close/>
                      <a:moveTo>
                        <a:pt x="12156" y="15063"/>
                      </a:moveTo>
                      <a:cubicBezTo>
                        <a:pt x="12276" y="15063"/>
                        <a:pt x="12513" y="15184"/>
                        <a:pt x="12513" y="15184"/>
                      </a:cubicBezTo>
                      <a:lnTo>
                        <a:pt x="12308" y="15657"/>
                      </a:lnTo>
                      <a:lnTo>
                        <a:pt x="11755" y="15548"/>
                      </a:lnTo>
                      <a:cubicBezTo>
                        <a:pt x="11755" y="15548"/>
                        <a:pt x="12022" y="15107"/>
                        <a:pt x="12118" y="15069"/>
                      </a:cubicBezTo>
                      <a:cubicBezTo>
                        <a:pt x="12129" y="15065"/>
                        <a:pt x="12142" y="15063"/>
                        <a:pt x="12156" y="15063"/>
                      </a:cubicBezTo>
                      <a:close/>
                      <a:moveTo>
                        <a:pt x="14752" y="15768"/>
                      </a:moveTo>
                      <a:cubicBezTo>
                        <a:pt x="14765" y="15768"/>
                        <a:pt x="14772" y="15768"/>
                        <a:pt x="14772" y="15768"/>
                      </a:cubicBezTo>
                      <a:lnTo>
                        <a:pt x="14827" y="15947"/>
                      </a:lnTo>
                      <a:lnTo>
                        <a:pt x="14362" y="16744"/>
                      </a:lnTo>
                      <a:cubicBezTo>
                        <a:pt x="14362" y="16744"/>
                        <a:pt x="14196" y="16113"/>
                        <a:pt x="14097" y="15936"/>
                      </a:cubicBezTo>
                      <a:cubicBezTo>
                        <a:pt x="14007" y="15775"/>
                        <a:pt x="14633" y="15768"/>
                        <a:pt x="14752" y="15768"/>
                      </a:cubicBezTo>
                      <a:close/>
                      <a:moveTo>
                        <a:pt x="8959" y="12893"/>
                      </a:moveTo>
                      <a:cubicBezTo>
                        <a:pt x="8959" y="12893"/>
                        <a:pt x="10170" y="13037"/>
                        <a:pt x="10278" y="13183"/>
                      </a:cubicBezTo>
                      <a:cubicBezTo>
                        <a:pt x="10366" y="13304"/>
                        <a:pt x="11450" y="15738"/>
                        <a:pt x="11450" y="15738"/>
                      </a:cubicBezTo>
                      <a:lnTo>
                        <a:pt x="10309" y="17096"/>
                      </a:lnTo>
                      <a:cubicBezTo>
                        <a:pt x="10309" y="17096"/>
                        <a:pt x="9501" y="16983"/>
                        <a:pt x="9296" y="16892"/>
                      </a:cubicBezTo>
                      <a:cubicBezTo>
                        <a:pt x="9090" y="16802"/>
                        <a:pt x="7865" y="14198"/>
                        <a:pt x="7865" y="14198"/>
                      </a:cubicBezTo>
                      <a:lnTo>
                        <a:pt x="8959" y="12893"/>
                      </a:lnTo>
                      <a:close/>
                      <a:moveTo>
                        <a:pt x="16340" y="16214"/>
                      </a:moveTo>
                      <a:lnTo>
                        <a:pt x="16663" y="17755"/>
                      </a:lnTo>
                      <a:cubicBezTo>
                        <a:pt x="16663" y="17755"/>
                        <a:pt x="14849" y="17588"/>
                        <a:pt x="14742" y="17443"/>
                      </a:cubicBezTo>
                      <a:cubicBezTo>
                        <a:pt x="14635" y="17297"/>
                        <a:pt x="15089" y="16272"/>
                        <a:pt x="15089" y="16272"/>
                      </a:cubicBezTo>
                      <a:lnTo>
                        <a:pt x="16340" y="16214"/>
                      </a:lnTo>
                      <a:close/>
                      <a:moveTo>
                        <a:pt x="4610" y="13735"/>
                      </a:moveTo>
                      <a:lnTo>
                        <a:pt x="8022" y="16583"/>
                      </a:lnTo>
                      <a:lnTo>
                        <a:pt x="8098" y="18220"/>
                      </a:lnTo>
                      <a:lnTo>
                        <a:pt x="6721" y="18010"/>
                      </a:lnTo>
                      <a:lnTo>
                        <a:pt x="4228" y="17306"/>
                      </a:lnTo>
                      <a:lnTo>
                        <a:pt x="4610" y="13735"/>
                      </a:lnTo>
                      <a:close/>
                      <a:moveTo>
                        <a:pt x="14201" y="17207"/>
                      </a:moveTo>
                      <a:lnTo>
                        <a:pt x="15069" y="18215"/>
                      </a:lnTo>
                      <a:lnTo>
                        <a:pt x="15019" y="19128"/>
                      </a:lnTo>
                      <a:lnTo>
                        <a:pt x="13460" y="17925"/>
                      </a:lnTo>
                      <a:lnTo>
                        <a:pt x="14201" y="17207"/>
                      </a:lnTo>
                      <a:close/>
                      <a:moveTo>
                        <a:pt x="11922" y="16168"/>
                      </a:moveTo>
                      <a:cubicBezTo>
                        <a:pt x="11922" y="16168"/>
                        <a:pt x="12565" y="17042"/>
                        <a:pt x="12622" y="17190"/>
                      </a:cubicBezTo>
                      <a:cubicBezTo>
                        <a:pt x="12679" y="17338"/>
                        <a:pt x="12187" y="17561"/>
                        <a:pt x="12187" y="17561"/>
                      </a:cubicBezTo>
                      <a:lnTo>
                        <a:pt x="11879" y="17803"/>
                      </a:lnTo>
                      <a:lnTo>
                        <a:pt x="12224" y="18362"/>
                      </a:lnTo>
                      <a:lnTo>
                        <a:pt x="11728" y="19540"/>
                      </a:lnTo>
                      <a:cubicBezTo>
                        <a:pt x="11728" y="19540"/>
                        <a:pt x="10919" y="19426"/>
                        <a:pt x="10666" y="19388"/>
                      </a:cubicBezTo>
                      <a:cubicBezTo>
                        <a:pt x="10414" y="19350"/>
                        <a:pt x="10689" y="18785"/>
                        <a:pt x="10689" y="18785"/>
                      </a:cubicBezTo>
                      <a:cubicBezTo>
                        <a:pt x="10689" y="18785"/>
                        <a:pt x="10806" y="18077"/>
                        <a:pt x="10844" y="17824"/>
                      </a:cubicBezTo>
                      <a:cubicBezTo>
                        <a:pt x="10884" y="17571"/>
                        <a:pt x="10614" y="17183"/>
                        <a:pt x="10614" y="17183"/>
                      </a:cubicBezTo>
                      <a:lnTo>
                        <a:pt x="11922" y="16168"/>
                      </a:lnTo>
                      <a:close/>
                      <a:moveTo>
                        <a:pt x="8894" y="17965"/>
                      </a:moveTo>
                      <a:lnTo>
                        <a:pt x="9549" y="18035"/>
                      </a:lnTo>
                      <a:lnTo>
                        <a:pt x="10160" y="18207"/>
                      </a:lnTo>
                      <a:lnTo>
                        <a:pt x="9965" y="19421"/>
                      </a:lnTo>
                      <a:lnTo>
                        <a:pt x="9018" y="19566"/>
                      </a:lnTo>
                      <a:lnTo>
                        <a:pt x="8693" y="19029"/>
                      </a:lnTo>
                      <a:lnTo>
                        <a:pt x="8894" y="17965"/>
                      </a:lnTo>
                      <a:close/>
                      <a:moveTo>
                        <a:pt x="17327" y="17975"/>
                      </a:moveTo>
                      <a:lnTo>
                        <a:pt x="17902" y="19554"/>
                      </a:lnTo>
                      <a:cubicBezTo>
                        <a:pt x="17902" y="19554"/>
                        <a:pt x="16196" y="19583"/>
                        <a:pt x="15946" y="19595"/>
                      </a:cubicBezTo>
                      <a:cubicBezTo>
                        <a:pt x="15945" y="19596"/>
                        <a:pt x="15944" y="19596"/>
                        <a:pt x="15942" y="19596"/>
                      </a:cubicBezTo>
                      <a:cubicBezTo>
                        <a:pt x="15694" y="19596"/>
                        <a:pt x="15585" y="18307"/>
                        <a:pt x="15585" y="18307"/>
                      </a:cubicBezTo>
                      <a:lnTo>
                        <a:pt x="17327" y="17975"/>
                      </a:lnTo>
                      <a:close/>
                      <a:moveTo>
                        <a:pt x="5966" y="18211"/>
                      </a:moveTo>
                      <a:cubicBezTo>
                        <a:pt x="6034" y="18211"/>
                        <a:pt x="6126" y="18234"/>
                        <a:pt x="6249" y="18289"/>
                      </a:cubicBezTo>
                      <a:cubicBezTo>
                        <a:pt x="7068" y="18652"/>
                        <a:pt x="7822" y="18667"/>
                        <a:pt x="7822" y="18667"/>
                      </a:cubicBezTo>
                      <a:lnTo>
                        <a:pt x="8036" y="18959"/>
                      </a:lnTo>
                      <a:lnTo>
                        <a:pt x="8698" y="20233"/>
                      </a:lnTo>
                      <a:lnTo>
                        <a:pt x="10501" y="20149"/>
                      </a:lnTo>
                      <a:lnTo>
                        <a:pt x="11153" y="20119"/>
                      </a:lnTo>
                      <a:lnTo>
                        <a:pt x="11153" y="20119"/>
                      </a:lnTo>
                      <a:cubicBezTo>
                        <a:pt x="11152" y="20119"/>
                        <a:pt x="10841" y="20987"/>
                        <a:pt x="10751" y="21192"/>
                      </a:cubicBezTo>
                      <a:cubicBezTo>
                        <a:pt x="10668" y="21376"/>
                        <a:pt x="10784" y="22316"/>
                        <a:pt x="10294" y="22316"/>
                      </a:cubicBezTo>
                      <a:cubicBezTo>
                        <a:pt x="10237" y="22316"/>
                        <a:pt x="10172" y="22304"/>
                        <a:pt x="10098" y="22276"/>
                      </a:cubicBezTo>
                      <a:cubicBezTo>
                        <a:pt x="9383" y="22008"/>
                        <a:pt x="8196" y="21310"/>
                        <a:pt x="8196" y="21310"/>
                      </a:cubicBezTo>
                      <a:lnTo>
                        <a:pt x="7223" y="20903"/>
                      </a:lnTo>
                      <a:lnTo>
                        <a:pt x="6274" y="20998"/>
                      </a:lnTo>
                      <a:lnTo>
                        <a:pt x="6158" y="19598"/>
                      </a:lnTo>
                      <a:lnTo>
                        <a:pt x="5978" y="18953"/>
                      </a:lnTo>
                      <a:cubicBezTo>
                        <a:pt x="5978" y="18953"/>
                        <a:pt x="5582" y="18211"/>
                        <a:pt x="5966" y="18211"/>
                      </a:cubicBezTo>
                      <a:close/>
                      <a:moveTo>
                        <a:pt x="7232" y="21104"/>
                      </a:moveTo>
                      <a:lnTo>
                        <a:pt x="7716" y="21784"/>
                      </a:lnTo>
                      <a:lnTo>
                        <a:pt x="6738" y="22332"/>
                      </a:lnTo>
                      <a:lnTo>
                        <a:pt x="6298" y="21499"/>
                      </a:lnTo>
                      <a:lnTo>
                        <a:pt x="7232" y="21104"/>
                      </a:lnTo>
                      <a:close/>
                      <a:moveTo>
                        <a:pt x="8167" y="21764"/>
                      </a:moveTo>
                      <a:cubicBezTo>
                        <a:pt x="8283" y="22109"/>
                        <a:pt x="9818" y="22741"/>
                        <a:pt x="9775" y="22893"/>
                      </a:cubicBezTo>
                      <a:cubicBezTo>
                        <a:pt x="9732" y="23046"/>
                        <a:pt x="9601" y="23454"/>
                        <a:pt x="9457" y="23611"/>
                      </a:cubicBezTo>
                      <a:cubicBezTo>
                        <a:pt x="9339" y="23740"/>
                        <a:pt x="9158" y="23975"/>
                        <a:pt x="8982" y="23975"/>
                      </a:cubicBezTo>
                      <a:cubicBezTo>
                        <a:pt x="8944" y="23975"/>
                        <a:pt x="8906" y="23964"/>
                        <a:pt x="8870" y="23939"/>
                      </a:cubicBezTo>
                      <a:cubicBezTo>
                        <a:pt x="8663" y="23798"/>
                        <a:pt x="7827" y="23084"/>
                        <a:pt x="7827" y="23084"/>
                      </a:cubicBezTo>
                      <a:cubicBezTo>
                        <a:pt x="7827" y="23084"/>
                        <a:pt x="7112" y="22816"/>
                        <a:pt x="7205" y="22661"/>
                      </a:cubicBezTo>
                      <a:cubicBezTo>
                        <a:pt x="7298" y="22507"/>
                        <a:pt x="8167" y="21764"/>
                        <a:pt x="8167" y="21764"/>
                      </a:cubicBezTo>
                      <a:close/>
                      <a:moveTo>
                        <a:pt x="10318" y="23771"/>
                      </a:moveTo>
                      <a:lnTo>
                        <a:pt x="11363" y="25730"/>
                      </a:lnTo>
                      <a:lnTo>
                        <a:pt x="10990" y="26350"/>
                      </a:lnTo>
                      <a:lnTo>
                        <a:pt x="9777" y="26156"/>
                      </a:lnTo>
                      <a:lnTo>
                        <a:pt x="8909" y="25845"/>
                      </a:lnTo>
                      <a:lnTo>
                        <a:pt x="9389" y="24316"/>
                      </a:lnTo>
                      <a:lnTo>
                        <a:pt x="10318" y="23771"/>
                      </a:lnTo>
                      <a:close/>
                      <a:moveTo>
                        <a:pt x="13205" y="26390"/>
                      </a:moveTo>
                      <a:cubicBezTo>
                        <a:pt x="13571" y="26390"/>
                        <a:pt x="13904" y="26416"/>
                        <a:pt x="13904" y="26416"/>
                      </a:cubicBezTo>
                      <a:lnTo>
                        <a:pt x="13542" y="27286"/>
                      </a:lnTo>
                      <a:cubicBezTo>
                        <a:pt x="13542" y="27286"/>
                        <a:pt x="12107" y="27704"/>
                        <a:pt x="11966" y="27911"/>
                      </a:cubicBezTo>
                      <a:cubicBezTo>
                        <a:pt x="11955" y="27927"/>
                        <a:pt x="11947" y="27935"/>
                        <a:pt x="11942" y="27935"/>
                      </a:cubicBezTo>
                      <a:cubicBezTo>
                        <a:pt x="11884" y="27935"/>
                        <a:pt x="12223" y="26871"/>
                        <a:pt x="12256" y="26592"/>
                      </a:cubicBezTo>
                      <a:cubicBezTo>
                        <a:pt x="12276" y="26427"/>
                        <a:pt x="12765" y="26390"/>
                        <a:pt x="13205" y="26390"/>
                      </a:cubicBezTo>
                      <a:close/>
                      <a:moveTo>
                        <a:pt x="8032" y="0"/>
                      </a:moveTo>
                      <a:lnTo>
                        <a:pt x="7675" y="169"/>
                      </a:lnTo>
                      <a:lnTo>
                        <a:pt x="8833" y="2983"/>
                      </a:lnTo>
                      <a:lnTo>
                        <a:pt x="7905" y="2884"/>
                      </a:lnTo>
                      <a:lnTo>
                        <a:pt x="7000" y="4026"/>
                      </a:lnTo>
                      <a:lnTo>
                        <a:pt x="6875" y="4315"/>
                      </a:lnTo>
                      <a:cubicBezTo>
                        <a:pt x="6558" y="4243"/>
                        <a:pt x="6239" y="4178"/>
                        <a:pt x="5922" y="4102"/>
                      </a:cubicBezTo>
                      <a:lnTo>
                        <a:pt x="6319" y="3219"/>
                      </a:lnTo>
                      <a:lnTo>
                        <a:pt x="5748" y="3329"/>
                      </a:lnTo>
                      <a:cubicBezTo>
                        <a:pt x="6014" y="2562"/>
                        <a:pt x="6285" y="1797"/>
                        <a:pt x="6560" y="1033"/>
                      </a:cubicBezTo>
                      <a:lnTo>
                        <a:pt x="7000" y="974"/>
                      </a:lnTo>
                      <a:lnTo>
                        <a:pt x="7660" y="177"/>
                      </a:lnTo>
                      <a:lnTo>
                        <a:pt x="5589" y="1163"/>
                      </a:lnTo>
                      <a:lnTo>
                        <a:pt x="5979" y="1111"/>
                      </a:lnTo>
                      <a:lnTo>
                        <a:pt x="5979" y="1111"/>
                      </a:lnTo>
                      <a:cubicBezTo>
                        <a:pt x="5702" y="1887"/>
                        <a:pt x="5430" y="2664"/>
                        <a:pt x="5161" y="3443"/>
                      </a:cubicBezTo>
                      <a:lnTo>
                        <a:pt x="4220" y="3627"/>
                      </a:lnTo>
                      <a:cubicBezTo>
                        <a:pt x="4044" y="3218"/>
                        <a:pt x="3853" y="2816"/>
                        <a:pt x="3648" y="2420"/>
                      </a:cubicBezTo>
                      <a:lnTo>
                        <a:pt x="4184" y="1833"/>
                      </a:lnTo>
                      <a:lnTo>
                        <a:pt x="4184" y="1833"/>
                      </a:lnTo>
                      <a:lnTo>
                        <a:pt x="2901" y="2443"/>
                      </a:lnTo>
                      <a:lnTo>
                        <a:pt x="2226" y="3183"/>
                      </a:lnTo>
                      <a:lnTo>
                        <a:pt x="1770" y="2981"/>
                      </a:lnTo>
                      <a:lnTo>
                        <a:pt x="1066" y="3317"/>
                      </a:lnTo>
                      <a:cubicBezTo>
                        <a:pt x="1413" y="3487"/>
                        <a:pt x="1800" y="3658"/>
                        <a:pt x="1953" y="3658"/>
                      </a:cubicBezTo>
                      <a:cubicBezTo>
                        <a:pt x="1963" y="3658"/>
                        <a:pt x="1972" y="3657"/>
                        <a:pt x="1980" y="3656"/>
                      </a:cubicBezTo>
                      <a:cubicBezTo>
                        <a:pt x="1989" y="3654"/>
                        <a:pt x="1996" y="3653"/>
                        <a:pt x="2002" y="3653"/>
                      </a:cubicBezTo>
                      <a:cubicBezTo>
                        <a:pt x="2140" y="3653"/>
                        <a:pt x="1072" y="4202"/>
                        <a:pt x="842" y="4383"/>
                      </a:cubicBezTo>
                      <a:cubicBezTo>
                        <a:pt x="825" y="4397"/>
                        <a:pt x="803" y="4403"/>
                        <a:pt x="779" y="4403"/>
                      </a:cubicBezTo>
                      <a:cubicBezTo>
                        <a:pt x="609" y="4403"/>
                        <a:pt x="277" y="4108"/>
                        <a:pt x="1" y="3829"/>
                      </a:cubicBezTo>
                      <a:lnTo>
                        <a:pt x="1" y="3829"/>
                      </a:lnTo>
                      <a:cubicBezTo>
                        <a:pt x="29" y="4180"/>
                        <a:pt x="52" y="4533"/>
                        <a:pt x="74" y="4885"/>
                      </a:cubicBezTo>
                      <a:lnTo>
                        <a:pt x="97" y="4907"/>
                      </a:lnTo>
                      <a:lnTo>
                        <a:pt x="81" y="4983"/>
                      </a:lnTo>
                      <a:cubicBezTo>
                        <a:pt x="155" y="6194"/>
                        <a:pt x="202" y="7407"/>
                        <a:pt x="245" y="8620"/>
                      </a:cubicBezTo>
                      <a:cubicBezTo>
                        <a:pt x="404" y="8547"/>
                        <a:pt x="587" y="8477"/>
                        <a:pt x="712" y="8471"/>
                      </a:cubicBezTo>
                      <a:cubicBezTo>
                        <a:pt x="784" y="8467"/>
                        <a:pt x="875" y="8459"/>
                        <a:pt x="967" y="8459"/>
                      </a:cubicBezTo>
                      <a:cubicBezTo>
                        <a:pt x="1147" y="8459"/>
                        <a:pt x="1328" y="8491"/>
                        <a:pt x="1359" y="8654"/>
                      </a:cubicBezTo>
                      <a:cubicBezTo>
                        <a:pt x="1407" y="8900"/>
                        <a:pt x="1493" y="9996"/>
                        <a:pt x="1493" y="9996"/>
                      </a:cubicBezTo>
                      <a:cubicBezTo>
                        <a:pt x="1493" y="9996"/>
                        <a:pt x="1810" y="10691"/>
                        <a:pt x="1633" y="10735"/>
                      </a:cubicBezTo>
                      <a:cubicBezTo>
                        <a:pt x="1599" y="10743"/>
                        <a:pt x="1527" y="10747"/>
                        <a:pt x="1434" y="10747"/>
                      </a:cubicBezTo>
                      <a:cubicBezTo>
                        <a:pt x="1057" y="10747"/>
                        <a:pt x="330" y="10690"/>
                        <a:pt x="319" y="10689"/>
                      </a:cubicBezTo>
                      <a:lnTo>
                        <a:pt x="319" y="10689"/>
                      </a:lnTo>
                      <a:cubicBezTo>
                        <a:pt x="335" y="11110"/>
                        <a:pt x="352" y="11530"/>
                        <a:pt x="372" y="11950"/>
                      </a:cubicBezTo>
                      <a:lnTo>
                        <a:pt x="378" y="11964"/>
                      </a:lnTo>
                      <a:lnTo>
                        <a:pt x="1116" y="12569"/>
                      </a:lnTo>
                      <a:lnTo>
                        <a:pt x="419" y="13390"/>
                      </a:lnTo>
                      <a:cubicBezTo>
                        <a:pt x="376" y="13728"/>
                        <a:pt x="229" y="13995"/>
                        <a:pt x="14" y="14174"/>
                      </a:cubicBezTo>
                      <a:cubicBezTo>
                        <a:pt x="766" y="15207"/>
                        <a:pt x="1501" y="16253"/>
                        <a:pt x="2228" y="17308"/>
                      </a:cubicBezTo>
                      <a:lnTo>
                        <a:pt x="2447" y="16922"/>
                      </a:lnTo>
                      <a:lnTo>
                        <a:pt x="2825" y="18179"/>
                      </a:lnTo>
                      <a:cubicBezTo>
                        <a:pt x="3737" y="19519"/>
                        <a:pt x="4633" y="20871"/>
                        <a:pt x="5522" y="22229"/>
                      </a:cubicBezTo>
                      <a:lnTo>
                        <a:pt x="5547" y="22166"/>
                      </a:lnTo>
                      <a:lnTo>
                        <a:pt x="8377" y="24221"/>
                      </a:lnTo>
                      <a:lnTo>
                        <a:pt x="7520" y="25298"/>
                      </a:lnTo>
                      <a:cubicBezTo>
                        <a:pt x="8357" y="26588"/>
                        <a:pt x="9192" y="27879"/>
                        <a:pt x="10034" y="29163"/>
                      </a:cubicBezTo>
                      <a:lnTo>
                        <a:pt x="10604" y="29196"/>
                      </a:lnTo>
                      <a:cubicBezTo>
                        <a:pt x="10594" y="29191"/>
                        <a:pt x="10583" y="29187"/>
                        <a:pt x="10571" y="29183"/>
                      </a:cubicBezTo>
                      <a:lnTo>
                        <a:pt x="10610" y="26820"/>
                      </a:lnTo>
                      <a:lnTo>
                        <a:pt x="11584" y="26172"/>
                      </a:lnTo>
                      <a:lnTo>
                        <a:pt x="11994" y="26354"/>
                      </a:lnTo>
                      <a:lnTo>
                        <a:pt x="11345" y="28592"/>
                      </a:lnTo>
                      <a:lnTo>
                        <a:pt x="11609" y="28881"/>
                      </a:lnTo>
                      <a:lnTo>
                        <a:pt x="11627" y="29255"/>
                      </a:lnTo>
                      <a:lnTo>
                        <a:pt x="12166" y="29286"/>
                      </a:lnTo>
                      <a:lnTo>
                        <a:pt x="12166" y="29286"/>
                      </a:lnTo>
                      <a:lnTo>
                        <a:pt x="12125" y="28420"/>
                      </a:lnTo>
                      <a:lnTo>
                        <a:pt x="15133" y="27261"/>
                      </a:lnTo>
                      <a:lnTo>
                        <a:pt x="15897" y="25673"/>
                      </a:lnTo>
                      <a:lnTo>
                        <a:pt x="12413" y="25695"/>
                      </a:lnTo>
                      <a:lnTo>
                        <a:pt x="10793" y="23258"/>
                      </a:lnTo>
                      <a:lnTo>
                        <a:pt x="12577" y="18401"/>
                      </a:lnTo>
                      <a:lnTo>
                        <a:pt x="16752" y="21725"/>
                      </a:lnTo>
                      <a:lnTo>
                        <a:pt x="17281" y="22797"/>
                      </a:lnTo>
                      <a:lnTo>
                        <a:pt x="18501" y="20264"/>
                      </a:lnTo>
                      <a:lnTo>
                        <a:pt x="18281" y="20092"/>
                      </a:lnTo>
                      <a:lnTo>
                        <a:pt x="19245" y="17314"/>
                      </a:lnTo>
                      <a:lnTo>
                        <a:pt x="19286" y="17334"/>
                      </a:lnTo>
                      <a:cubicBezTo>
                        <a:pt x="19052" y="15575"/>
                        <a:pt x="18901" y="13809"/>
                        <a:pt x="18773" y="12039"/>
                      </a:cubicBezTo>
                      <a:lnTo>
                        <a:pt x="16499" y="13117"/>
                      </a:lnTo>
                      <a:lnTo>
                        <a:pt x="16499" y="13117"/>
                      </a:lnTo>
                      <a:lnTo>
                        <a:pt x="16856" y="12137"/>
                      </a:lnTo>
                      <a:lnTo>
                        <a:pt x="17573" y="12023"/>
                      </a:lnTo>
                      <a:lnTo>
                        <a:pt x="18650" y="10275"/>
                      </a:lnTo>
                      <a:cubicBezTo>
                        <a:pt x="18618" y="9808"/>
                        <a:pt x="18586" y="9342"/>
                        <a:pt x="18553" y="8876"/>
                      </a:cubicBezTo>
                      <a:cubicBezTo>
                        <a:pt x="18068" y="8769"/>
                        <a:pt x="17552" y="8670"/>
                        <a:pt x="17076" y="8670"/>
                      </a:cubicBezTo>
                      <a:cubicBezTo>
                        <a:pt x="17027" y="8670"/>
                        <a:pt x="16978" y="8671"/>
                        <a:pt x="16930" y="8674"/>
                      </a:cubicBezTo>
                      <a:cubicBezTo>
                        <a:pt x="16916" y="8674"/>
                        <a:pt x="16903" y="8675"/>
                        <a:pt x="16889" y="8675"/>
                      </a:cubicBezTo>
                      <a:cubicBezTo>
                        <a:pt x="15387" y="8675"/>
                        <a:pt x="16607" y="4690"/>
                        <a:pt x="16719" y="4335"/>
                      </a:cubicBezTo>
                      <a:lnTo>
                        <a:pt x="15985" y="3662"/>
                      </a:lnTo>
                      <a:lnTo>
                        <a:pt x="15369" y="5790"/>
                      </a:lnTo>
                      <a:lnTo>
                        <a:pt x="15632" y="6079"/>
                      </a:lnTo>
                      <a:lnTo>
                        <a:pt x="15665" y="6781"/>
                      </a:lnTo>
                      <a:cubicBezTo>
                        <a:pt x="15305" y="6659"/>
                        <a:pt x="14948" y="6524"/>
                        <a:pt x="14595" y="6381"/>
                      </a:cubicBezTo>
                      <a:lnTo>
                        <a:pt x="14634" y="4018"/>
                      </a:lnTo>
                      <a:lnTo>
                        <a:pt x="15607" y="3369"/>
                      </a:lnTo>
                      <a:lnTo>
                        <a:pt x="15722" y="3421"/>
                      </a:lnTo>
                      <a:lnTo>
                        <a:pt x="13575" y="1451"/>
                      </a:lnTo>
                      <a:lnTo>
                        <a:pt x="13237" y="2231"/>
                      </a:lnTo>
                      <a:lnTo>
                        <a:pt x="12029" y="1995"/>
                      </a:lnTo>
                      <a:cubicBezTo>
                        <a:pt x="12029" y="1995"/>
                        <a:pt x="12614" y="1029"/>
                        <a:pt x="12822" y="947"/>
                      </a:cubicBezTo>
                      <a:cubicBezTo>
                        <a:pt x="12845" y="938"/>
                        <a:pt x="12872" y="934"/>
                        <a:pt x="12904" y="934"/>
                      </a:cubicBezTo>
                      <a:cubicBezTo>
                        <a:pt x="12941" y="934"/>
                        <a:pt x="12982" y="940"/>
                        <a:pt x="13026" y="948"/>
                      </a:cubicBezTo>
                      <a:lnTo>
                        <a:pt x="12079" y="80"/>
                      </a:lnTo>
                      <a:lnTo>
                        <a:pt x="8914" y="1519"/>
                      </a:lnTo>
                      <a:lnTo>
                        <a:pt x="803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4" name="Google Shape;5484;p6"/>
                <p:cNvSpPr/>
                <p:nvPr/>
              </p:nvSpPr>
              <p:spPr>
                <a:xfrm>
                  <a:off x="4143435" y="2975436"/>
                  <a:ext cx="129458" cy="1857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6" h="4542" extrusionOk="0">
                      <a:moveTo>
                        <a:pt x="1333" y="1"/>
                      </a:moveTo>
                      <a:lnTo>
                        <a:pt x="1333" y="1"/>
                      </a:lnTo>
                      <a:cubicBezTo>
                        <a:pt x="1220" y="356"/>
                        <a:pt x="0" y="4341"/>
                        <a:pt x="1502" y="4341"/>
                      </a:cubicBezTo>
                      <a:cubicBezTo>
                        <a:pt x="1516" y="4341"/>
                        <a:pt x="1529" y="4340"/>
                        <a:pt x="1543" y="4340"/>
                      </a:cubicBezTo>
                      <a:cubicBezTo>
                        <a:pt x="1591" y="4337"/>
                        <a:pt x="1640" y="4336"/>
                        <a:pt x="1689" y="4336"/>
                      </a:cubicBezTo>
                      <a:cubicBezTo>
                        <a:pt x="2165" y="4336"/>
                        <a:pt x="2681" y="4435"/>
                        <a:pt x="3166" y="4542"/>
                      </a:cubicBezTo>
                      <a:cubicBezTo>
                        <a:pt x="3094" y="3512"/>
                        <a:pt x="3017" y="2485"/>
                        <a:pt x="2921" y="1458"/>
                      </a:cubicBezTo>
                      <a:lnTo>
                        <a:pt x="13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5" name="Google Shape;5485;p6"/>
                <p:cNvSpPr/>
                <p:nvPr/>
              </p:nvSpPr>
              <p:spPr>
                <a:xfrm>
                  <a:off x="4261730" y="3506148"/>
                  <a:ext cx="46942" cy="120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" h="2951" extrusionOk="0">
                      <a:moveTo>
                        <a:pt x="966" y="1"/>
                      </a:moveTo>
                      <a:lnTo>
                        <a:pt x="1" y="2779"/>
                      </a:lnTo>
                      <a:lnTo>
                        <a:pt x="221" y="2950"/>
                      </a:lnTo>
                      <a:lnTo>
                        <a:pt x="1148" y="1026"/>
                      </a:lnTo>
                      <a:cubicBezTo>
                        <a:pt x="1096" y="691"/>
                        <a:pt x="1050" y="356"/>
                        <a:pt x="1006" y="21"/>
                      </a:cubicBezTo>
                      <a:lnTo>
                        <a:pt x="96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6" name="Google Shape;5486;p6"/>
                <p:cNvSpPr/>
                <p:nvPr/>
              </p:nvSpPr>
              <p:spPr>
                <a:xfrm>
                  <a:off x="3981674" y="2988071"/>
                  <a:ext cx="112897" cy="123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1" h="3011" extrusionOk="0">
                      <a:moveTo>
                        <a:pt x="380" y="0"/>
                      </a:moveTo>
                      <a:lnTo>
                        <a:pt x="1" y="2000"/>
                      </a:lnTo>
                      <a:lnTo>
                        <a:pt x="614" y="3010"/>
                      </a:lnTo>
                      <a:lnTo>
                        <a:pt x="2395" y="2738"/>
                      </a:lnTo>
                      <a:lnTo>
                        <a:pt x="2761" y="457"/>
                      </a:lnTo>
                      <a:lnTo>
                        <a:pt x="1613" y="132"/>
                      </a:lnTo>
                      <a:lnTo>
                        <a:pt x="3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7" name="Google Shape;5487;p6"/>
                <p:cNvSpPr/>
                <p:nvPr/>
              </p:nvSpPr>
              <p:spPr>
                <a:xfrm>
                  <a:off x="4111009" y="2935978"/>
                  <a:ext cx="56878" cy="139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1" h="3412" extrusionOk="0">
                      <a:moveTo>
                        <a:pt x="1014" y="0"/>
                      </a:moveTo>
                      <a:lnTo>
                        <a:pt x="40" y="647"/>
                      </a:lnTo>
                      <a:lnTo>
                        <a:pt x="1" y="3012"/>
                      </a:lnTo>
                      <a:cubicBezTo>
                        <a:pt x="354" y="3155"/>
                        <a:pt x="711" y="3290"/>
                        <a:pt x="1071" y="3411"/>
                      </a:cubicBezTo>
                      <a:lnTo>
                        <a:pt x="1038" y="2710"/>
                      </a:lnTo>
                      <a:lnTo>
                        <a:pt x="775" y="2421"/>
                      </a:lnTo>
                      <a:lnTo>
                        <a:pt x="1391" y="293"/>
                      </a:lnTo>
                      <a:lnTo>
                        <a:pt x="1128" y="51"/>
                      </a:lnTo>
                      <a:lnTo>
                        <a:pt x="101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8" name="Google Shape;5488;p6"/>
                <p:cNvSpPr/>
                <p:nvPr/>
              </p:nvSpPr>
              <p:spPr>
                <a:xfrm>
                  <a:off x="3911057" y="3108860"/>
                  <a:ext cx="122138" cy="16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7" h="4023" extrusionOk="0">
                      <a:moveTo>
                        <a:pt x="1267" y="1"/>
                      </a:moveTo>
                      <a:cubicBezTo>
                        <a:pt x="989" y="170"/>
                        <a:pt x="718" y="350"/>
                        <a:pt x="443" y="522"/>
                      </a:cubicBezTo>
                      <a:lnTo>
                        <a:pt x="558" y="816"/>
                      </a:lnTo>
                      <a:lnTo>
                        <a:pt x="726" y="2264"/>
                      </a:lnTo>
                      <a:lnTo>
                        <a:pt x="1" y="2849"/>
                      </a:lnTo>
                      <a:lnTo>
                        <a:pt x="2815" y="4023"/>
                      </a:lnTo>
                      <a:lnTo>
                        <a:pt x="2815" y="4023"/>
                      </a:lnTo>
                      <a:lnTo>
                        <a:pt x="2716" y="2974"/>
                      </a:lnTo>
                      <a:lnTo>
                        <a:pt x="2986" y="2621"/>
                      </a:lnTo>
                      <a:cubicBezTo>
                        <a:pt x="2641" y="1887"/>
                        <a:pt x="2292" y="1154"/>
                        <a:pt x="1936" y="423"/>
                      </a:cubicBezTo>
                      <a:lnTo>
                        <a:pt x="1611" y="906"/>
                      </a:lnTo>
                      <a:lnTo>
                        <a:pt x="12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9" name="Google Shape;5489;p6"/>
                <p:cNvSpPr/>
                <p:nvPr/>
              </p:nvSpPr>
              <p:spPr>
                <a:xfrm>
                  <a:off x="4006085" y="2836410"/>
                  <a:ext cx="63298" cy="53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8" h="1297" extrusionOk="0">
                      <a:moveTo>
                        <a:pt x="878" y="0"/>
                      </a:moveTo>
                      <a:cubicBezTo>
                        <a:pt x="846" y="0"/>
                        <a:pt x="818" y="4"/>
                        <a:pt x="795" y="13"/>
                      </a:cubicBezTo>
                      <a:cubicBezTo>
                        <a:pt x="586" y="95"/>
                        <a:pt x="1" y="1061"/>
                        <a:pt x="1" y="1061"/>
                      </a:cubicBezTo>
                      <a:lnTo>
                        <a:pt x="1209" y="1297"/>
                      </a:lnTo>
                      <a:lnTo>
                        <a:pt x="1547" y="517"/>
                      </a:lnTo>
                      <a:lnTo>
                        <a:pt x="998" y="13"/>
                      </a:lnTo>
                      <a:cubicBezTo>
                        <a:pt x="955" y="5"/>
                        <a:pt x="914" y="0"/>
                        <a:pt x="8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0" name="Google Shape;5490;p6"/>
                <p:cNvSpPr/>
                <p:nvPr/>
              </p:nvSpPr>
              <p:spPr>
                <a:xfrm>
                  <a:off x="4188905" y="3218364"/>
                  <a:ext cx="93025" cy="11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843" extrusionOk="0">
                      <a:moveTo>
                        <a:pt x="2151" y="0"/>
                      </a:moveTo>
                      <a:lnTo>
                        <a:pt x="1075" y="1748"/>
                      </a:lnTo>
                      <a:lnTo>
                        <a:pt x="357" y="1862"/>
                      </a:lnTo>
                      <a:lnTo>
                        <a:pt x="0" y="2842"/>
                      </a:lnTo>
                      <a:lnTo>
                        <a:pt x="2275" y="1764"/>
                      </a:lnTo>
                      <a:cubicBezTo>
                        <a:pt x="2231" y="1176"/>
                        <a:pt x="2191" y="589"/>
                        <a:pt x="215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1" name="Google Shape;5491;p6"/>
                <p:cNvSpPr/>
                <p:nvPr/>
              </p:nvSpPr>
              <p:spPr>
                <a:xfrm>
                  <a:off x="3517286" y="2997967"/>
                  <a:ext cx="900" cy="4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99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" y="32"/>
                        <a:pt x="5" y="65"/>
                        <a:pt x="7" y="98"/>
                      </a:cubicBezTo>
                      <a:lnTo>
                        <a:pt x="22" y="2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2" name="Google Shape;5492;p6"/>
                <p:cNvSpPr/>
                <p:nvPr/>
              </p:nvSpPr>
              <p:spPr>
                <a:xfrm>
                  <a:off x="3586636" y="2898073"/>
                  <a:ext cx="46247" cy="30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" h="741" extrusionOk="0">
                      <a:moveTo>
                        <a:pt x="1131" y="1"/>
                      </a:moveTo>
                      <a:lnTo>
                        <a:pt x="0" y="539"/>
                      </a:lnTo>
                      <a:lnTo>
                        <a:pt x="456" y="741"/>
                      </a:lnTo>
                      <a:lnTo>
                        <a:pt x="11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3" name="Google Shape;5493;p6"/>
                <p:cNvSpPr/>
                <p:nvPr/>
              </p:nvSpPr>
              <p:spPr>
                <a:xfrm>
                  <a:off x="3592238" y="2985454"/>
                  <a:ext cx="362817" cy="313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73" h="7679" extrusionOk="0">
                      <a:moveTo>
                        <a:pt x="5440" y="1"/>
                      </a:moveTo>
                      <a:cubicBezTo>
                        <a:pt x="5304" y="1"/>
                        <a:pt x="5172" y="96"/>
                        <a:pt x="5038" y="318"/>
                      </a:cubicBezTo>
                      <a:cubicBezTo>
                        <a:pt x="4321" y="1511"/>
                        <a:pt x="2885" y="3898"/>
                        <a:pt x="2885" y="3898"/>
                      </a:cubicBezTo>
                      <a:lnTo>
                        <a:pt x="0" y="4224"/>
                      </a:lnTo>
                      <a:lnTo>
                        <a:pt x="548" y="7679"/>
                      </a:lnTo>
                      <a:lnTo>
                        <a:pt x="4719" y="5938"/>
                      </a:lnTo>
                      <a:cubicBezTo>
                        <a:pt x="4719" y="5938"/>
                        <a:pt x="8873" y="3812"/>
                        <a:pt x="7662" y="2708"/>
                      </a:cubicBezTo>
                      <a:cubicBezTo>
                        <a:pt x="6676" y="1811"/>
                        <a:pt x="6033" y="1"/>
                        <a:pt x="544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4" name="Google Shape;5494;p6"/>
                <p:cNvSpPr/>
                <p:nvPr/>
              </p:nvSpPr>
              <p:spPr>
                <a:xfrm>
                  <a:off x="3617958" y="2945055"/>
                  <a:ext cx="138290" cy="121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2" h="2975" extrusionOk="0">
                      <a:moveTo>
                        <a:pt x="3381" y="1"/>
                      </a:moveTo>
                      <a:lnTo>
                        <a:pt x="1471" y="476"/>
                      </a:lnTo>
                      <a:lnTo>
                        <a:pt x="0" y="2091"/>
                      </a:lnTo>
                      <a:lnTo>
                        <a:pt x="1780" y="2974"/>
                      </a:lnTo>
                      <a:lnTo>
                        <a:pt x="338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5" name="Google Shape;5495;p6"/>
                <p:cNvSpPr/>
                <p:nvPr/>
              </p:nvSpPr>
              <p:spPr>
                <a:xfrm>
                  <a:off x="3842689" y="2747434"/>
                  <a:ext cx="165523" cy="112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2762" extrusionOk="0">
                      <a:moveTo>
                        <a:pt x="2607" y="1"/>
                      </a:moveTo>
                      <a:lnTo>
                        <a:pt x="0" y="1242"/>
                      </a:lnTo>
                      <a:lnTo>
                        <a:pt x="882" y="2761"/>
                      </a:lnTo>
                      <a:lnTo>
                        <a:pt x="4047" y="1322"/>
                      </a:lnTo>
                      <a:lnTo>
                        <a:pt x="260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6" name="Google Shape;5496;p6"/>
                <p:cNvSpPr/>
                <p:nvPr/>
              </p:nvSpPr>
              <p:spPr>
                <a:xfrm>
                  <a:off x="3514220" y="2933810"/>
                  <a:ext cx="87545" cy="44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" h="1088" extrusionOk="0">
                      <a:moveTo>
                        <a:pt x="1066" y="1"/>
                      </a:moveTo>
                      <a:lnTo>
                        <a:pt x="1" y="508"/>
                      </a:lnTo>
                      <a:lnTo>
                        <a:pt x="2" y="513"/>
                      </a:lnTo>
                      <a:cubicBezTo>
                        <a:pt x="278" y="792"/>
                        <a:pt x="610" y="1087"/>
                        <a:pt x="780" y="1087"/>
                      </a:cubicBezTo>
                      <a:cubicBezTo>
                        <a:pt x="804" y="1087"/>
                        <a:pt x="826" y="1081"/>
                        <a:pt x="843" y="1067"/>
                      </a:cubicBezTo>
                      <a:cubicBezTo>
                        <a:pt x="1073" y="886"/>
                        <a:pt x="2140" y="337"/>
                        <a:pt x="2002" y="337"/>
                      </a:cubicBezTo>
                      <a:cubicBezTo>
                        <a:pt x="1996" y="337"/>
                        <a:pt x="1989" y="338"/>
                        <a:pt x="1980" y="340"/>
                      </a:cubicBezTo>
                      <a:cubicBezTo>
                        <a:pt x="1972" y="341"/>
                        <a:pt x="1963" y="342"/>
                        <a:pt x="1953" y="342"/>
                      </a:cubicBezTo>
                      <a:cubicBezTo>
                        <a:pt x="1801" y="342"/>
                        <a:pt x="1414" y="171"/>
                        <a:pt x="10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7" name="Google Shape;5497;p6"/>
                <p:cNvSpPr/>
                <p:nvPr/>
              </p:nvSpPr>
              <p:spPr>
                <a:xfrm>
                  <a:off x="3523134" y="3021029"/>
                  <a:ext cx="100712" cy="10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3" h="2571" extrusionOk="0">
                      <a:moveTo>
                        <a:pt x="1348" y="1"/>
                      </a:moveTo>
                      <a:lnTo>
                        <a:pt x="646" y="175"/>
                      </a:lnTo>
                      <a:lnTo>
                        <a:pt x="0" y="2299"/>
                      </a:lnTo>
                      <a:lnTo>
                        <a:pt x="1042" y="2570"/>
                      </a:lnTo>
                      <a:lnTo>
                        <a:pt x="2462" y="1830"/>
                      </a:lnTo>
                      <a:lnTo>
                        <a:pt x="2069" y="997"/>
                      </a:lnTo>
                      <a:lnTo>
                        <a:pt x="134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8" name="Google Shape;5498;p6"/>
                <p:cNvSpPr/>
                <p:nvPr/>
              </p:nvSpPr>
              <p:spPr>
                <a:xfrm>
                  <a:off x="3529431" y="3286814"/>
                  <a:ext cx="30422" cy="58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" h="1442" extrusionOk="0">
                      <a:moveTo>
                        <a:pt x="1" y="1"/>
                      </a:moveTo>
                      <a:cubicBezTo>
                        <a:pt x="18" y="379"/>
                        <a:pt x="37" y="757"/>
                        <a:pt x="59" y="1134"/>
                      </a:cubicBezTo>
                      <a:cubicBezTo>
                        <a:pt x="65" y="1243"/>
                        <a:pt x="60" y="1345"/>
                        <a:pt x="47" y="1441"/>
                      </a:cubicBezTo>
                      <a:lnTo>
                        <a:pt x="744" y="620"/>
                      </a:lnTo>
                      <a:lnTo>
                        <a:pt x="7" y="1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9" name="Google Shape;5499;p6"/>
                <p:cNvSpPr/>
                <p:nvPr/>
              </p:nvSpPr>
              <p:spPr>
                <a:xfrm>
                  <a:off x="3524279" y="3144108"/>
                  <a:ext cx="63993" cy="93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5" h="2288" extrusionOk="0">
                      <a:moveTo>
                        <a:pt x="722" y="0"/>
                      </a:moveTo>
                      <a:cubicBezTo>
                        <a:pt x="630" y="0"/>
                        <a:pt x="539" y="8"/>
                        <a:pt x="467" y="12"/>
                      </a:cubicBezTo>
                      <a:cubicBezTo>
                        <a:pt x="342" y="18"/>
                        <a:pt x="158" y="88"/>
                        <a:pt x="0" y="160"/>
                      </a:cubicBezTo>
                      <a:cubicBezTo>
                        <a:pt x="19" y="683"/>
                        <a:pt x="37" y="1207"/>
                        <a:pt x="56" y="1731"/>
                      </a:cubicBezTo>
                      <a:cubicBezTo>
                        <a:pt x="101" y="1951"/>
                        <a:pt x="119" y="2137"/>
                        <a:pt x="74" y="2228"/>
                      </a:cubicBezTo>
                      <a:lnTo>
                        <a:pt x="74" y="2230"/>
                      </a:lnTo>
                      <a:cubicBezTo>
                        <a:pt x="85" y="2231"/>
                        <a:pt x="812" y="2288"/>
                        <a:pt x="1189" y="2288"/>
                      </a:cubicBezTo>
                      <a:cubicBezTo>
                        <a:pt x="1282" y="2288"/>
                        <a:pt x="1354" y="2284"/>
                        <a:pt x="1388" y="2276"/>
                      </a:cubicBezTo>
                      <a:cubicBezTo>
                        <a:pt x="1565" y="2232"/>
                        <a:pt x="1248" y="1537"/>
                        <a:pt x="1248" y="1537"/>
                      </a:cubicBezTo>
                      <a:cubicBezTo>
                        <a:pt x="1248" y="1537"/>
                        <a:pt x="1162" y="440"/>
                        <a:pt x="1114" y="195"/>
                      </a:cubicBezTo>
                      <a:cubicBezTo>
                        <a:pt x="1083" y="32"/>
                        <a:pt x="902" y="0"/>
                        <a:pt x="7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0" name="Google Shape;5500;p6"/>
                <p:cNvSpPr/>
                <p:nvPr/>
              </p:nvSpPr>
              <p:spPr>
                <a:xfrm>
                  <a:off x="3535237" y="3247723"/>
                  <a:ext cx="49845" cy="49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9" h="1206" extrusionOk="0">
                      <a:moveTo>
                        <a:pt x="139" y="0"/>
                      </a:moveTo>
                      <a:lnTo>
                        <a:pt x="0" y="823"/>
                      </a:lnTo>
                      <a:lnTo>
                        <a:pt x="940" y="1205"/>
                      </a:lnTo>
                      <a:lnTo>
                        <a:pt x="1218" y="305"/>
                      </a:lnTo>
                      <a:lnTo>
                        <a:pt x="1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1" name="Google Shape;5501;p6"/>
                <p:cNvSpPr/>
                <p:nvPr/>
              </p:nvSpPr>
              <p:spPr>
                <a:xfrm>
                  <a:off x="3593710" y="3112336"/>
                  <a:ext cx="68000" cy="32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" h="788" extrusionOk="0">
                      <a:moveTo>
                        <a:pt x="1088" y="1"/>
                      </a:moveTo>
                      <a:cubicBezTo>
                        <a:pt x="1071" y="1"/>
                        <a:pt x="1055" y="3"/>
                        <a:pt x="1039" y="9"/>
                      </a:cubicBezTo>
                      <a:cubicBezTo>
                        <a:pt x="830" y="90"/>
                        <a:pt x="0" y="555"/>
                        <a:pt x="0" y="555"/>
                      </a:cubicBezTo>
                      <a:lnTo>
                        <a:pt x="330" y="788"/>
                      </a:lnTo>
                      <a:lnTo>
                        <a:pt x="1663" y="441"/>
                      </a:lnTo>
                      <a:cubicBezTo>
                        <a:pt x="1663" y="441"/>
                        <a:pt x="1307" y="1"/>
                        <a:pt x="108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2" name="Google Shape;5502;p6"/>
                <p:cNvSpPr/>
                <p:nvPr/>
              </p:nvSpPr>
              <p:spPr>
                <a:xfrm>
                  <a:off x="3663427" y="2843607"/>
                  <a:ext cx="95355" cy="102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2" h="2517" extrusionOk="0">
                      <a:moveTo>
                        <a:pt x="2331" y="0"/>
                      </a:moveTo>
                      <a:lnTo>
                        <a:pt x="1941" y="53"/>
                      </a:lnTo>
                      <a:lnTo>
                        <a:pt x="536" y="723"/>
                      </a:lnTo>
                      <a:lnTo>
                        <a:pt x="0" y="1310"/>
                      </a:lnTo>
                      <a:cubicBezTo>
                        <a:pt x="205" y="1705"/>
                        <a:pt x="396" y="2108"/>
                        <a:pt x="572" y="2517"/>
                      </a:cubicBezTo>
                      <a:lnTo>
                        <a:pt x="1513" y="2333"/>
                      </a:lnTo>
                      <a:cubicBezTo>
                        <a:pt x="1782" y="1554"/>
                        <a:pt x="2054" y="776"/>
                        <a:pt x="233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3" name="Google Shape;5503;p6"/>
                <p:cNvSpPr/>
                <p:nvPr/>
              </p:nvSpPr>
              <p:spPr>
                <a:xfrm>
                  <a:off x="3713640" y="2980507"/>
                  <a:ext cx="75319" cy="909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2" h="2225" extrusionOk="0">
                      <a:moveTo>
                        <a:pt x="887" y="1"/>
                      </a:moveTo>
                      <a:lnTo>
                        <a:pt x="0" y="1974"/>
                      </a:lnTo>
                      <a:lnTo>
                        <a:pt x="722" y="2225"/>
                      </a:lnTo>
                      <a:lnTo>
                        <a:pt x="1323" y="1416"/>
                      </a:lnTo>
                      <a:lnTo>
                        <a:pt x="1841" y="221"/>
                      </a:lnTo>
                      <a:cubicBezTo>
                        <a:pt x="1523" y="150"/>
                        <a:pt x="1202" y="83"/>
                        <a:pt x="88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4" name="Google Shape;5504;p6"/>
                <p:cNvSpPr/>
                <p:nvPr/>
              </p:nvSpPr>
              <p:spPr>
                <a:xfrm>
                  <a:off x="3749296" y="2805130"/>
                  <a:ext cx="126146" cy="169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4147" extrusionOk="0">
                      <a:moveTo>
                        <a:pt x="1927" y="0"/>
                      </a:moveTo>
                      <a:lnTo>
                        <a:pt x="1912" y="8"/>
                      </a:lnTo>
                      <a:lnTo>
                        <a:pt x="1252" y="805"/>
                      </a:lnTo>
                      <a:lnTo>
                        <a:pt x="812" y="864"/>
                      </a:lnTo>
                      <a:cubicBezTo>
                        <a:pt x="537" y="1628"/>
                        <a:pt x="266" y="2393"/>
                        <a:pt x="0" y="3160"/>
                      </a:cubicBezTo>
                      <a:lnTo>
                        <a:pt x="571" y="3050"/>
                      </a:lnTo>
                      <a:lnTo>
                        <a:pt x="174" y="3933"/>
                      </a:lnTo>
                      <a:cubicBezTo>
                        <a:pt x="491" y="4009"/>
                        <a:pt x="810" y="4074"/>
                        <a:pt x="1127" y="4146"/>
                      </a:cubicBezTo>
                      <a:lnTo>
                        <a:pt x="1252" y="3857"/>
                      </a:lnTo>
                      <a:lnTo>
                        <a:pt x="2157" y="2715"/>
                      </a:lnTo>
                      <a:lnTo>
                        <a:pt x="3085" y="2814"/>
                      </a:lnTo>
                      <a:lnTo>
                        <a:pt x="192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5" name="Google Shape;5505;p6"/>
                <p:cNvSpPr/>
                <p:nvPr/>
              </p:nvSpPr>
              <p:spPr>
                <a:xfrm>
                  <a:off x="3955504" y="3550636"/>
                  <a:ext cx="265417" cy="298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1" h="7295" extrusionOk="0">
                      <a:moveTo>
                        <a:pt x="1786" y="0"/>
                      </a:moveTo>
                      <a:lnTo>
                        <a:pt x="1" y="4857"/>
                      </a:lnTo>
                      <a:lnTo>
                        <a:pt x="1622" y="7294"/>
                      </a:lnTo>
                      <a:lnTo>
                        <a:pt x="5105" y="7272"/>
                      </a:lnTo>
                      <a:lnTo>
                        <a:pt x="6490" y="4396"/>
                      </a:lnTo>
                      <a:lnTo>
                        <a:pt x="5961" y="3324"/>
                      </a:lnTo>
                      <a:lnTo>
                        <a:pt x="178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6" name="Google Shape;5506;p6"/>
                <p:cNvSpPr/>
                <p:nvPr/>
              </p:nvSpPr>
              <p:spPr>
                <a:xfrm>
                  <a:off x="4010052" y="3912840"/>
                  <a:ext cx="122997" cy="8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2139" extrusionOk="0">
                      <a:moveTo>
                        <a:pt x="3008" y="1"/>
                      </a:moveTo>
                      <a:lnTo>
                        <a:pt x="0" y="1161"/>
                      </a:lnTo>
                      <a:lnTo>
                        <a:pt x="41" y="2027"/>
                      </a:lnTo>
                      <a:lnTo>
                        <a:pt x="1978" y="2138"/>
                      </a:lnTo>
                      <a:lnTo>
                        <a:pt x="300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7" name="Google Shape;5507;p6"/>
                <p:cNvSpPr/>
                <p:nvPr/>
              </p:nvSpPr>
              <p:spPr>
                <a:xfrm>
                  <a:off x="3740014" y="3704505"/>
                  <a:ext cx="116782" cy="128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6" h="3134" extrusionOk="0">
                      <a:moveTo>
                        <a:pt x="26" y="1"/>
                      </a:moveTo>
                      <a:lnTo>
                        <a:pt x="1" y="65"/>
                      </a:lnTo>
                      <a:cubicBezTo>
                        <a:pt x="669" y="1086"/>
                        <a:pt x="1334" y="2109"/>
                        <a:pt x="1998" y="3134"/>
                      </a:cubicBezTo>
                      <a:lnTo>
                        <a:pt x="2855" y="2057"/>
                      </a:lnTo>
                      <a:lnTo>
                        <a:pt x="2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8" name="Google Shape;5508;p6"/>
                <p:cNvSpPr/>
                <p:nvPr/>
              </p:nvSpPr>
              <p:spPr>
                <a:xfrm>
                  <a:off x="3687143" y="3359802"/>
                  <a:ext cx="158244" cy="183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0" h="4486" extrusionOk="0">
                      <a:moveTo>
                        <a:pt x="382" y="1"/>
                      </a:moveTo>
                      <a:lnTo>
                        <a:pt x="0" y="3572"/>
                      </a:lnTo>
                      <a:lnTo>
                        <a:pt x="2493" y="4276"/>
                      </a:lnTo>
                      <a:lnTo>
                        <a:pt x="3870" y="4486"/>
                      </a:lnTo>
                      <a:lnTo>
                        <a:pt x="3794" y="2849"/>
                      </a:lnTo>
                      <a:lnTo>
                        <a:pt x="38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9" name="Google Shape;5509;p6"/>
                <p:cNvSpPr/>
                <p:nvPr/>
              </p:nvSpPr>
              <p:spPr>
                <a:xfrm>
                  <a:off x="4001301" y="3290044"/>
                  <a:ext cx="238920" cy="1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3" h="3433" extrusionOk="0">
                      <a:moveTo>
                        <a:pt x="0" y="0"/>
                      </a:moveTo>
                      <a:lnTo>
                        <a:pt x="126" y="2728"/>
                      </a:lnTo>
                      <a:lnTo>
                        <a:pt x="2620" y="3433"/>
                      </a:lnTo>
                      <a:lnTo>
                        <a:pt x="4516" y="3071"/>
                      </a:lnTo>
                      <a:lnTo>
                        <a:pt x="5842" y="218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0" name="Google Shape;5510;p6"/>
                <p:cNvSpPr/>
                <p:nvPr/>
              </p:nvSpPr>
              <p:spPr>
                <a:xfrm>
                  <a:off x="3605282" y="3490160"/>
                  <a:ext cx="24493" cy="51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9" h="1258" extrusionOk="0">
                      <a:moveTo>
                        <a:pt x="221" y="0"/>
                      </a:moveTo>
                      <a:lnTo>
                        <a:pt x="1" y="385"/>
                      </a:lnTo>
                      <a:cubicBezTo>
                        <a:pt x="201" y="675"/>
                        <a:pt x="401" y="966"/>
                        <a:pt x="599" y="1257"/>
                      </a:cubicBezTo>
                      <a:lnTo>
                        <a:pt x="22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1" name="Google Shape;5511;p6"/>
                <p:cNvSpPr/>
                <p:nvPr/>
              </p:nvSpPr>
              <p:spPr>
                <a:xfrm>
                  <a:off x="4000156" y="3877265"/>
                  <a:ext cx="82680" cy="63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2" h="1546" extrusionOk="0">
                      <a:moveTo>
                        <a:pt x="1322" y="1"/>
                      </a:moveTo>
                      <a:cubicBezTo>
                        <a:pt x="882" y="1"/>
                        <a:pt x="393" y="38"/>
                        <a:pt x="372" y="203"/>
                      </a:cubicBezTo>
                      <a:cubicBezTo>
                        <a:pt x="340" y="482"/>
                        <a:pt x="1" y="1546"/>
                        <a:pt x="59" y="1546"/>
                      </a:cubicBezTo>
                      <a:cubicBezTo>
                        <a:pt x="64" y="1546"/>
                        <a:pt x="72" y="1538"/>
                        <a:pt x="83" y="1522"/>
                      </a:cubicBezTo>
                      <a:cubicBezTo>
                        <a:pt x="224" y="1315"/>
                        <a:pt x="1659" y="897"/>
                        <a:pt x="1659" y="897"/>
                      </a:cubicBezTo>
                      <a:lnTo>
                        <a:pt x="2021" y="27"/>
                      </a:lnTo>
                      <a:cubicBezTo>
                        <a:pt x="2021" y="27"/>
                        <a:pt x="1688" y="1"/>
                        <a:pt x="132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2" name="Google Shape;5512;p6"/>
                <p:cNvSpPr/>
                <p:nvPr/>
              </p:nvSpPr>
              <p:spPr>
                <a:xfrm>
                  <a:off x="3878509" y="3770215"/>
                  <a:ext cx="100385" cy="105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5" h="2579" extrusionOk="0">
                      <a:moveTo>
                        <a:pt x="1410" y="0"/>
                      </a:moveTo>
                      <a:lnTo>
                        <a:pt x="481" y="545"/>
                      </a:lnTo>
                      <a:lnTo>
                        <a:pt x="0" y="2074"/>
                      </a:lnTo>
                      <a:lnTo>
                        <a:pt x="868" y="2385"/>
                      </a:lnTo>
                      <a:lnTo>
                        <a:pt x="2082" y="2579"/>
                      </a:lnTo>
                      <a:lnTo>
                        <a:pt x="2455" y="1959"/>
                      </a:lnTo>
                      <a:lnTo>
                        <a:pt x="141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3" name="Google Shape;5513;p6"/>
                <p:cNvSpPr/>
                <p:nvPr/>
              </p:nvSpPr>
              <p:spPr>
                <a:xfrm>
                  <a:off x="4151490" y="3533217"/>
                  <a:ext cx="94783" cy="66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8" h="1621" extrusionOk="0">
                      <a:moveTo>
                        <a:pt x="1742" y="0"/>
                      </a:moveTo>
                      <a:lnTo>
                        <a:pt x="1" y="332"/>
                      </a:lnTo>
                      <a:cubicBezTo>
                        <a:pt x="1" y="332"/>
                        <a:pt x="110" y="1621"/>
                        <a:pt x="358" y="1621"/>
                      </a:cubicBezTo>
                      <a:cubicBezTo>
                        <a:pt x="360" y="1621"/>
                        <a:pt x="361" y="1621"/>
                        <a:pt x="362" y="1620"/>
                      </a:cubicBezTo>
                      <a:cubicBezTo>
                        <a:pt x="612" y="1608"/>
                        <a:pt x="2318" y="1579"/>
                        <a:pt x="2318" y="1579"/>
                      </a:cubicBezTo>
                      <a:lnTo>
                        <a:pt x="17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4" name="Google Shape;5514;p6"/>
                <p:cNvSpPr/>
                <p:nvPr/>
              </p:nvSpPr>
              <p:spPr>
                <a:xfrm>
                  <a:off x="4112645" y="3461210"/>
                  <a:ext cx="83007" cy="63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" h="1541" extrusionOk="0">
                      <a:moveTo>
                        <a:pt x="1707" y="0"/>
                      </a:moveTo>
                      <a:lnTo>
                        <a:pt x="455" y="58"/>
                      </a:lnTo>
                      <a:cubicBezTo>
                        <a:pt x="455" y="58"/>
                        <a:pt x="1" y="1082"/>
                        <a:pt x="108" y="1229"/>
                      </a:cubicBezTo>
                      <a:cubicBezTo>
                        <a:pt x="215" y="1374"/>
                        <a:pt x="2030" y="1541"/>
                        <a:pt x="2030" y="1541"/>
                      </a:cubicBezTo>
                      <a:lnTo>
                        <a:pt x="170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5" name="Google Shape;5515;p6"/>
                <p:cNvSpPr/>
                <p:nvPr/>
              </p:nvSpPr>
              <p:spPr>
                <a:xfrm>
                  <a:off x="4048897" y="3237500"/>
                  <a:ext cx="68450" cy="5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449" extrusionOk="0">
                      <a:moveTo>
                        <a:pt x="1" y="1"/>
                      </a:moveTo>
                      <a:lnTo>
                        <a:pt x="169" y="1449"/>
                      </a:lnTo>
                      <a:lnTo>
                        <a:pt x="1673" y="1429"/>
                      </a:lnTo>
                      <a:lnTo>
                        <a:pt x="1667" y="22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6" name="Google Shape;5516;p6"/>
                <p:cNvSpPr/>
                <p:nvPr/>
              </p:nvSpPr>
              <p:spPr>
                <a:xfrm>
                  <a:off x="3835860" y="3325373"/>
                  <a:ext cx="146632" cy="171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6" h="4205" extrusionOk="0">
                      <a:moveTo>
                        <a:pt x="1094" y="1"/>
                      </a:moveTo>
                      <a:lnTo>
                        <a:pt x="0" y="1306"/>
                      </a:lnTo>
                      <a:cubicBezTo>
                        <a:pt x="0" y="1306"/>
                        <a:pt x="1225" y="3910"/>
                        <a:pt x="1431" y="4000"/>
                      </a:cubicBezTo>
                      <a:cubicBezTo>
                        <a:pt x="1636" y="4091"/>
                        <a:pt x="2444" y="4204"/>
                        <a:pt x="2444" y="4204"/>
                      </a:cubicBezTo>
                      <a:lnTo>
                        <a:pt x="3585" y="2846"/>
                      </a:lnTo>
                      <a:cubicBezTo>
                        <a:pt x="3585" y="2846"/>
                        <a:pt x="2501" y="412"/>
                        <a:pt x="2413" y="291"/>
                      </a:cubicBezTo>
                      <a:cubicBezTo>
                        <a:pt x="2305" y="145"/>
                        <a:pt x="1094" y="1"/>
                        <a:pt x="109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7" name="Google Shape;5517;p6"/>
                <p:cNvSpPr/>
                <p:nvPr/>
              </p:nvSpPr>
              <p:spPr>
                <a:xfrm>
                  <a:off x="3940048" y="3459288"/>
                  <a:ext cx="92657" cy="1379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3373" extrusionOk="0">
                      <a:moveTo>
                        <a:pt x="1509" y="1"/>
                      </a:moveTo>
                      <a:lnTo>
                        <a:pt x="201" y="1016"/>
                      </a:lnTo>
                      <a:cubicBezTo>
                        <a:pt x="201" y="1016"/>
                        <a:pt x="470" y="1404"/>
                        <a:pt x="431" y="1657"/>
                      </a:cubicBezTo>
                      <a:cubicBezTo>
                        <a:pt x="393" y="1910"/>
                        <a:pt x="276" y="2618"/>
                        <a:pt x="276" y="2618"/>
                      </a:cubicBezTo>
                      <a:cubicBezTo>
                        <a:pt x="276" y="2618"/>
                        <a:pt x="1" y="3183"/>
                        <a:pt x="253" y="3221"/>
                      </a:cubicBezTo>
                      <a:cubicBezTo>
                        <a:pt x="506" y="3259"/>
                        <a:pt x="1315" y="3373"/>
                        <a:pt x="1315" y="3373"/>
                      </a:cubicBezTo>
                      <a:lnTo>
                        <a:pt x="1811" y="2196"/>
                      </a:lnTo>
                      <a:lnTo>
                        <a:pt x="1466" y="1636"/>
                      </a:lnTo>
                      <a:lnTo>
                        <a:pt x="1774" y="1394"/>
                      </a:lnTo>
                      <a:cubicBezTo>
                        <a:pt x="1774" y="1394"/>
                        <a:pt x="2266" y="1171"/>
                        <a:pt x="2209" y="1023"/>
                      </a:cubicBezTo>
                      <a:cubicBezTo>
                        <a:pt x="2152" y="875"/>
                        <a:pt x="1509" y="1"/>
                        <a:pt x="15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8" name="Google Shape;5518;p6"/>
                <p:cNvSpPr/>
                <p:nvPr/>
              </p:nvSpPr>
              <p:spPr>
                <a:xfrm>
                  <a:off x="3869676" y="3532808"/>
                  <a:ext cx="60067" cy="654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9" h="1601" extrusionOk="0">
                      <a:moveTo>
                        <a:pt x="202" y="0"/>
                      </a:moveTo>
                      <a:lnTo>
                        <a:pt x="1" y="1064"/>
                      </a:lnTo>
                      <a:lnTo>
                        <a:pt x="326" y="1601"/>
                      </a:lnTo>
                      <a:lnTo>
                        <a:pt x="1273" y="1456"/>
                      </a:lnTo>
                      <a:lnTo>
                        <a:pt x="1468" y="242"/>
                      </a:lnTo>
                      <a:lnTo>
                        <a:pt x="857" y="70"/>
                      </a:lnTo>
                      <a:lnTo>
                        <a:pt x="20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9" name="Google Shape;5519;p6"/>
                <p:cNvSpPr/>
                <p:nvPr/>
              </p:nvSpPr>
              <p:spPr>
                <a:xfrm>
                  <a:off x="3759478" y="3253652"/>
                  <a:ext cx="151416" cy="55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3" h="1364" extrusionOk="0">
                      <a:moveTo>
                        <a:pt x="3540" y="1"/>
                      </a:moveTo>
                      <a:lnTo>
                        <a:pt x="58" y="372"/>
                      </a:lnTo>
                      <a:cubicBezTo>
                        <a:pt x="58" y="372"/>
                        <a:pt x="0" y="1363"/>
                        <a:pt x="379" y="1363"/>
                      </a:cubicBezTo>
                      <a:cubicBezTo>
                        <a:pt x="380" y="1363"/>
                        <a:pt x="382" y="1363"/>
                        <a:pt x="383" y="1363"/>
                      </a:cubicBezTo>
                      <a:cubicBezTo>
                        <a:pt x="766" y="1356"/>
                        <a:pt x="3702" y="496"/>
                        <a:pt x="3702" y="496"/>
                      </a:cubicBezTo>
                      <a:lnTo>
                        <a:pt x="354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0" name="Google Shape;5520;p6"/>
                <p:cNvSpPr/>
                <p:nvPr/>
              </p:nvSpPr>
              <p:spPr>
                <a:xfrm>
                  <a:off x="3742468" y="3542867"/>
                  <a:ext cx="227798" cy="167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1" h="4106" extrusionOk="0">
                      <a:moveTo>
                        <a:pt x="384" y="0"/>
                      </a:moveTo>
                      <a:cubicBezTo>
                        <a:pt x="0" y="0"/>
                        <a:pt x="397" y="742"/>
                        <a:pt x="397" y="742"/>
                      </a:cubicBezTo>
                      <a:lnTo>
                        <a:pt x="577" y="1387"/>
                      </a:lnTo>
                      <a:lnTo>
                        <a:pt x="693" y="2787"/>
                      </a:lnTo>
                      <a:lnTo>
                        <a:pt x="1642" y="2692"/>
                      </a:lnTo>
                      <a:lnTo>
                        <a:pt x="2615" y="3099"/>
                      </a:lnTo>
                      <a:cubicBezTo>
                        <a:pt x="2615" y="3099"/>
                        <a:pt x="3801" y="3797"/>
                        <a:pt x="4516" y="4065"/>
                      </a:cubicBezTo>
                      <a:cubicBezTo>
                        <a:pt x="4590" y="4093"/>
                        <a:pt x="4655" y="4105"/>
                        <a:pt x="4712" y="4105"/>
                      </a:cubicBezTo>
                      <a:cubicBezTo>
                        <a:pt x="5202" y="4105"/>
                        <a:pt x="5087" y="3165"/>
                        <a:pt x="5169" y="2981"/>
                      </a:cubicBezTo>
                      <a:cubicBezTo>
                        <a:pt x="5260" y="2776"/>
                        <a:pt x="5571" y="1908"/>
                        <a:pt x="5571" y="1908"/>
                      </a:cubicBezTo>
                      <a:lnTo>
                        <a:pt x="5571" y="1908"/>
                      </a:lnTo>
                      <a:lnTo>
                        <a:pt x="4920" y="1938"/>
                      </a:lnTo>
                      <a:lnTo>
                        <a:pt x="3117" y="2022"/>
                      </a:lnTo>
                      <a:lnTo>
                        <a:pt x="2455" y="748"/>
                      </a:lnTo>
                      <a:lnTo>
                        <a:pt x="2241" y="456"/>
                      </a:lnTo>
                      <a:cubicBezTo>
                        <a:pt x="2241" y="456"/>
                        <a:pt x="1487" y="441"/>
                        <a:pt x="667" y="78"/>
                      </a:cubicBezTo>
                      <a:cubicBezTo>
                        <a:pt x="544" y="23"/>
                        <a:pt x="452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1" name="Google Shape;5521;p6"/>
                <p:cNvSpPr/>
                <p:nvPr/>
              </p:nvSpPr>
              <p:spPr>
                <a:xfrm>
                  <a:off x="3805029" y="3688108"/>
                  <a:ext cx="110689" cy="90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7" h="2212" extrusionOk="0">
                      <a:moveTo>
                        <a:pt x="1056" y="1"/>
                      </a:moveTo>
                      <a:cubicBezTo>
                        <a:pt x="1056" y="1"/>
                        <a:pt x="187" y="744"/>
                        <a:pt x="94" y="898"/>
                      </a:cubicBezTo>
                      <a:cubicBezTo>
                        <a:pt x="1" y="1053"/>
                        <a:pt x="716" y="1321"/>
                        <a:pt x="716" y="1321"/>
                      </a:cubicBezTo>
                      <a:cubicBezTo>
                        <a:pt x="716" y="1321"/>
                        <a:pt x="1552" y="2035"/>
                        <a:pt x="1759" y="2176"/>
                      </a:cubicBezTo>
                      <a:cubicBezTo>
                        <a:pt x="1795" y="2201"/>
                        <a:pt x="1833" y="2212"/>
                        <a:pt x="1871" y="2212"/>
                      </a:cubicBezTo>
                      <a:cubicBezTo>
                        <a:pt x="2047" y="2212"/>
                        <a:pt x="2228" y="1977"/>
                        <a:pt x="2346" y="1848"/>
                      </a:cubicBezTo>
                      <a:cubicBezTo>
                        <a:pt x="2490" y="1690"/>
                        <a:pt x="2621" y="1283"/>
                        <a:pt x="2664" y="1130"/>
                      </a:cubicBezTo>
                      <a:cubicBezTo>
                        <a:pt x="2707" y="978"/>
                        <a:pt x="1172" y="346"/>
                        <a:pt x="10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2" name="Google Shape;5522;p6"/>
                <p:cNvSpPr/>
                <p:nvPr/>
              </p:nvSpPr>
              <p:spPr>
                <a:xfrm>
                  <a:off x="3771745" y="3661162"/>
                  <a:ext cx="58023" cy="50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228" extrusionOk="0">
                      <a:moveTo>
                        <a:pt x="935" y="0"/>
                      </a:moveTo>
                      <a:lnTo>
                        <a:pt x="1" y="395"/>
                      </a:lnTo>
                      <a:lnTo>
                        <a:pt x="441" y="1228"/>
                      </a:lnTo>
                      <a:lnTo>
                        <a:pt x="1419" y="680"/>
                      </a:lnTo>
                      <a:lnTo>
                        <a:pt x="93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3" name="Google Shape;5523;p6"/>
                <p:cNvSpPr/>
                <p:nvPr/>
              </p:nvSpPr>
              <p:spPr>
                <a:xfrm>
                  <a:off x="3626340" y="3056521"/>
                  <a:ext cx="85501" cy="66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" h="1636" extrusionOk="0">
                      <a:moveTo>
                        <a:pt x="0" y="1"/>
                      </a:moveTo>
                      <a:lnTo>
                        <a:pt x="182" y="845"/>
                      </a:lnTo>
                      <a:lnTo>
                        <a:pt x="1497" y="1635"/>
                      </a:lnTo>
                      <a:lnTo>
                        <a:pt x="2090" y="1430"/>
                      </a:lnTo>
                      <a:lnTo>
                        <a:pt x="2060" y="79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4" name="Google Shape;5524;p6"/>
                <p:cNvSpPr/>
                <p:nvPr/>
              </p:nvSpPr>
              <p:spPr>
                <a:xfrm>
                  <a:off x="3946509" y="3868351"/>
                  <a:ext cx="58186" cy="1261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3" h="3084" extrusionOk="0">
                      <a:moveTo>
                        <a:pt x="1012" y="0"/>
                      </a:moveTo>
                      <a:lnTo>
                        <a:pt x="39" y="649"/>
                      </a:lnTo>
                      <a:lnTo>
                        <a:pt x="0" y="3012"/>
                      </a:lnTo>
                      <a:cubicBezTo>
                        <a:pt x="12" y="3016"/>
                        <a:pt x="22" y="3020"/>
                        <a:pt x="33" y="3024"/>
                      </a:cubicBezTo>
                      <a:lnTo>
                        <a:pt x="1056" y="3084"/>
                      </a:lnTo>
                      <a:lnTo>
                        <a:pt x="1038" y="2710"/>
                      </a:lnTo>
                      <a:lnTo>
                        <a:pt x="774" y="2421"/>
                      </a:lnTo>
                      <a:lnTo>
                        <a:pt x="1423" y="183"/>
                      </a:lnTo>
                      <a:lnTo>
                        <a:pt x="101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5" name="Google Shape;5525;p6"/>
                <p:cNvSpPr/>
                <p:nvPr/>
              </p:nvSpPr>
              <p:spPr>
                <a:xfrm>
                  <a:off x="4064599" y="3501772"/>
                  <a:ext cx="65833" cy="78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0" h="1922" extrusionOk="0">
                      <a:moveTo>
                        <a:pt x="742" y="1"/>
                      </a:moveTo>
                      <a:lnTo>
                        <a:pt x="1" y="719"/>
                      </a:lnTo>
                      <a:lnTo>
                        <a:pt x="1560" y="1922"/>
                      </a:lnTo>
                      <a:lnTo>
                        <a:pt x="1610" y="1009"/>
                      </a:lnTo>
                      <a:lnTo>
                        <a:pt x="74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6" name="Google Shape;5526;p6"/>
                <p:cNvSpPr/>
                <p:nvPr/>
              </p:nvSpPr>
              <p:spPr>
                <a:xfrm>
                  <a:off x="4086966" y="3442932"/>
                  <a:ext cx="33571" cy="3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" h="977" extrusionOk="0">
                      <a:moveTo>
                        <a:pt x="746" y="1"/>
                      </a:moveTo>
                      <a:cubicBezTo>
                        <a:pt x="627" y="1"/>
                        <a:pt x="0" y="8"/>
                        <a:pt x="91" y="169"/>
                      </a:cubicBezTo>
                      <a:cubicBezTo>
                        <a:pt x="190" y="347"/>
                        <a:pt x="356" y="977"/>
                        <a:pt x="356" y="977"/>
                      </a:cubicBezTo>
                      <a:lnTo>
                        <a:pt x="821" y="180"/>
                      </a:lnTo>
                      <a:lnTo>
                        <a:pt x="766" y="1"/>
                      </a:lnTo>
                      <a:cubicBezTo>
                        <a:pt x="766" y="1"/>
                        <a:pt x="759" y="1"/>
                        <a:pt x="7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7" name="Google Shape;5527;p6"/>
                <p:cNvSpPr/>
                <p:nvPr/>
              </p:nvSpPr>
              <p:spPr>
                <a:xfrm>
                  <a:off x="3994922" y="3414145"/>
                  <a:ext cx="30995" cy="24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8" h="594" extrusionOk="0">
                      <a:moveTo>
                        <a:pt x="401" y="0"/>
                      </a:moveTo>
                      <a:cubicBezTo>
                        <a:pt x="387" y="0"/>
                        <a:pt x="374" y="2"/>
                        <a:pt x="363" y="6"/>
                      </a:cubicBezTo>
                      <a:cubicBezTo>
                        <a:pt x="267" y="44"/>
                        <a:pt x="0" y="485"/>
                        <a:pt x="0" y="485"/>
                      </a:cubicBezTo>
                      <a:lnTo>
                        <a:pt x="553" y="594"/>
                      </a:lnTo>
                      <a:lnTo>
                        <a:pt x="758" y="121"/>
                      </a:lnTo>
                      <a:cubicBezTo>
                        <a:pt x="758" y="121"/>
                        <a:pt x="521" y="0"/>
                        <a:pt x="4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8" name="Google Shape;5528;p6"/>
                <p:cNvSpPr/>
                <p:nvPr/>
              </p:nvSpPr>
              <p:spPr>
                <a:xfrm>
                  <a:off x="3549794" y="3360334"/>
                  <a:ext cx="78713" cy="630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5" h="1543" extrusionOk="0">
                      <a:moveTo>
                        <a:pt x="1925" y="0"/>
                      </a:moveTo>
                      <a:lnTo>
                        <a:pt x="1242" y="331"/>
                      </a:lnTo>
                      <a:lnTo>
                        <a:pt x="1" y="1485"/>
                      </a:lnTo>
                      <a:lnTo>
                        <a:pt x="900" y="1543"/>
                      </a:lnTo>
                      <a:lnTo>
                        <a:pt x="192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29" name="Google Shape;5529;p6"/>
              <p:cNvGrpSpPr/>
              <p:nvPr/>
            </p:nvGrpSpPr>
            <p:grpSpPr>
              <a:xfrm rot="10800000">
                <a:off x="6283734" y="4289510"/>
                <a:ext cx="1132489" cy="986144"/>
                <a:chOff x="4336231" y="2302919"/>
                <a:chExt cx="1132489" cy="986144"/>
              </a:xfrm>
            </p:grpSpPr>
            <p:sp>
              <p:nvSpPr>
                <p:cNvPr id="5530" name="Google Shape;5530;p6"/>
                <p:cNvSpPr/>
                <p:nvPr/>
              </p:nvSpPr>
              <p:spPr>
                <a:xfrm>
                  <a:off x="4336231" y="2302919"/>
                  <a:ext cx="1132489" cy="986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6" h="24117" extrusionOk="0">
                      <a:moveTo>
                        <a:pt x="27478" y="6446"/>
                      </a:moveTo>
                      <a:lnTo>
                        <a:pt x="27478" y="6446"/>
                      </a:lnTo>
                      <a:lnTo>
                        <a:pt x="27478" y="6446"/>
                      </a:lnTo>
                      <a:close/>
                      <a:moveTo>
                        <a:pt x="12691" y="1573"/>
                      </a:moveTo>
                      <a:cubicBezTo>
                        <a:pt x="13746" y="2177"/>
                        <a:pt x="16488" y="3767"/>
                        <a:pt x="17128" y="4330"/>
                      </a:cubicBezTo>
                      <a:lnTo>
                        <a:pt x="15051" y="9425"/>
                      </a:lnTo>
                      <a:lnTo>
                        <a:pt x="10802" y="8797"/>
                      </a:lnTo>
                      <a:lnTo>
                        <a:pt x="12184" y="1795"/>
                      </a:lnTo>
                      <a:lnTo>
                        <a:pt x="12691" y="1573"/>
                      </a:lnTo>
                      <a:close/>
                      <a:moveTo>
                        <a:pt x="7261" y="3882"/>
                      </a:moveTo>
                      <a:lnTo>
                        <a:pt x="6943" y="4504"/>
                      </a:lnTo>
                      <a:lnTo>
                        <a:pt x="6849" y="9880"/>
                      </a:lnTo>
                      <a:lnTo>
                        <a:pt x="4458" y="8980"/>
                      </a:lnTo>
                      <a:lnTo>
                        <a:pt x="3622" y="5325"/>
                      </a:lnTo>
                      <a:lnTo>
                        <a:pt x="2980" y="4507"/>
                      </a:lnTo>
                      <a:lnTo>
                        <a:pt x="7261" y="3882"/>
                      </a:lnTo>
                      <a:close/>
                      <a:moveTo>
                        <a:pt x="24199" y="12043"/>
                      </a:moveTo>
                      <a:lnTo>
                        <a:pt x="23920" y="12420"/>
                      </a:lnTo>
                      <a:lnTo>
                        <a:pt x="22634" y="13027"/>
                      </a:lnTo>
                      <a:lnTo>
                        <a:pt x="23343" y="12043"/>
                      </a:lnTo>
                      <a:close/>
                      <a:moveTo>
                        <a:pt x="13559" y="10714"/>
                      </a:moveTo>
                      <a:lnTo>
                        <a:pt x="14608" y="11756"/>
                      </a:lnTo>
                      <a:lnTo>
                        <a:pt x="13317" y="13079"/>
                      </a:lnTo>
                      <a:lnTo>
                        <a:pt x="11915" y="11965"/>
                      </a:lnTo>
                      <a:lnTo>
                        <a:pt x="13559" y="10714"/>
                      </a:lnTo>
                      <a:close/>
                      <a:moveTo>
                        <a:pt x="6795" y="10945"/>
                      </a:moveTo>
                      <a:lnTo>
                        <a:pt x="7514" y="11837"/>
                      </a:lnTo>
                      <a:lnTo>
                        <a:pt x="9292" y="11634"/>
                      </a:lnTo>
                      <a:lnTo>
                        <a:pt x="9654" y="11492"/>
                      </a:lnTo>
                      <a:cubicBezTo>
                        <a:pt x="9865" y="11831"/>
                        <a:pt x="10086" y="12164"/>
                        <a:pt x="10293" y="12506"/>
                      </a:cubicBezTo>
                      <a:lnTo>
                        <a:pt x="9181" y="12926"/>
                      </a:lnTo>
                      <a:lnTo>
                        <a:pt x="9773" y="13327"/>
                      </a:lnTo>
                      <a:cubicBezTo>
                        <a:pt x="8875" y="13762"/>
                        <a:pt x="7974" y="14190"/>
                        <a:pt x="7071" y="14612"/>
                      </a:cubicBezTo>
                      <a:lnTo>
                        <a:pt x="6638" y="14281"/>
                      </a:lnTo>
                      <a:lnTo>
                        <a:pt x="6327" y="14310"/>
                      </a:lnTo>
                      <a:lnTo>
                        <a:pt x="5746" y="13452"/>
                      </a:lnTo>
                      <a:lnTo>
                        <a:pt x="6795" y="10945"/>
                      </a:lnTo>
                      <a:close/>
                      <a:moveTo>
                        <a:pt x="17748" y="14863"/>
                      </a:moveTo>
                      <a:lnTo>
                        <a:pt x="17951" y="14972"/>
                      </a:lnTo>
                      <a:lnTo>
                        <a:pt x="18238" y="16068"/>
                      </a:lnTo>
                      <a:lnTo>
                        <a:pt x="18238" y="16068"/>
                      </a:lnTo>
                      <a:cubicBezTo>
                        <a:pt x="18236" y="16066"/>
                        <a:pt x="17547" y="15664"/>
                        <a:pt x="17307" y="15595"/>
                      </a:cubicBezTo>
                      <a:cubicBezTo>
                        <a:pt x="17066" y="15527"/>
                        <a:pt x="17748" y="14863"/>
                        <a:pt x="17748" y="14863"/>
                      </a:cubicBezTo>
                      <a:close/>
                      <a:moveTo>
                        <a:pt x="7103" y="15457"/>
                      </a:moveTo>
                      <a:lnTo>
                        <a:pt x="7753" y="15772"/>
                      </a:lnTo>
                      <a:lnTo>
                        <a:pt x="7660" y="16280"/>
                      </a:lnTo>
                      <a:lnTo>
                        <a:pt x="7103" y="15457"/>
                      </a:lnTo>
                      <a:close/>
                      <a:moveTo>
                        <a:pt x="19500" y="13890"/>
                      </a:moveTo>
                      <a:lnTo>
                        <a:pt x="21117" y="14951"/>
                      </a:lnTo>
                      <a:cubicBezTo>
                        <a:pt x="21117" y="14951"/>
                        <a:pt x="19434" y="16346"/>
                        <a:pt x="19183" y="16346"/>
                      </a:cubicBezTo>
                      <a:cubicBezTo>
                        <a:pt x="19180" y="16346"/>
                        <a:pt x="19177" y="16346"/>
                        <a:pt x="19174" y="16346"/>
                      </a:cubicBezTo>
                      <a:cubicBezTo>
                        <a:pt x="18955" y="16312"/>
                        <a:pt x="18461" y="15027"/>
                        <a:pt x="18461" y="15027"/>
                      </a:cubicBezTo>
                      <a:lnTo>
                        <a:pt x="19500" y="13890"/>
                      </a:lnTo>
                      <a:close/>
                      <a:moveTo>
                        <a:pt x="18996" y="10928"/>
                      </a:moveTo>
                      <a:lnTo>
                        <a:pt x="18608" y="12845"/>
                      </a:lnTo>
                      <a:lnTo>
                        <a:pt x="17271" y="14805"/>
                      </a:lnTo>
                      <a:lnTo>
                        <a:pt x="14492" y="16355"/>
                      </a:lnTo>
                      <a:lnTo>
                        <a:pt x="12015" y="14092"/>
                      </a:lnTo>
                      <a:lnTo>
                        <a:pt x="18996" y="10928"/>
                      </a:lnTo>
                      <a:close/>
                      <a:moveTo>
                        <a:pt x="15276" y="16314"/>
                      </a:moveTo>
                      <a:lnTo>
                        <a:pt x="15508" y="16903"/>
                      </a:lnTo>
                      <a:lnTo>
                        <a:pt x="14934" y="17289"/>
                      </a:lnTo>
                      <a:cubicBezTo>
                        <a:pt x="14934" y="17289"/>
                        <a:pt x="14783" y="16673"/>
                        <a:pt x="14834" y="16557"/>
                      </a:cubicBezTo>
                      <a:cubicBezTo>
                        <a:pt x="14884" y="16442"/>
                        <a:pt x="15276" y="16314"/>
                        <a:pt x="15276" y="16314"/>
                      </a:cubicBezTo>
                      <a:close/>
                      <a:moveTo>
                        <a:pt x="17055" y="15744"/>
                      </a:moveTo>
                      <a:lnTo>
                        <a:pt x="18089" y="16439"/>
                      </a:lnTo>
                      <a:lnTo>
                        <a:pt x="17954" y="17317"/>
                      </a:lnTo>
                      <a:lnTo>
                        <a:pt x="16599" y="17247"/>
                      </a:lnTo>
                      <a:lnTo>
                        <a:pt x="16009" y="16707"/>
                      </a:lnTo>
                      <a:lnTo>
                        <a:pt x="17055" y="15744"/>
                      </a:lnTo>
                      <a:close/>
                      <a:moveTo>
                        <a:pt x="11584" y="16512"/>
                      </a:moveTo>
                      <a:cubicBezTo>
                        <a:pt x="11589" y="16512"/>
                        <a:pt x="11593" y="16512"/>
                        <a:pt x="11597" y="16513"/>
                      </a:cubicBezTo>
                      <a:cubicBezTo>
                        <a:pt x="11779" y="16541"/>
                        <a:pt x="14834" y="17719"/>
                        <a:pt x="14834" y="17719"/>
                      </a:cubicBezTo>
                      <a:lnTo>
                        <a:pt x="15018" y="19890"/>
                      </a:lnTo>
                      <a:cubicBezTo>
                        <a:pt x="15018" y="19890"/>
                        <a:pt x="14218" y="20493"/>
                        <a:pt x="13960" y="20592"/>
                      </a:cubicBezTo>
                      <a:cubicBezTo>
                        <a:pt x="13950" y="20596"/>
                        <a:pt x="13935" y="20598"/>
                        <a:pt x="13915" y="20598"/>
                      </a:cubicBezTo>
                      <a:cubicBezTo>
                        <a:pt x="13446" y="20598"/>
                        <a:pt x="10380" y="19488"/>
                        <a:pt x="10380" y="19488"/>
                      </a:cubicBezTo>
                      <a:lnTo>
                        <a:pt x="10198" y="17404"/>
                      </a:lnTo>
                      <a:cubicBezTo>
                        <a:pt x="10198" y="17404"/>
                        <a:pt x="11335" y="16512"/>
                        <a:pt x="11584" y="16512"/>
                      </a:cubicBezTo>
                      <a:close/>
                      <a:moveTo>
                        <a:pt x="15617" y="17684"/>
                      </a:moveTo>
                      <a:cubicBezTo>
                        <a:pt x="15617" y="17684"/>
                        <a:pt x="16933" y="17886"/>
                        <a:pt x="17111" y="17965"/>
                      </a:cubicBezTo>
                      <a:cubicBezTo>
                        <a:pt x="17290" y="18044"/>
                        <a:pt x="17056" y="18665"/>
                        <a:pt x="17056" y="18665"/>
                      </a:cubicBezTo>
                      <a:lnTo>
                        <a:pt x="16998" y="19143"/>
                      </a:lnTo>
                      <a:lnTo>
                        <a:pt x="17783" y="19329"/>
                      </a:lnTo>
                      <a:lnTo>
                        <a:pt x="18372" y="20786"/>
                      </a:lnTo>
                      <a:cubicBezTo>
                        <a:pt x="18372" y="20786"/>
                        <a:pt x="17571" y="21388"/>
                        <a:pt x="17317" y="21574"/>
                      </a:cubicBezTo>
                      <a:cubicBezTo>
                        <a:pt x="17289" y="21595"/>
                        <a:pt x="17260" y="21604"/>
                        <a:pt x="17232" y="21604"/>
                      </a:cubicBezTo>
                      <a:cubicBezTo>
                        <a:pt x="17011" y="21604"/>
                        <a:pt x="16813" y="21030"/>
                        <a:pt x="16813" y="21030"/>
                      </a:cubicBezTo>
                      <a:cubicBezTo>
                        <a:pt x="16813" y="21030"/>
                        <a:pt x="16301" y="20311"/>
                        <a:pt x="16116" y="20059"/>
                      </a:cubicBezTo>
                      <a:cubicBezTo>
                        <a:pt x="15930" y="19805"/>
                        <a:pt x="15358" y="19700"/>
                        <a:pt x="15358" y="19700"/>
                      </a:cubicBezTo>
                      <a:lnTo>
                        <a:pt x="15617" y="17684"/>
                      </a:lnTo>
                      <a:close/>
                      <a:moveTo>
                        <a:pt x="12583" y="21427"/>
                      </a:moveTo>
                      <a:lnTo>
                        <a:pt x="14069" y="22785"/>
                      </a:lnTo>
                      <a:lnTo>
                        <a:pt x="12727" y="23769"/>
                      </a:lnTo>
                      <a:lnTo>
                        <a:pt x="11225" y="21547"/>
                      </a:lnTo>
                      <a:lnTo>
                        <a:pt x="12583" y="21427"/>
                      </a:lnTo>
                      <a:close/>
                      <a:moveTo>
                        <a:pt x="16488" y="0"/>
                      </a:moveTo>
                      <a:lnTo>
                        <a:pt x="7561" y="3418"/>
                      </a:lnTo>
                      <a:lnTo>
                        <a:pt x="1" y="4154"/>
                      </a:lnTo>
                      <a:lnTo>
                        <a:pt x="12167" y="24116"/>
                      </a:lnTo>
                      <a:lnTo>
                        <a:pt x="25063" y="20384"/>
                      </a:lnTo>
                      <a:lnTo>
                        <a:pt x="25737" y="16493"/>
                      </a:lnTo>
                      <a:lnTo>
                        <a:pt x="24063" y="13625"/>
                      </a:lnTo>
                      <a:lnTo>
                        <a:pt x="26767" y="10550"/>
                      </a:lnTo>
                      <a:lnTo>
                        <a:pt x="27104" y="8605"/>
                      </a:lnTo>
                      <a:lnTo>
                        <a:pt x="22266" y="11174"/>
                      </a:lnTo>
                      <a:lnTo>
                        <a:pt x="19115" y="9442"/>
                      </a:lnTo>
                      <a:lnTo>
                        <a:pt x="18294" y="3139"/>
                      </a:lnTo>
                      <a:lnTo>
                        <a:pt x="24730" y="4382"/>
                      </a:lnTo>
                      <a:lnTo>
                        <a:pt x="27484" y="6392"/>
                      </a:lnTo>
                      <a:lnTo>
                        <a:pt x="27478" y="6446"/>
                      </a:lnTo>
                      <a:lnTo>
                        <a:pt x="27695" y="5190"/>
                      </a:lnTo>
                      <a:lnTo>
                        <a:pt x="1648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1" name="Google Shape;5531;p6"/>
                <p:cNvSpPr/>
                <p:nvPr/>
              </p:nvSpPr>
              <p:spPr>
                <a:xfrm>
                  <a:off x="5084232" y="2431272"/>
                  <a:ext cx="375820" cy="3285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1" h="8035" extrusionOk="0">
                      <a:moveTo>
                        <a:pt x="0" y="0"/>
                      </a:moveTo>
                      <a:lnTo>
                        <a:pt x="822" y="6303"/>
                      </a:lnTo>
                      <a:lnTo>
                        <a:pt x="3973" y="8035"/>
                      </a:lnTo>
                      <a:lnTo>
                        <a:pt x="8811" y="5466"/>
                      </a:lnTo>
                      <a:lnTo>
                        <a:pt x="8923" y="5407"/>
                      </a:lnTo>
                      <a:lnTo>
                        <a:pt x="9185" y="3307"/>
                      </a:lnTo>
                      <a:lnTo>
                        <a:pt x="9191" y="3253"/>
                      </a:lnTo>
                      <a:lnTo>
                        <a:pt x="6437" y="12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2" name="Google Shape;5532;p6"/>
                <p:cNvSpPr/>
                <p:nvPr/>
              </p:nvSpPr>
              <p:spPr>
                <a:xfrm>
                  <a:off x="4777925" y="2367198"/>
                  <a:ext cx="258670" cy="321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6" h="7853" extrusionOk="0">
                      <a:moveTo>
                        <a:pt x="1889" y="1"/>
                      </a:moveTo>
                      <a:lnTo>
                        <a:pt x="1382" y="223"/>
                      </a:lnTo>
                      <a:lnTo>
                        <a:pt x="0" y="7225"/>
                      </a:lnTo>
                      <a:lnTo>
                        <a:pt x="4249" y="7853"/>
                      </a:lnTo>
                      <a:lnTo>
                        <a:pt x="6326" y="2758"/>
                      </a:lnTo>
                      <a:cubicBezTo>
                        <a:pt x="5686" y="2195"/>
                        <a:pt x="2944" y="605"/>
                        <a:pt x="188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3" name="Google Shape;5533;p6"/>
                <p:cNvSpPr/>
                <p:nvPr/>
              </p:nvSpPr>
              <p:spPr>
                <a:xfrm>
                  <a:off x="5320167" y="2729688"/>
                  <a:ext cx="115882" cy="27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6674" extrusionOk="0">
                      <a:moveTo>
                        <a:pt x="2802" y="1"/>
                      </a:moveTo>
                      <a:lnTo>
                        <a:pt x="2704" y="113"/>
                      </a:lnTo>
                      <a:lnTo>
                        <a:pt x="0" y="3188"/>
                      </a:lnTo>
                      <a:lnTo>
                        <a:pt x="1674" y="6056"/>
                      </a:lnTo>
                      <a:lnTo>
                        <a:pt x="2029" y="6665"/>
                      </a:lnTo>
                      <a:cubicBezTo>
                        <a:pt x="2029" y="6665"/>
                        <a:pt x="2050" y="6668"/>
                        <a:pt x="2085" y="6674"/>
                      </a:cubicBezTo>
                      <a:lnTo>
                        <a:pt x="2833" y="674"/>
                      </a:lnTo>
                      <a:cubicBezTo>
                        <a:pt x="2809" y="261"/>
                        <a:pt x="2802" y="1"/>
                        <a:pt x="28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4" name="Google Shape;5534;p6"/>
                <p:cNvSpPr/>
                <p:nvPr/>
              </p:nvSpPr>
              <p:spPr>
                <a:xfrm>
                  <a:off x="5261736" y="2795357"/>
                  <a:ext cx="64034" cy="40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6" h="985" extrusionOk="0">
                      <a:moveTo>
                        <a:pt x="709" y="0"/>
                      </a:moveTo>
                      <a:lnTo>
                        <a:pt x="0" y="984"/>
                      </a:lnTo>
                      <a:lnTo>
                        <a:pt x="1286" y="377"/>
                      </a:lnTo>
                      <a:lnTo>
                        <a:pt x="156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5" name="Google Shape;5535;p6"/>
                <p:cNvSpPr/>
                <p:nvPr/>
              </p:nvSpPr>
              <p:spPr>
                <a:xfrm>
                  <a:off x="4795181" y="3179028"/>
                  <a:ext cx="116373" cy="95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6" h="2344" extrusionOk="0">
                      <a:moveTo>
                        <a:pt x="1359" y="1"/>
                      </a:moveTo>
                      <a:lnTo>
                        <a:pt x="1" y="121"/>
                      </a:lnTo>
                      <a:lnTo>
                        <a:pt x="1503" y="2343"/>
                      </a:lnTo>
                      <a:lnTo>
                        <a:pt x="2845" y="1359"/>
                      </a:lnTo>
                      <a:lnTo>
                        <a:pt x="135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6" name="Google Shape;5536;p6"/>
                <p:cNvSpPr/>
                <p:nvPr/>
              </p:nvSpPr>
              <p:spPr>
                <a:xfrm>
                  <a:off x="4827525" y="2749765"/>
                  <a:ext cx="285494" cy="221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2" h="5428" extrusionOk="0">
                      <a:moveTo>
                        <a:pt x="6981" y="0"/>
                      </a:moveTo>
                      <a:lnTo>
                        <a:pt x="0" y="3164"/>
                      </a:lnTo>
                      <a:lnTo>
                        <a:pt x="2477" y="5427"/>
                      </a:lnTo>
                      <a:lnTo>
                        <a:pt x="5256" y="3877"/>
                      </a:lnTo>
                      <a:lnTo>
                        <a:pt x="6593" y="1917"/>
                      </a:lnTo>
                      <a:lnTo>
                        <a:pt x="69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7" name="Google Shape;5537;p6"/>
                <p:cNvSpPr/>
                <p:nvPr/>
              </p:nvSpPr>
              <p:spPr>
                <a:xfrm>
                  <a:off x="5091102" y="2870881"/>
                  <a:ext cx="108645" cy="100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7" h="2457" extrusionOk="0">
                      <a:moveTo>
                        <a:pt x="1039" y="0"/>
                      </a:moveTo>
                      <a:lnTo>
                        <a:pt x="0" y="1137"/>
                      </a:lnTo>
                      <a:cubicBezTo>
                        <a:pt x="0" y="1137"/>
                        <a:pt x="494" y="2422"/>
                        <a:pt x="713" y="2456"/>
                      </a:cubicBezTo>
                      <a:cubicBezTo>
                        <a:pt x="716" y="2456"/>
                        <a:pt x="719" y="2456"/>
                        <a:pt x="722" y="2456"/>
                      </a:cubicBezTo>
                      <a:cubicBezTo>
                        <a:pt x="973" y="2456"/>
                        <a:pt x="2656" y="1061"/>
                        <a:pt x="2656" y="1061"/>
                      </a:cubicBezTo>
                      <a:lnTo>
                        <a:pt x="103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8" name="Google Shape;5538;p6"/>
                <p:cNvSpPr/>
                <p:nvPr/>
              </p:nvSpPr>
              <p:spPr>
                <a:xfrm>
                  <a:off x="4990798" y="2946691"/>
                  <a:ext cx="85133" cy="6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2" h="1573" extrusionOk="0">
                      <a:moveTo>
                        <a:pt x="1047" y="0"/>
                      </a:moveTo>
                      <a:lnTo>
                        <a:pt x="1" y="963"/>
                      </a:lnTo>
                      <a:lnTo>
                        <a:pt x="591" y="1503"/>
                      </a:lnTo>
                      <a:lnTo>
                        <a:pt x="1946" y="1573"/>
                      </a:lnTo>
                      <a:lnTo>
                        <a:pt x="2081" y="695"/>
                      </a:lnTo>
                      <a:lnTo>
                        <a:pt x="10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9" name="Google Shape;5539;p6"/>
                <p:cNvSpPr/>
                <p:nvPr/>
              </p:nvSpPr>
              <p:spPr>
                <a:xfrm>
                  <a:off x="4823436" y="2740973"/>
                  <a:ext cx="110158" cy="96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4" h="2367" extrusionOk="0">
                      <a:moveTo>
                        <a:pt x="1644" y="1"/>
                      </a:moveTo>
                      <a:lnTo>
                        <a:pt x="0" y="1252"/>
                      </a:lnTo>
                      <a:lnTo>
                        <a:pt x="1402" y="2366"/>
                      </a:lnTo>
                      <a:lnTo>
                        <a:pt x="2693" y="1044"/>
                      </a:lnTo>
                      <a:lnTo>
                        <a:pt x="164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0" name="Google Shape;5540;p6"/>
                <p:cNvSpPr/>
                <p:nvPr/>
              </p:nvSpPr>
              <p:spPr>
                <a:xfrm>
                  <a:off x="4753228" y="2978053"/>
                  <a:ext cx="197131" cy="16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1" h="4087" extrusionOk="0">
                      <a:moveTo>
                        <a:pt x="1386" y="1"/>
                      </a:moveTo>
                      <a:cubicBezTo>
                        <a:pt x="1137" y="1"/>
                        <a:pt x="0" y="893"/>
                        <a:pt x="0" y="893"/>
                      </a:cubicBezTo>
                      <a:lnTo>
                        <a:pt x="182" y="2977"/>
                      </a:lnTo>
                      <a:cubicBezTo>
                        <a:pt x="182" y="2977"/>
                        <a:pt x="3248" y="4087"/>
                        <a:pt x="3717" y="4087"/>
                      </a:cubicBezTo>
                      <a:cubicBezTo>
                        <a:pt x="3737" y="4087"/>
                        <a:pt x="3752" y="4085"/>
                        <a:pt x="3762" y="4081"/>
                      </a:cubicBezTo>
                      <a:cubicBezTo>
                        <a:pt x="4020" y="3982"/>
                        <a:pt x="4820" y="3379"/>
                        <a:pt x="4820" y="3379"/>
                      </a:cubicBezTo>
                      <a:lnTo>
                        <a:pt x="4636" y="1208"/>
                      </a:lnTo>
                      <a:cubicBezTo>
                        <a:pt x="4636" y="1208"/>
                        <a:pt x="1581" y="30"/>
                        <a:pt x="1399" y="2"/>
                      </a:cubicBezTo>
                      <a:cubicBezTo>
                        <a:pt x="1395" y="1"/>
                        <a:pt x="1391" y="1"/>
                        <a:pt x="138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1" name="Google Shape;5541;p6"/>
                <p:cNvSpPr/>
                <p:nvPr/>
              </p:nvSpPr>
              <p:spPr>
                <a:xfrm>
                  <a:off x="4964220" y="3025976"/>
                  <a:ext cx="123242" cy="1603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4" h="3922" extrusionOk="0">
                      <a:moveTo>
                        <a:pt x="258" y="1"/>
                      </a:moveTo>
                      <a:lnTo>
                        <a:pt x="0" y="2017"/>
                      </a:lnTo>
                      <a:cubicBezTo>
                        <a:pt x="0" y="2017"/>
                        <a:pt x="572" y="2122"/>
                        <a:pt x="758" y="2375"/>
                      </a:cubicBezTo>
                      <a:cubicBezTo>
                        <a:pt x="943" y="2628"/>
                        <a:pt x="1455" y="3347"/>
                        <a:pt x="1455" y="3347"/>
                      </a:cubicBezTo>
                      <a:cubicBezTo>
                        <a:pt x="1455" y="3347"/>
                        <a:pt x="1653" y="3921"/>
                        <a:pt x="1874" y="3921"/>
                      </a:cubicBezTo>
                      <a:cubicBezTo>
                        <a:pt x="1902" y="3921"/>
                        <a:pt x="1931" y="3912"/>
                        <a:pt x="1959" y="3891"/>
                      </a:cubicBezTo>
                      <a:cubicBezTo>
                        <a:pt x="2213" y="3704"/>
                        <a:pt x="3014" y="3102"/>
                        <a:pt x="3014" y="3102"/>
                      </a:cubicBezTo>
                      <a:lnTo>
                        <a:pt x="2425" y="1646"/>
                      </a:lnTo>
                      <a:lnTo>
                        <a:pt x="1640" y="1460"/>
                      </a:lnTo>
                      <a:lnTo>
                        <a:pt x="1698" y="982"/>
                      </a:lnTo>
                      <a:cubicBezTo>
                        <a:pt x="1698" y="982"/>
                        <a:pt x="1932" y="361"/>
                        <a:pt x="1753" y="282"/>
                      </a:cubicBezTo>
                      <a:cubicBezTo>
                        <a:pt x="1575" y="203"/>
                        <a:pt x="258" y="1"/>
                        <a:pt x="2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2" name="Google Shape;5542;p6"/>
                <p:cNvSpPr/>
                <p:nvPr/>
              </p:nvSpPr>
              <p:spPr>
                <a:xfrm>
                  <a:off x="5034019" y="2910626"/>
                  <a:ext cx="48005" cy="49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4" h="1206" extrusionOk="0">
                      <a:moveTo>
                        <a:pt x="684" y="1"/>
                      </a:moveTo>
                      <a:cubicBezTo>
                        <a:pt x="684" y="1"/>
                        <a:pt x="1" y="665"/>
                        <a:pt x="242" y="733"/>
                      </a:cubicBezTo>
                      <a:cubicBezTo>
                        <a:pt x="482" y="802"/>
                        <a:pt x="1174" y="1206"/>
                        <a:pt x="1174" y="1206"/>
                      </a:cubicBezTo>
                      <a:lnTo>
                        <a:pt x="886" y="110"/>
                      </a:lnTo>
                      <a:lnTo>
                        <a:pt x="68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3" name="Google Shape;5543;p6"/>
                <p:cNvSpPr/>
                <p:nvPr/>
              </p:nvSpPr>
              <p:spPr>
                <a:xfrm>
                  <a:off x="4940749" y="2969998"/>
                  <a:ext cx="29604" cy="39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4" h="975" extrusionOk="0">
                      <a:moveTo>
                        <a:pt x="492" y="1"/>
                      </a:moveTo>
                      <a:cubicBezTo>
                        <a:pt x="492" y="1"/>
                        <a:pt x="101" y="128"/>
                        <a:pt x="51" y="243"/>
                      </a:cubicBezTo>
                      <a:cubicBezTo>
                        <a:pt x="0" y="359"/>
                        <a:pt x="150" y="975"/>
                        <a:pt x="150" y="975"/>
                      </a:cubicBezTo>
                      <a:lnTo>
                        <a:pt x="724" y="589"/>
                      </a:lnTo>
                      <a:lnTo>
                        <a:pt x="49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4" name="Google Shape;5544;p6"/>
                <p:cNvSpPr/>
                <p:nvPr/>
              </p:nvSpPr>
              <p:spPr>
                <a:xfrm>
                  <a:off x="4458083" y="2461654"/>
                  <a:ext cx="175091" cy="245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2" h="5999" extrusionOk="0">
                      <a:moveTo>
                        <a:pt x="4281" y="0"/>
                      </a:moveTo>
                      <a:lnTo>
                        <a:pt x="0" y="625"/>
                      </a:lnTo>
                      <a:lnTo>
                        <a:pt x="642" y="1443"/>
                      </a:lnTo>
                      <a:lnTo>
                        <a:pt x="1478" y="5098"/>
                      </a:lnTo>
                      <a:lnTo>
                        <a:pt x="3869" y="5998"/>
                      </a:lnTo>
                      <a:lnTo>
                        <a:pt x="3963" y="622"/>
                      </a:lnTo>
                      <a:lnTo>
                        <a:pt x="42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5" name="Google Shape;5545;p6"/>
                <p:cNvSpPr/>
                <p:nvPr/>
              </p:nvSpPr>
              <p:spPr>
                <a:xfrm>
                  <a:off x="4626632" y="2934914"/>
                  <a:ext cx="26619" cy="3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" h="824" extrusionOk="0">
                      <a:moveTo>
                        <a:pt x="1" y="1"/>
                      </a:moveTo>
                      <a:lnTo>
                        <a:pt x="558" y="824"/>
                      </a:lnTo>
                      <a:lnTo>
                        <a:pt x="651" y="31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6" name="Google Shape;5546;p6"/>
                <p:cNvSpPr/>
                <p:nvPr/>
              </p:nvSpPr>
              <p:spPr>
                <a:xfrm>
                  <a:off x="4571185" y="2750419"/>
                  <a:ext cx="185968" cy="15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8" h="3669" extrusionOk="0">
                      <a:moveTo>
                        <a:pt x="1049" y="1"/>
                      </a:moveTo>
                      <a:lnTo>
                        <a:pt x="0" y="2508"/>
                      </a:lnTo>
                      <a:lnTo>
                        <a:pt x="581" y="3366"/>
                      </a:lnTo>
                      <a:lnTo>
                        <a:pt x="892" y="3337"/>
                      </a:lnTo>
                      <a:lnTo>
                        <a:pt x="1325" y="3668"/>
                      </a:lnTo>
                      <a:cubicBezTo>
                        <a:pt x="2228" y="3246"/>
                        <a:pt x="3129" y="2818"/>
                        <a:pt x="4027" y="2383"/>
                      </a:cubicBezTo>
                      <a:lnTo>
                        <a:pt x="3435" y="1982"/>
                      </a:lnTo>
                      <a:lnTo>
                        <a:pt x="4547" y="1562"/>
                      </a:lnTo>
                      <a:cubicBezTo>
                        <a:pt x="4340" y="1221"/>
                        <a:pt x="4119" y="887"/>
                        <a:pt x="3908" y="548"/>
                      </a:cubicBezTo>
                      <a:lnTo>
                        <a:pt x="3546" y="690"/>
                      </a:lnTo>
                      <a:lnTo>
                        <a:pt x="1768" y="893"/>
                      </a:lnTo>
                      <a:lnTo>
                        <a:pt x="1049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47" name="Google Shape;5547;p6"/>
              <p:cNvGrpSpPr/>
              <p:nvPr/>
            </p:nvGrpSpPr>
            <p:grpSpPr>
              <a:xfrm rot="-7749117">
                <a:off x="2716037" y="4282087"/>
                <a:ext cx="979839" cy="1326188"/>
                <a:chOff x="4584270" y="3531091"/>
                <a:chExt cx="979806" cy="1326144"/>
              </a:xfrm>
            </p:grpSpPr>
            <p:sp>
              <p:nvSpPr>
                <p:cNvPr id="5548" name="Google Shape;5548;p6"/>
                <p:cNvSpPr/>
                <p:nvPr/>
              </p:nvSpPr>
              <p:spPr>
                <a:xfrm>
                  <a:off x="4584270" y="3531091"/>
                  <a:ext cx="964554" cy="13261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9" h="32432" extrusionOk="0">
                      <a:moveTo>
                        <a:pt x="18893" y="5043"/>
                      </a:moveTo>
                      <a:lnTo>
                        <a:pt x="20012" y="5468"/>
                      </a:lnTo>
                      <a:lnTo>
                        <a:pt x="19633" y="6400"/>
                      </a:lnTo>
                      <a:lnTo>
                        <a:pt x="18668" y="5906"/>
                      </a:lnTo>
                      <a:lnTo>
                        <a:pt x="18893" y="5043"/>
                      </a:lnTo>
                      <a:close/>
                      <a:moveTo>
                        <a:pt x="15417" y="4827"/>
                      </a:moveTo>
                      <a:lnTo>
                        <a:pt x="16185" y="5502"/>
                      </a:lnTo>
                      <a:lnTo>
                        <a:pt x="15969" y="6137"/>
                      </a:lnTo>
                      <a:lnTo>
                        <a:pt x="14962" y="6703"/>
                      </a:lnTo>
                      <a:lnTo>
                        <a:pt x="14569" y="6118"/>
                      </a:lnTo>
                      <a:lnTo>
                        <a:pt x="14292" y="5501"/>
                      </a:lnTo>
                      <a:lnTo>
                        <a:pt x="15417" y="4827"/>
                      </a:lnTo>
                      <a:close/>
                      <a:moveTo>
                        <a:pt x="17306" y="2453"/>
                      </a:moveTo>
                      <a:cubicBezTo>
                        <a:pt x="17453" y="2453"/>
                        <a:pt x="17581" y="2534"/>
                        <a:pt x="17660" y="2759"/>
                      </a:cubicBezTo>
                      <a:cubicBezTo>
                        <a:pt x="17932" y="3527"/>
                        <a:pt x="18176" y="4976"/>
                        <a:pt x="18176" y="4976"/>
                      </a:cubicBezTo>
                      <a:lnTo>
                        <a:pt x="18511" y="6051"/>
                      </a:lnTo>
                      <a:lnTo>
                        <a:pt x="19239" y="6762"/>
                      </a:lnTo>
                      <a:lnTo>
                        <a:pt x="18174" y="7818"/>
                      </a:lnTo>
                      <a:lnTo>
                        <a:pt x="17771" y="8407"/>
                      </a:lnTo>
                      <a:cubicBezTo>
                        <a:pt x="17771" y="8407"/>
                        <a:pt x="17534" y="8998"/>
                        <a:pt x="17302" y="8998"/>
                      </a:cubicBezTo>
                      <a:cubicBezTo>
                        <a:pt x="17209" y="8998"/>
                        <a:pt x="17118" y="8905"/>
                        <a:pt x="17042" y="8643"/>
                      </a:cubicBezTo>
                      <a:cubicBezTo>
                        <a:pt x="16776" y="7723"/>
                        <a:pt x="16271" y="7096"/>
                        <a:pt x="16271" y="7096"/>
                      </a:cubicBezTo>
                      <a:lnTo>
                        <a:pt x="16363" y="6721"/>
                      </a:lnTo>
                      <a:lnTo>
                        <a:pt x="16950" y="5306"/>
                      </a:lnTo>
                      <a:lnTo>
                        <a:pt x="15645" y="3889"/>
                      </a:lnTo>
                      <a:lnTo>
                        <a:pt x="15173" y="3378"/>
                      </a:lnTo>
                      <a:cubicBezTo>
                        <a:pt x="15173" y="3378"/>
                        <a:pt x="16096" y="3036"/>
                        <a:pt x="16326" y="2970"/>
                      </a:cubicBezTo>
                      <a:cubicBezTo>
                        <a:pt x="16488" y="2923"/>
                        <a:pt x="16952" y="2453"/>
                        <a:pt x="17306" y="2453"/>
                      </a:cubicBezTo>
                      <a:close/>
                      <a:moveTo>
                        <a:pt x="11386" y="6140"/>
                      </a:moveTo>
                      <a:lnTo>
                        <a:pt x="13281" y="6141"/>
                      </a:lnTo>
                      <a:cubicBezTo>
                        <a:pt x="13281" y="6141"/>
                        <a:pt x="13742" y="6880"/>
                        <a:pt x="13809" y="7110"/>
                      </a:cubicBezTo>
                      <a:cubicBezTo>
                        <a:pt x="13875" y="7340"/>
                        <a:pt x="12588" y="10128"/>
                        <a:pt x="12588" y="10128"/>
                      </a:cubicBezTo>
                      <a:lnTo>
                        <a:pt x="10770" y="10130"/>
                      </a:lnTo>
                      <a:cubicBezTo>
                        <a:pt x="10769" y="10130"/>
                        <a:pt x="10056" y="9041"/>
                        <a:pt x="10102" y="8853"/>
                      </a:cubicBezTo>
                      <a:cubicBezTo>
                        <a:pt x="10139" y="8697"/>
                        <a:pt x="11386" y="6140"/>
                        <a:pt x="11386" y="6140"/>
                      </a:cubicBezTo>
                      <a:close/>
                      <a:moveTo>
                        <a:pt x="20513" y="9675"/>
                      </a:moveTo>
                      <a:lnTo>
                        <a:pt x="22274" y="12015"/>
                      </a:lnTo>
                      <a:lnTo>
                        <a:pt x="18533" y="12689"/>
                      </a:lnTo>
                      <a:lnTo>
                        <a:pt x="20513" y="9675"/>
                      </a:lnTo>
                      <a:close/>
                      <a:moveTo>
                        <a:pt x="15716" y="7179"/>
                      </a:moveTo>
                      <a:lnTo>
                        <a:pt x="16490" y="8447"/>
                      </a:lnTo>
                      <a:lnTo>
                        <a:pt x="17624" y="10969"/>
                      </a:lnTo>
                      <a:lnTo>
                        <a:pt x="14443" y="13110"/>
                      </a:lnTo>
                      <a:lnTo>
                        <a:pt x="14430" y="8364"/>
                      </a:lnTo>
                      <a:lnTo>
                        <a:pt x="15716" y="7179"/>
                      </a:lnTo>
                      <a:close/>
                      <a:moveTo>
                        <a:pt x="9233" y="10389"/>
                      </a:moveTo>
                      <a:cubicBezTo>
                        <a:pt x="9233" y="10389"/>
                        <a:pt x="11950" y="12200"/>
                        <a:pt x="12219" y="12508"/>
                      </a:cubicBezTo>
                      <a:cubicBezTo>
                        <a:pt x="12488" y="12816"/>
                        <a:pt x="11632" y="13454"/>
                        <a:pt x="11632" y="13454"/>
                      </a:cubicBezTo>
                      <a:lnTo>
                        <a:pt x="8939" y="10862"/>
                      </a:lnTo>
                      <a:lnTo>
                        <a:pt x="9233" y="10389"/>
                      </a:lnTo>
                      <a:close/>
                      <a:moveTo>
                        <a:pt x="17665" y="14365"/>
                      </a:moveTo>
                      <a:lnTo>
                        <a:pt x="18234" y="15140"/>
                      </a:lnTo>
                      <a:lnTo>
                        <a:pt x="18234" y="15140"/>
                      </a:lnTo>
                      <a:lnTo>
                        <a:pt x="16438" y="14916"/>
                      </a:lnTo>
                      <a:lnTo>
                        <a:pt x="15699" y="14585"/>
                      </a:lnTo>
                      <a:lnTo>
                        <a:pt x="17665" y="14365"/>
                      </a:lnTo>
                      <a:close/>
                      <a:moveTo>
                        <a:pt x="15353" y="16744"/>
                      </a:moveTo>
                      <a:lnTo>
                        <a:pt x="15686" y="17776"/>
                      </a:lnTo>
                      <a:lnTo>
                        <a:pt x="14918" y="18226"/>
                      </a:lnTo>
                      <a:lnTo>
                        <a:pt x="14427" y="17135"/>
                      </a:lnTo>
                      <a:lnTo>
                        <a:pt x="15353" y="16744"/>
                      </a:lnTo>
                      <a:close/>
                      <a:moveTo>
                        <a:pt x="7999" y="17141"/>
                      </a:moveTo>
                      <a:lnTo>
                        <a:pt x="8289" y="17903"/>
                      </a:lnTo>
                      <a:lnTo>
                        <a:pt x="6067" y="18533"/>
                      </a:lnTo>
                      <a:cubicBezTo>
                        <a:pt x="5917" y="18218"/>
                        <a:pt x="5753" y="17910"/>
                        <a:pt x="5593" y="17601"/>
                      </a:cubicBezTo>
                      <a:lnTo>
                        <a:pt x="6924" y="17205"/>
                      </a:lnTo>
                      <a:lnTo>
                        <a:pt x="7999" y="17141"/>
                      </a:lnTo>
                      <a:close/>
                      <a:moveTo>
                        <a:pt x="6870" y="12748"/>
                      </a:moveTo>
                      <a:cubicBezTo>
                        <a:pt x="8249" y="12748"/>
                        <a:pt x="10428" y="13668"/>
                        <a:pt x="10428" y="13668"/>
                      </a:cubicBezTo>
                      <a:lnTo>
                        <a:pt x="14714" y="15885"/>
                      </a:lnTo>
                      <a:lnTo>
                        <a:pt x="12266" y="18702"/>
                      </a:lnTo>
                      <a:lnTo>
                        <a:pt x="10019" y="16569"/>
                      </a:lnTo>
                      <a:cubicBezTo>
                        <a:pt x="10019" y="16569"/>
                        <a:pt x="7082" y="17033"/>
                        <a:pt x="5614" y="17265"/>
                      </a:cubicBezTo>
                      <a:cubicBezTo>
                        <a:pt x="5544" y="17276"/>
                        <a:pt x="5481" y="17281"/>
                        <a:pt x="5424" y="17281"/>
                      </a:cubicBezTo>
                      <a:cubicBezTo>
                        <a:pt x="4291" y="17281"/>
                        <a:pt x="5700" y="15143"/>
                        <a:pt x="5768" y="13479"/>
                      </a:cubicBezTo>
                      <a:cubicBezTo>
                        <a:pt x="5790" y="12935"/>
                        <a:pt x="6249" y="12748"/>
                        <a:pt x="6870" y="12748"/>
                      </a:cubicBezTo>
                      <a:close/>
                      <a:moveTo>
                        <a:pt x="10543" y="17780"/>
                      </a:moveTo>
                      <a:lnTo>
                        <a:pt x="11741" y="18632"/>
                      </a:lnTo>
                      <a:lnTo>
                        <a:pt x="11777" y="19063"/>
                      </a:lnTo>
                      <a:cubicBezTo>
                        <a:pt x="11777" y="19063"/>
                        <a:pt x="10828" y="18702"/>
                        <a:pt x="10618" y="18587"/>
                      </a:cubicBezTo>
                      <a:cubicBezTo>
                        <a:pt x="10408" y="18472"/>
                        <a:pt x="10543" y="17780"/>
                        <a:pt x="10543" y="17780"/>
                      </a:cubicBezTo>
                      <a:close/>
                      <a:moveTo>
                        <a:pt x="9395" y="17038"/>
                      </a:moveTo>
                      <a:lnTo>
                        <a:pt x="9970" y="17382"/>
                      </a:lnTo>
                      <a:lnTo>
                        <a:pt x="10226" y="19000"/>
                      </a:lnTo>
                      <a:lnTo>
                        <a:pt x="9661" y="19727"/>
                      </a:lnTo>
                      <a:lnTo>
                        <a:pt x="8895" y="17500"/>
                      </a:lnTo>
                      <a:lnTo>
                        <a:pt x="9395" y="17038"/>
                      </a:lnTo>
                      <a:close/>
                      <a:moveTo>
                        <a:pt x="2753" y="17035"/>
                      </a:moveTo>
                      <a:lnTo>
                        <a:pt x="3309" y="17862"/>
                      </a:lnTo>
                      <a:lnTo>
                        <a:pt x="4864" y="17817"/>
                      </a:lnTo>
                      <a:lnTo>
                        <a:pt x="5188" y="17721"/>
                      </a:lnTo>
                      <a:cubicBezTo>
                        <a:pt x="5345" y="18031"/>
                        <a:pt x="5511" y="18336"/>
                        <a:pt x="5666" y="18647"/>
                      </a:cubicBezTo>
                      <a:lnTo>
                        <a:pt x="4671" y="18929"/>
                      </a:lnTo>
                      <a:lnTo>
                        <a:pt x="5154" y="19320"/>
                      </a:lnTo>
                      <a:cubicBezTo>
                        <a:pt x="4344" y="19629"/>
                        <a:pt x="3532" y="19933"/>
                        <a:pt x="2718" y="20231"/>
                      </a:cubicBezTo>
                      <a:lnTo>
                        <a:pt x="2368" y="19912"/>
                      </a:lnTo>
                      <a:lnTo>
                        <a:pt x="1244" y="19921"/>
                      </a:lnTo>
                      <a:lnTo>
                        <a:pt x="2753" y="17035"/>
                      </a:lnTo>
                      <a:close/>
                      <a:moveTo>
                        <a:pt x="13997" y="17589"/>
                      </a:moveTo>
                      <a:cubicBezTo>
                        <a:pt x="14010" y="17589"/>
                        <a:pt x="14022" y="17593"/>
                        <a:pt x="14033" y="17601"/>
                      </a:cubicBezTo>
                      <a:cubicBezTo>
                        <a:pt x="14190" y="17714"/>
                        <a:pt x="14899" y="18708"/>
                        <a:pt x="14899" y="18708"/>
                      </a:cubicBezTo>
                      <a:cubicBezTo>
                        <a:pt x="14527" y="18798"/>
                        <a:pt x="13736" y="20315"/>
                        <a:pt x="13557" y="20315"/>
                      </a:cubicBezTo>
                      <a:cubicBezTo>
                        <a:pt x="13554" y="20315"/>
                        <a:pt x="13550" y="20314"/>
                        <a:pt x="13548" y="20313"/>
                      </a:cubicBezTo>
                      <a:cubicBezTo>
                        <a:pt x="13389" y="20253"/>
                        <a:pt x="12968" y="20075"/>
                        <a:pt x="12814" y="19908"/>
                      </a:cubicBezTo>
                      <a:cubicBezTo>
                        <a:pt x="12660" y="19741"/>
                        <a:pt x="12350" y="19461"/>
                        <a:pt x="12519" y="19254"/>
                      </a:cubicBezTo>
                      <a:cubicBezTo>
                        <a:pt x="12688" y="19047"/>
                        <a:pt x="13526" y="18223"/>
                        <a:pt x="13526" y="18223"/>
                      </a:cubicBezTo>
                      <a:cubicBezTo>
                        <a:pt x="13526" y="18223"/>
                        <a:pt x="13829" y="17589"/>
                        <a:pt x="13997" y="17589"/>
                      </a:cubicBezTo>
                      <a:close/>
                      <a:moveTo>
                        <a:pt x="8782" y="18270"/>
                      </a:moveTo>
                      <a:lnTo>
                        <a:pt x="9282" y="20332"/>
                      </a:lnTo>
                      <a:lnTo>
                        <a:pt x="6952" y="20237"/>
                      </a:lnTo>
                      <a:lnTo>
                        <a:pt x="5252" y="19001"/>
                      </a:lnTo>
                      <a:lnTo>
                        <a:pt x="8782" y="18270"/>
                      </a:lnTo>
                      <a:close/>
                      <a:moveTo>
                        <a:pt x="17758" y="19521"/>
                      </a:moveTo>
                      <a:lnTo>
                        <a:pt x="18870" y="19833"/>
                      </a:lnTo>
                      <a:lnTo>
                        <a:pt x="18735" y="20524"/>
                      </a:lnTo>
                      <a:lnTo>
                        <a:pt x="18495" y="21157"/>
                      </a:lnTo>
                      <a:lnTo>
                        <a:pt x="17222" y="20838"/>
                      </a:lnTo>
                      <a:lnTo>
                        <a:pt x="17157" y="19818"/>
                      </a:lnTo>
                      <a:lnTo>
                        <a:pt x="17758" y="19521"/>
                      </a:lnTo>
                      <a:close/>
                      <a:moveTo>
                        <a:pt x="19621" y="19148"/>
                      </a:moveTo>
                      <a:cubicBezTo>
                        <a:pt x="19816" y="19148"/>
                        <a:pt x="20122" y="19349"/>
                        <a:pt x="20122" y="19349"/>
                      </a:cubicBezTo>
                      <a:lnTo>
                        <a:pt x="19237" y="21348"/>
                      </a:lnTo>
                      <a:lnTo>
                        <a:pt x="18919" y="21282"/>
                      </a:lnTo>
                      <a:cubicBezTo>
                        <a:pt x="18919" y="21282"/>
                        <a:pt x="19369" y="19425"/>
                        <a:pt x="19485" y="19216"/>
                      </a:cubicBezTo>
                      <a:cubicBezTo>
                        <a:pt x="19512" y="19167"/>
                        <a:pt x="19561" y="19148"/>
                        <a:pt x="19621" y="19148"/>
                      </a:cubicBezTo>
                      <a:close/>
                      <a:moveTo>
                        <a:pt x="5650" y="19721"/>
                      </a:moveTo>
                      <a:lnTo>
                        <a:pt x="6446" y="20366"/>
                      </a:lnTo>
                      <a:cubicBezTo>
                        <a:pt x="6233" y="20790"/>
                        <a:pt x="6035" y="21222"/>
                        <a:pt x="5851" y="21661"/>
                      </a:cubicBezTo>
                      <a:lnTo>
                        <a:pt x="3854" y="21580"/>
                      </a:lnTo>
                      <a:lnTo>
                        <a:pt x="3659" y="21089"/>
                      </a:lnTo>
                      <a:lnTo>
                        <a:pt x="3181" y="20653"/>
                      </a:lnTo>
                      <a:cubicBezTo>
                        <a:pt x="4006" y="20347"/>
                        <a:pt x="4829" y="20036"/>
                        <a:pt x="5650" y="19721"/>
                      </a:cubicBezTo>
                      <a:close/>
                      <a:moveTo>
                        <a:pt x="10490" y="19118"/>
                      </a:moveTo>
                      <a:lnTo>
                        <a:pt x="12070" y="19771"/>
                      </a:lnTo>
                      <a:lnTo>
                        <a:pt x="12563" y="20809"/>
                      </a:lnTo>
                      <a:lnTo>
                        <a:pt x="10383" y="21738"/>
                      </a:lnTo>
                      <a:lnTo>
                        <a:pt x="9758" y="21284"/>
                      </a:lnTo>
                      <a:lnTo>
                        <a:pt x="10078" y="20011"/>
                      </a:lnTo>
                      <a:lnTo>
                        <a:pt x="10490" y="19118"/>
                      </a:lnTo>
                      <a:close/>
                      <a:moveTo>
                        <a:pt x="18655" y="16499"/>
                      </a:moveTo>
                      <a:cubicBezTo>
                        <a:pt x="18856" y="16499"/>
                        <a:pt x="18985" y="16604"/>
                        <a:pt x="18771" y="16991"/>
                      </a:cubicBezTo>
                      <a:cubicBezTo>
                        <a:pt x="18309" y="17829"/>
                        <a:pt x="18223" y="18628"/>
                        <a:pt x="18223" y="18628"/>
                      </a:cubicBezTo>
                      <a:lnTo>
                        <a:pt x="17893" y="18829"/>
                      </a:lnTo>
                      <a:lnTo>
                        <a:pt x="16477" y="19415"/>
                      </a:lnTo>
                      <a:lnTo>
                        <a:pt x="16399" y="21340"/>
                      </a:lnTo>
                      <a:lnTo>
                        <a:pt x="16370" y="22035"/>
                      </a:lnTo>
                      <a:cubicBezTo>
                        <a:pt x="16370" y="22035"/>
                        <a:pt x="15477" y="21624"/>
                        <a:pt x="15266" y="21508"/>
                      </a:cubicBezTo>
                      <a:cubicBezTo>
                        <a:pt x="15057" y="21392"/>
                        <a:pt x="13823" y="21449"/>
                        <a:pt x="14174" y="20714"/>
                      </a:cubicBezTo>
                      <a:cubicBezTo>
                        <a:pt x="14526" y="19978"/>
                        <a:pt x="15378" y="18781"/>
                        <a:pt x="15378" y="18781"/>
                      </a:cubicBezTo>
                      <a:lnTo>
                        <a:pt x="15900" y="17784"/>
                      </a:lnTo>
                      <a:lnTo>
                        <a:pt x="15888" y="16766"/>
                      </a:lnTo>
                      <a:lnTo>
                        <a:pt x="17387" y="16773"/>
                      </a:lnTo>
                      <a:lnTo>
                        <a:pt x="18089" y="16641"/>
                      </a:lnTo>
                      <a:cubicBezTo>
                        <a:pt x="18089" y="16641"/>
                        <a:pt x="18421" y="16499"/>
                        <a:pt x="18655" y="16499"/>
                      </a:cubicBezTo>
                      <a:close/>
                      <a:moveTo>
                        <a:pt x="7999" y="22145"/>
                      </a:moveTo>
                      <a:cubicBezTo>
                        <a:pt x="8126" y="22145"/>
                        <a:pt x="9108" y="22550"/>
                        <a:pt x="9383" y="22608"/>
                      </a:cubicBezTo>
                      <a:cubicBezTo>
                        <a:pt x="9701" y="22674"/>
                        <a:pt x="9418" y="24377"/>
                        <a:pt x="9418" y="24377"/>
                      </a:cubicBezTo>
                      <a:lnTo>
                        <a:pt x="8527" y="23912"/>
                      </a:lnTo>
                      <a:cubicBezTo>
                        <a:pt x="8527" y="23912"/>
                        <a:pt x="8215" y="22347"/>
                        <a:pt x="8008" y="22178"/>
                      </a:cubicBezTo>
                      <a:cubicBezTo>
                        <a:pt x="7980" y="22155"/>
                        <a:pt x="7979" y="22145"/>
                        <a:pt x="7999" y="22145"/>
                      </a:cubicBezTo>
                      <a:close/>
                      <a:moveTo>
                        <a:pt x="3956" y="22158"/>
                      </a:moveTo>
                      <a:lnTo>
                        <a:pt x="7452" y="22300"/>
                      </a:lnTo>
                      <a:lnTo>
                        <a:pt x="8475" y="25842"/>
                      </a:lnTo>
                      <a:cubicBezTo>
                        <a:pt x="8475" y="25842"/>
                        <a:pt x="5342" y="23965"/>
                        <a:pt x="3885" y="23905"/>
                      </a:cubicBezTo>
                      <a:cubicBezTo>
                        <a:pt x="2429" y="23846"/>
                        <a:pt x="3956" y="22158"/>
                        <a:pt x="3956" y="22158"/>
                      </a:cubicBezTo>
                      <a:close/>
                      <a:moveTo>
                        <a:pt x="4162" y="24539"/>
                      </a:moveTo>
                      <a:lnTo>
                        <a:pt x="5018" y="24574"/>
                      </a:lnTo>
                      <a:cubicBezTo>
                        <a:pt x="5018" y="24574"/>
                        <a:pt x="6271" y="25374"/>
                        <a:pt x="6537" y="25438"/>
                      </a:cubicBezTo>
                      <a:cubicBezTo>
                        <a:pt x="6801" y="25503"/>
                        <a:pt x="5218" y="26242"/>
                        <a:pt x="5218" y="26242"/>
                      </a:cubicBezTo>
                      <a:lnTo>
                        <a:pt x="4399" y="25298"/>
                      </a:lnTo>
                      <a:lnTo>
                        <a:pt x="4162" y="24539"/>
                      </a:lnTo>
                      <a:close/>
                      <a:moveTo>
                        <a:pt x="18489" y="24693"/>
                      </a:moveTo>
                      <a:lnTo>
                        <a:pt x="19184" y="25548"/>
                      </a:lnTo>
                      <a:lnTo>
                        <a:pt x="18031" y="26377"/>
                      </a:lnTo>
                      <a:lnTo>
                        <a:pt x="17065" y="26240"/>
                      </a:lnTo>
                      <a:lnTo>
                        <a:pt x="18489" y="24693"/>
                      </a:lnTo>
                      <a:close/>
                      <a:moveTo>
                        <a:pt x="9075" y="26238"/>
                      </a:moveTo>
                      <a:lnTo>
                        <a:pt x="9463" y="27218"/>
                      </a:lnTo>
                      <a:lnTo>
                        <a:pt x="9064" y="27845"/>
                      </a:lnTo>
                      <a:lnTo>
                        <a:pt x="8918" y="27463"/>
                      </a:lnTo>
                      <a:lnTo>
                        <a:pt x="9075" y="26238"/>
                      </a:lnTo>
                      <a:close/>
                      <a:moveTo>
                        <a:pt x="6174" y="26442"/>
                      </a:moveTo>
                      <a:cubicBezTo>
                        <a:pt x="6174" y="26442"/>
                        <a:pt x="7594" y="26710"/>
                        <a:pt x="8254" y="26710"/>
                      </a:cubicBezTo>
                      <a:cubicBezTo>
                        <a:pt x="8339" y="26710"/>
                        <a:pt x="8412" y="26705"/>
                        <a:pt x="8467" y="26695"/>
                      </a:cubicBezTo>
                      <a:cubicBezTo>
                        <a:pt x="8481" y="26693"/>
                        <a:pt x="8495" y="26692"/>
                        <a:pt x="8507" y="26692"/>
                      </a:cubicBezTo>
                      <a:cubicBezTo>
                        <a:pt x="8914" y="26692"/>
                        <a:pt x="8306" y="28028"/>
                        <a:pt x="8306" y="28028"/>
                      </a:cubicBezTo>
                      <a:cubicBezTo>
                        <a:pt x="8306" y="28028"/>
                        <a:pt x="6864" y="27916"/>
                        <a:pt x="6598" y="27852"/>
                      </a:cubicBezTo>
                      <a:cubicBezTo>
                        <a:pt x="6334" y="27787"/>
                        <a:pt x="6174" y="26442"/>
                        <a:pt x="6174" y="26442"/>
                      </a:cubicBezTo>
                      <a:close/>
                      <a:moveTo>
                        <a:pt x="13240" y="22334"/>
                      </a:moveTo>
                      <a:lnTo>
                        <a:pt x="16753" y="23984"/>
                      </a:lnTo>
                      <a:lnTo>
                        <a:pt x="13997" y="26885"/>
                      </a:lnTo>
                      <a:lnTo>
                        <a:pt x="10935" y="28080"/>
                      </a:lnTo>
                      <a:lnTo>
                        <a:pt x="10935" y="28080"/>
                      </a:lnTo>
                      <a:lnTo>
                        <a:pt x="11314" y="23386"/>
                      </a:lnTo>
                      <a:lnTo>
                        <a:pt x="13240" y="22334"/>
                      </a:lnTo>
                      <a:close/>
                      <a:moveTo>
                        <a:pt x="17884" y="26918"/>
                      </a:moveTo>
                      <a:cubicBezTo>
                        <a:pt x="17885" y="26918"/>
                        <a:pt x="17886" y="26918"/>
                        <a:pt x="17886" y="26918"/>
                      </a:cubicBezTo>
                      <a:lnTo>
                        <a:pt x="18077" y="28800"/>
                      </a:lnTo>
                      <a:lnTo>
                        <a:pt x="16344" y="29266"/>
                      </a:lnTo>
                      <a:cubicBezTo>
                        <a:pt x="16344" y="29266"/>
                        <a:pt x="16471" y="27450"/>
                        <a:pt x="16483" y="27182"/>
                      </a:cubicBezTo>
                      <a:cubicBezTo>
                        <a:pt x="16493" y="26921"/>
                        <a:pt x="17824" y="26918"/>
                        <a:pt x="17884" y="26918"/>
                      </a:cubicBezTo>
                      <a:close/>
                      <a:moveTo>
                        <a:pt x="15996" y="1"/>
                      </a:moveTo>
                      <a:lnTo>
                        <a:pt x="12136" y="4192"/>
                      </a:lnTo>
                      <a:cubicBezTo>
                        <a:pt x="12262" y="4234"/>
                        <a:pt x="12371" y="4286"/>
                        <a:pt x="12371" y="4286"/>
                      </a:cubicBezTo>
                      <a:lnTo>
                        <a:pt x="12781" y="4371"/>
                      </a:lnTo>
                      <a:lnTo>
                        <a:pt x="13000" y="3706"/>
                      </a:lnTo>
                      <a:lnTo>
                        <a:pt x="14305" y="3304"/>
                      </a:lnTo>
                      <a:cubicBezTo>
                        <a:pt x="14305" y="3304"/>
                        <a:pt x="14767" y="4043"/>
                        <a:pt x="14909" y="4276"/>
                      </a:cubicBezTo>
                      <a:cubicBezTo>
                        <a:pt x="15051" y="4509"/>
                        <a:pt x="14401" y="4671"/>
                        <a:pt x="14401" y="4671"/>
                      </a:cubicBezTo>
                      <a:cubicBezTo>
                        <a:pt x="14401" y="4671"/>
                        <a:pt x="13741" y="5062"/>
                        <a:pt x="13508" y="5203"/>
                      </a:cubicBezTo>
                      <a:cubicBezTo>
                        <a:pt x="13274" y="5345"/>
                        <a:pt x="13141" y="5833"/>
                        <a:pt x="13141" y="5833"/>
                      </a:cubicBezTo>
                      <a:lnTo>
                        <a:pt x="11414" y="5460"/>
                      </a:lnTo>
                      <a:cubicBezTo>
                        <a:pt x="11414" y="5460"/>
                        <a:pt x="11496" y="5122"/>
                        <a:pt x="11583" y="4792"/>
                      </a:cubicBezTo>
                      <a:lnTo>
                        <a:pt x="11583" y="4792"/>
                      </a:lnTo>
                      <a:lnTo>
                        <a:pt x="10808" y="5634"/>
                      </a:lnTo>
                      <a:lnTo>
                        <a:pt x="11022" y="6021"/>
                      </a:lnTo>
                      <a:cubicBezTo>
                        <a:pt x="11022" y="6021"/>
                        <a:pt x="10708" y="6070"/>
                        <a:pt x="10515" y="6070"/>
                      </a:cubicBezTo>
                      <a:cubicBezTo>
                        <a:pt x="10475" y="6070"/>
                        <a:pt x="10439" y="6068"/>
                        <a:pt x="10414" y="6063"/>
                      </a:cubicBezTo>
                      <a:lnTo>
                        <a:pt x="10174" y="6322"/>
                      </a:lnTo>
                      <a:lnTo>
                        <a:pt x="10181" y="6335"/>
                      </a:lnTo>
                      <a:lnTo>
                        <a:pt x="10066" y="6440"/>
                      </a:lnTo>
                      <a:lnTo>
                        <a:pt x="7604" y="9113"/>
                      </a:lnTo>
                      <a:lnTo>
                        <a:pt x="8258" y="11200"/>
                      </a:lnTo>
                      <a:lnTo>
                        <a:pt x="7281" y="11009"/>
                      </a:lnTo>
                      <a:lnTo>
                        <a:pt x="6212" y="12140"/>
                      </a:lnTo>
                      <a:lnTo>
                        <a:pt x="6051" y="12437"/>
                      </a:lnTo>
                      <a:cubicBezTo>
                        <a:pt x="5721" y="12329"/>
                        <a:pt x="5388" y="12231"/>
                        <a:pt x="5059" y="12120"/>
                      </a:cubicBezTo>
                      <a:lnTo>
                        <a:pt x="5402" y="11505"/>
                      </a:lnTo>
                      <a:lnTo>
                        <a:pt x="1" y="17370"/>
                      </a:lnTo>
                      <a:cubicBezTo>
                        <a:pt x="302" y="18316"/>
                        <a:pt x="688" y="19236"/>
                        <a:pt x="1065" y="20096"/>
                      </a:cubicBezTo>
                      <a:cubicBezTo>
                        <a:pt x="2004" y="22231"/>
                        <a:pt x="3080" y="24478"/>
                        <a:pt x="4592" y="26278"/>
                      </a:cubicBezTo>
                      <a:cubicBezTo>
                        <a:pt x="5468" y="27321"/>
                        <a:pt x="6565" y="28065"/>
                        <a:pt x="7762" y="28643"/>
                      </a:cubicBezTo>
                      <a:cubicBezTo>
                        <a:pt x="8213" y="28546"/>
                        <a:pt x="8996" y="28412"/>
                        <a:pt x="9202" y="28387"/>
                      </a:cubicBezTo>
                      <a:cubicBezTo>
                        <a:pt x="9206" y="28386"/>
                        <a:pt x="9210" y="28386"/>
                        <a:pt x="9213" y="28386"/>
                      </a:cubicBezTo>
                      <a:cubicBezTo>
                        <a:pt x="9397" y="28386"/>
                        <a:pt x="9487" y="28926"/>
                        <a:pt x="9529" y="29372"/>
                      </a:cubicBezTo>
                      <a:cubicBezTo>
                        <a:pt x="10266" y="29634"/>
                        <a:pt x="11015" y="29860"/>
                        <a:pt x="11754" y="30077"/>
                      </a:cubicBezTo>
                      <a:cubicBezTo>
                        <a:pt x="14196" y="30794"/>
                        <a:pt x="16647" y="31438"/>
                        <a:pt x="18988" y="32432"/>
                      </a:cubicBezTo>
                      <a:lnTo>
                        <a:pt x="20519" y="21163"/>
                      </a:lnTo>
                      <a:lnTo>
                        <a:pt x="22559" y="12091"/>
                      </a:lnTo>
                      <a:lnTo>
                        <a:pt x="21076" y="9354"/>
                      </a:lnTo>
                      <a:lnTo>
                        <a:pt x="22062" y="8775"/>
                      </a:lnTo>
                      <a:cubicBezTo>
                        <a:pt x="22062" y="8775"/>
                        <a:pt x="22464" y="9886"/>
                        <a:pt x="22834" y="10868"/>
                      </a:cubicBezTo>
                      <a:lnTo>
                        <a:pt x="23588" y="7513"/>
                      </a:lnTo>
                      <a:lnTo>
                        <a:pt x="20316" y="7439"/>
                      </a:lnTo>
                      <a:cubicBezTo>
                        <a:pt x="20316" y="7439"/>
                        <a:pt x="20824" y="5516"/>
                        <a:pt x="21315" y="3908"/>
                      </a:cubicBezTo>
                      <a:lnTo>
                        <a:pt x="19874" y="2849"/>
                      </a:lnTo>
                      <a:lnTo>
                        <a:pt x="19874" y="2849"/>
                      </a:lnTo>
                      <a:cubicBezTo>
                        <a:pt x="19886" y="3282"/>
                        <a:pt x="19879" y="4061"/>
                        <a:pt x="19879" y="4061"/>
                      </a:cubicBezTo>
                      <a:cubicBezTo>
                        <a:pt x="19879" y="4061"/>
                        <a:pt x="20151" y="4830"/>
                        <a:pt x="19961" y="4860"/>
                      </a:cubicBezTo>
                      <a:cubicBezTo>
                        <a:pt x="19947" y="4862"/>
                        <a:pt x="19929" y="4863"/>
                        <a:pt x="19907" y="4863"/>
                      </a:cubicBezTo>
                      <a:cubicBezTo>
                        <a:pt x="19608" y="4863"/>
                        <a:pt x="18566" y="4690"/>
                        <a:pt x="18566" y="4690"/>
                      </a:cubicBezTo>
                      <a:cubicBezTo>
                        <a:pt x="18769" y="4357"/>
                        <a:pt x="18231" y="2669"/>
                        <a:pt x="18386" y="2599"/>
                      </a:cubicBezTo>
                      <a:cubicBezTo>
                        <a:pt x="18537" y="2532"/>
                        <a:pt x="18942" y="2367"/>
                        <a:pt x="19173" y="2367"/>
                      </a:cubicBezTo>
                      <a:cubicBezTo>
                        <a:pt x="19179" y="2367"/>
                        <a:pt x="19185" y="2367"/>
                        <a:pt x="19191" y="2367"/>
                      </a:cubicBezTo>
                      <a:cubicBezTo>
                        <a:pt x="19199" y="2367"/>
                        <a:pt x="19208" y="2367"/>
                        <a:pt x="19218" y="2368"/>
                      </a:cubicBezTo>
                      <a:lnTo>
                        <a:pt x="1599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9" name="Google Shape;5549;p6"/>
                <p:cNvSpPr/>
                <p:nvPr/>
              </p:nvSpPr>
              <p:spPr>
                <a:xfrm>
                  <a:off x="4791092" y="3903721"/>
                  <a:ext cx="130848" cy="135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0" h="3324" extrusionOk="0">
                      <a:moveTo>
                        <a:pt x="2546" y="0"/>
                      </a:moveTo>
                      <a:lnTo>
                        <a:pt x="344" y="2392"/>
                      </a:lnTo>
                      <a:lnTo>
                        <a:pt x="1" y="3006"/>
                      </a:lnTo>
                      <a:cubicBezTo>
                        <a:pt x="330" y="3118"/>
                        <a:pt x="663" y="3216"/>
                        <a:pt x="993" y="3324"/>
                      </a:cubicBezTo>
                      <a:lnTo>
                        <a:pt x="1154" y="3027"/>
                      </a:lnTo>
                      <a:lnTo>
                        <a:pt x="2223" y="1895"/>
                      </a:lnTo>
                      <a:lnTo>
                        <a:pt x="3200" y="2087"/>
                      </a:lnTo>
                      <a:lnTo>
                        <a:pt x="254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0" name="Google Shape;5550;p6"/>
                <p:cNvSpPr/>
                <p:nvPr/>
              </p:nvSpPr>
              <p:spPr>
                <a:xfrm>
                  <a:off x="5031402" y="4444328"/>
                  <a:ext cx="237898" cy="234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8" h="5746" extrusionOk="0">
                      <a:moveTo>
                        <a:pt x="2305" y="0"/>
                      </a:moveTo>
                      <a:lnTo>
                        <a:pt x="379" y="1052"/>
                      </a:lnTo>
                      <a:lnTo>
                        <a:pt x="0" y="5746"/>
                      </a:lnTo>
                      <a:lnTo>
                        <a:pt x="0" y="5746"/>
                      </a:lnTo>
                      <a:lnTo>
                        <a:pt x="3062" y="4551"/>
                      </a:lnTo>
                      <a:lnTo>
                        <a:pt x="5818" y="1650"/>
                      </a:lnTo>
                      <a:lnTo>
                        <a:pt x="230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1" name="Google Shape;5551;p6"/>
                <p:cNvSpPr/>
                <p:nvPr/>
              </p:nvSpPr>
              <p:spPr>
                <a:xfrm>
                  <a:off x="4683551" y="4437049"/>
                  <a:ext cx="247262" cy="150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47" h="3687" extrusionOk="0">
                      <a:moveTo>
                        <a:pt x="1528" y="1"/>
                      </a:moveTo>
                      <a:cubicBezTo>
                        <a:pt x="1528" y="1"/>
                        <a:pt x="1" y="1690"/>
                        <a:pt x="1457" y="1749"/>
                      </a:cubicBezTo>
                      <a:cubicBezTo>
                        <a:pt x="2913" y="1809"/>
                        <a:pt x="6046" y="3686"/>
                        <a:pt x="6046" y="3686"/>
                      </a:cubicBezTo>
                      <a:lnTo>
                        <a:pt x="5024" y="144"/>
                      </a:lnTo>
                      <a:lnTo>
                        <a:pt x="152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2" name="Google Shape;5552;p6"/>
                <p:cNvSpPr/>
                <p:nvPr/>
              </p:nvSpPr>
              <p:spPr>
                <a:xfrm>
                  <a:off x="4759688" y="4052356"/>
                  <a:ext cx="426319" cy="24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6" h="5955" extrusionOk="0">
                      <a:moveTo>
                        <a:pt x="2581" y="0"/>
                      </a:moveTo>
                      <a:cubicBezTo>
                        <a:pt x="1959" y="0"/>
                        <a:pt x="1500" y="187"/>
                        <a:pt x="1478" y="731"/>
                      </a:cubicBezTo>
                      <a:cubicBezTo>
                        <a:pt x="1410" y="2395"/>
                        <a:pt x="1" y="4533"/>
                        <a:pt x="1134" y="4533"/>
                      </a:cubicBezTo>
                      <a:cubicBezTo>
                        <a:pt x="1191" y="4533"/>
                        <a:pt x="1254" y="4528"/>
                        <a:pt x="1324" y="4517"/>
                      </a:cubicBezTo>
                      <a:cubicBezTo>
                        <a:pt x="2792" y="4285"/>
                        <a:pt x="5729" y="3821"/>
                        <a:pt x="5729" y="3821"/>
                      </a:cubicBezTo>
                      <a:lnTo>
                        <a:pt x="7977" y="5954"/>
                      </a:lnTo>
                      <a:lnTo>
                        <a:pt x="10425" y="3137"/>
                      </a:lnTo>
                      <a:lnTo>
                        <a:pt x="6139" y="920"/>
                      </a:lnTo>
                      <a:cubicBezTo>
                        <a:pt x="6139" y="920"/>
                        <a:pt x="3959" y="0"/>
                        <a:pt x="25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3" name="Google Shape;5553;p6"/>
                <p:cNvSpPr/>
                <p:nvPr/>
              </p:nvSpPr>
              <p:spPr>
                <a:xfrm>
                  <a:off x="4798983" y="4278110"/>
                  <a:ext cx="164868" cy="84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2" h="2063" extrusionOk="0">
                      <a:moveTo>
                        <a:pt x="3531" y="1"/>
                      </a:moveTo>
                      <a:lnTo>
                        <a:pt x="1" y="732"/>
                      </a:lnTo>
                      <a:lnTo>
                        <a:pt x="1701" y="1968"/>
                      </a:lnTo>
                      <a:lnTo>
                        <a:pt x="4031" y="2063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4" name="Google Shape;5554;p6"/>
                <p:cNvSpPr/>
                <p:nvPr/>
              </p:nvSpPr>
              <p:spPr>
                <a:xfrm>
                  <a:off x="4836684" y="4612263"/>
                  <a:ext cx="112120" cy="64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1587" extrusionOk="0">
                      <a:moveTo>
                        <a:pt x="1" y="1"/>
                      </a:moveTo>
                      <a:cubicBezTo>
                        <a:pt x="1" y="1"/>
                        <a:pt x="161" y="1346"/>
                        <a:pt x="425" y="1411"/>
                      </a:cubicBezTo>
                      <a:cubicBezTo>
                        <a:pt x="691" y="1475"/>
                        <a:pt x="2133" y="1587"/>
                        <a:pt x="2133" y="1587"/>
                      </a:cubicBezTo>
                      <a:cubicBezTo>
                        <a:pt x="2133" y="1587"/>
                        <a:pt x="2741" y="251"/>
                        <a:pt x="2334" y="251"/>
                      </a:cubicBezTo>
                      <a:cubicBezTo>
                        <a:pt x="2322" y="251"/>
                        <a:pt x="2308" y="252"/>
                        <a:pt x="2294" y="254"/>
                      </a:cubicBezTo>
                      <a:cubicBezTo>
                        <a:pt x="2239" y="264"/>
                        <a:pt x="2166" y="269"/>
                        <a:pt x="2081" y="269"/>
                      </a:cubicBezTo>
                      <a:cubicBezTo>
                        <a:pt x="1421" y="269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5" name="Google Shape;5555;p6"/>
                <p:cNvSpPr/>
                <p:nvPr/>
              </p:nvSpPr>
              <p:spPr>
                <a:xfrm>
                  <a:off x="4910490" y="4436559"/>
                  <a:ext cx="70494" cy="91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4" h="2233" extrusionOk="0">
                      <a:moveTo>
                        <a:pt x="21" y="1"/>
                      </a:moveTo>
                      <a:cubicBezTo>
                        <a:pt x="1" y="1"/>
                        <a:pt x="2" y="11"/>
                        <a:pt x="30" y="34"/>
                      </a:cubicBezTo>
                      <a:cubicBezTo>
                        <a:pt x="237" y="203"/>
                        <a:pt x="549" y="1768"/>
                        <a:pt x="549" y="1768"/>
                      </a:cubicBezTo>
                      <a:lnTo>
                        <a:pt x="1440" y="2233"/>
                      </a:lnTo>
                      <a:cubicBezTo>
                        <a:pt x="1440" y="2233"/>
                        <a:pt x="1723" y="530"/>
                        <a:pt x="1405" y="464"/>
                      </a:cubicBezTo>
                      <a:cubicBezTo>
                        <a:pt x="1130" y="406"/>
                        <a:pt x="148" y="1"/>
                        <a:pt x="2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6" name="Google Shape;5556;p6"/>
                <p:cNvSpPr/>
                <p:nvPr/>
              </p:nvSpPr>
              <p:spPr>
                <a:xfrm>
                  <a:off x="4754454" y="4534449"/>
                  <a:ext cx="107950" cy="6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0" h="1705" extrusionOk="0">
                      <a:moveTo>
                        <a:pt x="0" y="1"/>
                      </a:moveTo>
                      <a:lnTo>
                        <a:pt x="237" y="760"/>
                      </a:lnTo>
                      <a:lnTo>
                        <a:pt x="1056" y="1704"/>
                      </a:lnTo>
                      <a:cubicBezTo>
                        <a:pt x="1056" y="1704"/>
                        <a:pt x="2639" y="965"/>
                        <a:pt x="2375" y="900"/>
                      </a:cubicBezTo>
                      <a:cubicBezTo>
                        <a:pt x="2109" y="836"/>
                        <a:pt x="856" y="36"/>
                        <a:pt x="856" y="36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7" name="Google Shape;5557;p6"/>
                <p:cNvSpPr/>
                <p:nvPr/>
              </p:nvSpPr>
              <p:spPr>
                <a:xfrm>
                  <a:off x="4901617" y="4691712"/>
                  <a:ext cx="72334" cy="40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" h="987" extrusionOk="0">
                      <a:moveTo>
                        <a:pt x="1452" y="1"/>
                      </a:moveTo>
                      <a:cubicBezTo>
                        <a:pt x="1449" y="1"/>
                        <a:pt x="1445" y="1"/>
                        <a:pt x="1441" y="2"/>
                      </a:cubicBezTo>
                      <a:cubicBezTo>
                        <a:pt x="1235" y="27"/>
                        <a:pt x="452" y="162"/>
                        <a:pt x="1" y="258"/>
                      </a:cubicBezTo>
                      <a:cubicBezTo>
                        <a:pt x="572" y="534"/>
                        <a:pt x="1165" y="774"/>
                        <a:pt x="1768" y="987"/>
                      </a:cubicBezTo>
                      <a:cubicBezTo>
                        <a:pt x="1726" y="541"/>
                        <a:pt x="1636" y="1"/>
                        <a:pt x="145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8" name="Google Shape;5558;p6"/>
                <p:cNvSpPr/>
                <p:nvPr/>
              </p:nvSpPr>
              <p:spPr>
                <a:xfrm>
                  <a:off x="4983275" y="4312785"/>
                  <a:ext cx="114737" cy="1072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6" h="2622" extrusionOk="0">
                      <a:moveTo>
                        <a:pt x="732" y="1"/>
                      </a:moveTo>
                      <a:lnTo>
                        <a:pt x="320" y="894"/>
                      </a:lnTo>
                      <a:lnTo>
                        <a:pt x="0" y="2167"/>
                      </a:lnTo>
                      <a:lnTo>
                        <a:pt x="625" y="2621"/>
                      </a:lnTo>
                      <a:lnTo>
                        <a:pt x="2805" y="1692"/>
                      </a:lnTo>
                      <a:lnTo>
                        <a:pt x="2312" y="654"/>
                      </a:lnTo>
                      <a:lnTo>
                        <a:pt x="73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9" name="Google Shape;5559;p6"/>
                <p:cNvSpPr/>
                <p:nvPr/>
              </p:nvSpPr>
              <p:spPr>
                <a:xfrm>
                  <a:off x="4948927" y="4603922"/>
                  <a:ext cx="22326" cy="6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1608" extrusionOk="0">
                      <a:moveTo>
                        <a:pt x="157" y="1"/>
                      </a:moveTo>
                      <a:lnTo>
                        <a:pt x="0" y="1226"/>
                      </a:lnTo>
                      <a:lnTo>
                        <a:pt x="146" y="1608"/>
                      </a:lnTo>
                      <a:lnTo>
                        <a:pt x="545" y="981"/>
                      </a:lnTo>
                      <a:lnTo>
                        <a:pt x="15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0" name="Google Shape;5560;p6"/>
                <p:cNvSpPr/>
                <p:nvPr/>
              </p:nvSpPr>
              <p:spPr>
                <a:xfrm>
                  <a:off x="5252576" y="4631768"/>
                  <a:ext cx="70862" cy="96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3" h="2348" extrusionOk="0">
                      <a:moveTo>
                        <a:pt x="1540" y="0"/>
                      </a:moveTo>
                      <a:cubicBezTo>
                        <a:pt x="1480" y="0"/>
                        <a:pt x="149" y="3"/>
                        <a:pt x="139" y="264"/>
                      </a:cubicBezTo>
                      <a:cubicBezTo>
                        <a:pt x="127" y="532"/>
                        <a:pt x="0" y="2348"/>
                        <a:pt x="0" y="2348"/>
                      </a:cubicBezTo>
                      <a:lnTo>
                        <a:pt x="1733" y="1883"/>
                      </a:lnTo>
                      <a:lnTo>
                        <a:pt x="1542" y="0"/>
                      </a:lnTo>
                      <a:cubicBezTo>
                        <a:pt x="1542" y="0"/>
                        <a:pt x="1541" y="0"/>
                        <a:pt x="154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1" name="Google Shape;5561;p6"/>
                <p:cNvSpPr/>
                <p:nvPr/>
              </p:nvSpPr>
              <p:spPr>
                <a:xfrm>
                  <a:off x="5285779" y="4329263"/>
                  <a:ext cx="70126" cy="66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5" h="1638" extrusionOk="0">
                      <a:moveTo>
                        <a:pt x="602" y="1"/>
                      </a:moveTo>
                      <a:lnTo>
                        <a:pt x="1" y="298"/>
                      </a:lnTo>
                      <a:lnTo>
                        <a:pt x="66" y="1318"/>
                      </a:lnTo>
                      <a:lnTo>
                        <a:pt x="1339" y="1637"/>
                      </a:lnTo>
                      <a:lnTo>
                        <a:pt x="1579" y="1004"/>
                      </a:lnTo>
                      <a:lnTo>
                        <a:pt x="1714" y="313"/>
                      </a:lnTo>
                      <a:lnTo>
                        <a:pt x="60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2" name="Google Shape;5562;p6"/>
                <p:cNvSpPr/>
                <p:nvPr/>
              </p:nvSpPr>
              <p:spPr>
                <a:xfrm>
                  <a:off x="5357827" y="4314011"/>
                  <a:ext cx="49272" cy="899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5" h="2201" extrusionOk="0">
                      <a:moveTo>
                        <a:pt x="703" y="1"/>
                      </a:moveTo>
                      <a:cubicBezTo>
                        <a:pt x="643" y="1"/>
                        <a:pt x="594" y="20"/>
                        <a:pt x="567" y="69"/>
                      </a:cubicBezTo>
                      <a:cubicBezTo>
                        <a:pt x="451" y="278"/>
                        <a:pt x="1" y="2135"/>
                        <a:pt x="1" y="2135"/>
                      </a:cubicBezTo>
                      <a:lnTo>
                        <a:pt x="319" y="2201"/>
                      </a:lnTo>
                      <a:lnTo>
                        <a:pt x="1204" y="202"/>
                      </a:lnTo>
                      <a:cubicBezTo>
                        <a:pt x="1204" y="202"/>
                        <a:pt x="898" y="1"/>
                        <a:pt x="70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3" name="Google Shape;5563;p6"/>
                <p:cNvSpPr/>
                <p:nvPr/>
              </p:nvSpPr>
              <p:spPr>
                <a:xfrm>
                  <a:off x="5149452" y="4205735"/>
                  <a:ext cx="211115" cy="226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3" h="5537" extrusionOk="0">
                      <a:moveTo>
                        <a:pt x="4833" y="0"/>
                      </a:moveTo>
                      <a:cubicBezTo>
                        <a:pt x="4599" y="0"/>
                        <a:pt x="4267" y="142"/>
                        <a:pt x="4267" y="142"/>
                      </a:cubicBezTo>
                      <a:lnTo>
                        <a:pt x="3565" y="274"/>
                      </a:lnTo>
                      <a:lnTo>
                        <a:pt x="2066" y="267"/>
                      </a:lnTo>
                      <a:lnTo>
                        <a:pt x="2078" y="1285"/>
                      </a:lnTo>
                      <a:lnTo>
                        <a:pt x="1556" y="2282"/>
                      </a:lnTo>
                      <a:cubicBezTo>
                        <a:pt x="1556" y="2282"/>
                        <a:pt x="704" y="3479"/>
                        <a:pt x="352" y="4215"/>
                      </a:cubicBezTo>
                      <a:cubicBezTo>
                        <a:pt x="1" y="4951"/>
                        <a:pt x="1235" y="4893"/>
                        <a:pt x="1444" y="5010"/>
                      </a:cubicBezTo>
                      <a:cubicBezTo>
                        <a:pt x="1655" y="5125"/>
                        <a:pt x="2548" y="5536"/>
                        <a:pt x="2548" y="5536"/>
                      </a:cubicBezTo>
                      <a:lnTo>
                        <a:pt x="2576" y="4841"/>
                      </a:lnTo>
                      <a:lnTo>
                        <a:pt x="2654" y="2916"/>
                      </a:lnTo>
                      <a:lnTo>
                        <a:pt x="4071" y="2330"/>
                      </a:lnTo>
                      <a:lnTo>
                        <a:pt x="4401" y="2129"/>
                      </a:lnTo>
                      <a:cubicBezTo>
                        <a:pt x="4401" y="2129"/>
                        <a:pt x="4487" y="1330"/>
                        <a:pt x="4949" y="492"/>
                      </a:cubicBezTo>
                      <a:cubicBezTo>
                        <a:pt x="5163" y="105"/>
                        <a:pt x="5034" y="0"/>
                        <a:pt x="48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4" name="Google Shape;5564;p6"/>
                <p:cNvSpPr/>
                <p:nvPr/>
              </p:nvSpPr>
              <p:spPr>
                <a:xfrm>
                  <a:off x="5089262" y="4250264"/>
                  <a:ext cx="104229" cy="111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9" h="2727" extrusionOk="0">
                      <a:moveTo>
                        <a:pt x="1647" y="1"/>
                      </a:moveTo>
                      <a:cubicBezTo>
                        <a:pt x="1478" y="1"/>
                        <a:pt x="1176" y="635"/>
                        <a:pt x="1176" y="635"/>
                      </a:cubicBezTo>
                      <a:cubicBezTo>
                        <a:pt x="1176" y="635"/>
                        <a:pt x="339" y="1459"/>
                        <a:pt x="169" y="1666"/>
                      </a:cubicBezTo>
                      <a:cubicBezTo>
                        <a:pt x="0" y="1873"/>
                        <a:pt x="310" y="2153"/>
                        <a:pt x="464" y="2320"/>
                      </a:cubicBezTo>
                      <a:cubicBezTo>
                        <a:pt x="618" y="2487"/>
                        <a:pt x="1039" y="2665"/>
                        <a:pt x="1198" y="2725"/>
                      </a:cubicBezTo>
                      <a:cubicBezTo>
                        <a:pt x="1200" y="2726"/>
                        <a:pt x="1204" y="2727"/>
                        <a:pt x="1207" y="2727"/>
                      </a:cubicBezTo>
                      <a:cubicBezTo>
                        <a:pt x="1386" y="2727"/>
                        <a:pt x="2176" y="1210"/>
                        <a:pt x="2549" y="1120"/>
                      </a:cubicBezTo>
                      <a:cubicBezTo>
                        <a:pt x="2549" y="1120"/>
                        <a:pt x="1840" y="126"/>
                        <a:pt x="1683" y="13"/>
                      </a:cubicBezTo>
                      <a:cubicBezTo>
                        <a:pt x="1672" y="5"/>
                        <a:pt x="1660" y="1"/>
                        <a:pt x="16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5" name="Google Shape;5565;p6"/>
                <p:cNvSpPr/>
                <p:nvPr/>
              </p:nvSpPr>
              <p:spPr>
                <a:xfrm>
                  <a:off x="5174149" y="4215753"/>
                  <a:ext cx="51521" cy="6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" h="1483" extrusionOk="0">
                      <a:moveTo>
                        <a:pt x="927" y="0"/>
                      </a:moveTo>
                      <a:lnTo>
                        <a:pt x="1" y="391"/>
                      </a:lnTo>
                      <a:lnTo>
                        <a:pt x="492" y="1482"/>
                      </a:lnTo>
                      <a:lnTo>
                        <a:pt x="1260" y="1032"/>
                      </a:lnTo>
                      <a:lnTo>
                        <a:pt x="9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6" name="Google Shape;5566;p6"/>
                <p:cNvSpPr/>
                <p:nvPr/>
              </p:nvSpPr>
              <p:spPr>
                <a:xfrm>
                  <a:off x="5009853" y="4258156"/>
                  <a:ext cx="56019" cy="5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" h="1283" extrusionOk="0">
                      <a:moveTo>
                        <a:pt x="135" y="0"/>
                      </a:moveTo>
                      <a:lnTo>
                        <a:pt x="135" y="0"/>
                      </a:lnTo>
                      <a:cubicBezTo>
                        <a:pt x="135" y="0"/>
                        <a:pt x="0" y="691"/>
                        <a:pt x="210" y="806"/>
                      </a:cubicBezTo>
                      <a:cubicBezTo>
                        <a:pt x="420" y="921"/>
                        <a:pt x="1369" y="1282"/>
                        <a:pt x="1369" y="1282"/>
                      </a:cubicBezTo>
                      <a:lnTo>
                        <a:pt x="1333" y="852"/>
                      </a:lnTo>
                      <a:lnTo>
                        <a:pt x="13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7" name="Google Shape;5567;p6"/>
                <p:cNvSpPr/>
                <p:nvPr/>
              </p:nvSpPr>
              <p:spPr>
                <a:xfrm>
                  <a:off x="4714341" y="4337482"/>
                  <a:ext cx="133506" cy="79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1941" extrusionOk="0">
                      <a:moveTo>
                        <a:pt x="2469" y="1"/>
                      </a:moveTo>
                      <a:cubicBezTo>
                        <a:pt x="1648" y="315"/>
                        <a:pt x="825" y="626"/>
                        <a:pt x="0" y="932"/>
                      </a:cubicBezTo>
                      <a:lnTo>
                        <a:pt x="479" y="1368"/>
                      </a:lnTo>
                      <a:lnTo>
                        <a:pt x="673" y="1859"/>
                      </a:lnTo>
                      <a:lnTo>
                        <a:pt x="2670" y="1940"/>
                      </a:lnTo>
                      <a:cubicBezTo>
                        <a:pt x="2854" y="1501"/>
                        <a:pt x="3052" y="1069"/>
                        <a:pt x="3265" y="645"/>
                      </a:cubicBezTo>
                      <a:lnTo>
                        <a:pt x="246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8" name="Google Shape;5568;p6"/>
                <p:cNvSpPr/>
                <p:nvPr/>
              </p:nvSpPr>
              <p:spPr>
                <a:xfrm>
                  <a:off x="4812927" y="4231986"/>
                  <a:ext cx="110280" cy="56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7" h="1393" extrusionOk="0">
                      <a:moveTo>
                        <a:pt x="2407" y="0"/>
                      </a:moveTo>
                      <a:lnTo>
                        <a:pt x="1333" y="64"/>
                      </a:lnTo>
                      <a:lnTo>
                        <a:pt x="1" y="460"/>
                      </a:lnTo>
                      <a:cubicBezTo>
                        <a:pt x="161" y="769"/>
                        <a:pt x="326" y="1077"/>
                        <a:pt x="476" y="1392"/>
                      </a:cubicBezTo>
                      <a:lnTo>
                        <a:pt x="2697" y="763"/>
                      </a:lnTo>
                      <a:lnTo>
                        <a:pt x="240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9" name="Google Shape;5569;p6"/>
                <p:cNvSpPr/>
                <p:nvPr/>
              </p:nvSpPr>
              <p:spPr>
                <a:xfrm>
                  <a:off x="4635096" y="4227652"/>
                  <a:ext cx="180856" cy="13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23" h="3197" extrusionOk="0">
                      <a:moveTo>
                        <a:pt x="1510" y="0"/>
                      </a:moveTo>
                      <a:lnTo>
                        <a:pt x="1" y="2886"/>
                      </a:lnTo>
                      <a:lnTo>
                        <a:pt x="1" y="2886"/>
                      </a:lnTo>
                      <a:lnTo>
                        <a:pt x="1126" y="2877"/>
                      </a:lnTo>
                      <a:lnTo>
                        <a:pt x="1475" y="3197"/>
                      </a:lnTo>
                      <a:cubicBezTo>
                        <a:pt x="2290" y="2898"/>
                        <a:pt x="3102" y="2594"/>
                        <a:pt x="3911" y="2285"/>
                      </a:cubicBezTo>
                      <a:lnTo>
                        <a:pt x="3428" y="1894"/>
                      </a:lnTo>
                      <a:lnTo>
                        <a:pt x="4423" y="1612"/>
                      </a:lnTo>
                      <a:cubicBezTo>
                        <a:pt x="4268" y="1301"/>
                        <a:pt x="4102" y="996"/>
                        <a:pt x="3945" y="686"/>
                      </a:cubicBezTo>
                      <a:lnTo>
                        <a:pt x="3621" y="782"/>
                      </a:lnTo>
                      <a:lnTo>
                        <a:pt x="2066" y="827"/>
                      </a:lnTo>
                      <a:lnTo>
                        <a:pt x="15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0" name="Google Shape;5570;p6"/>
                <p:cNvSpPr/>
                <p:nvPr/>
              </p:nvSpPr>
              <p:spPr>
                <a:xfrm>
                  <a:off x="5282017" y="4540828"/>
                  <a:ext cx="86687" cy="68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" h="1684" extrusionOk="0">
                      <a:moveTo>
                        <a:pt x="1425" y="0"/>
                      </a:moveTo>
                      <a:lnTo>
                        <a:pt x="1" y="1546"/>
                      </a:lnTo>
                      <a:lnTo>
                        <a:pt x="967" y="1683"/>
                      </a:lnTo>
                      <a:lnTo>
                        <a:pt x="2120" y="854"/>
                      </a:lnTo>
                      <a:lnTo>
                        <a:pt x="14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1" name="Google Shape;5571;p6"/>
                <p:cNvSpPr/>
                <p:nvPr/>
              </p:nvSpPr>
              <p:spPr>
                <a:xfrm>
                  <a:off x="5414991" y="3690848"/>
                  <a:ext cx="149085" cy="147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6" h="3606" extrusionOk="0">
                      <a:moveTo>
                        <a:pt x="999" y="1"/>
                      </a:moveTo>
                      <a:cubicBezTo>
                        <a:pt x="508" y="1609"/>
                        <a:pt x="0" y="3532"/>
                        <a:pt x="0" y="3532"/>
                      </a:cubicBezTo>
                      <a:lnTo>
                        <a:pt x="3272" y="3606"/>
                      </a:lnTo>
                      <a:lnTo>
                        <a:pt x="3645" y="1945"/>
                      </a:lnTo>
                      <a:lnTo>
                        <a:pt x="99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2" name="Google Shape;5572;p6"/>
                <p:cNvSpPr/>
                <p:nvPr/>
              </p:nvSpPr>
              <p:spPr>
                <a:xfrm>
                  <a:off x="5174272" y="3824599"/>
                  <a:ext cx="130684" cy="242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6" h="5932" extrusionOk="0">
                      <a:moveTo>
                        <a:pt x="1287" y="1"/>
                      </a:moveTo>
                      <a:lnTo>
                        <a:pt x="1" y="1186"/>
                      </a:lnTo>
                      <a:lnTo>
                        <a:pt x="14" y="5932"/>
                      </a:lnTo>
                      <a:lnTo>
                        <a:pt x="3195" y="3791"/>
                      </a:lnTo>
                      <a:lnTo>
                        <a:pt x="2061" y="1269"/>
                      </a:lnTo>
                      <a:lnTo>
                        <a:pt x="128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3" name="Google Shape;5573;p6"/>
                <p:cNvSpPr/>
                <p:nvPr/>
              </p:nvSpPr>
              <p:spPr>
                <a:xfrm>
                  <a:off x="4995869" y="3789597"/>
                  <a:ext cx="4702" cy="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" h="118" extrusionOk="0">
                      <a:moveTo>
                        <a:pt x="108" y="0"/>
                      </a:moveTo>
                      <a:lnTo>
                        <a:pt x="0" y="118"/>
                      </a:lnTo>
                      <a:lnTo>
                        <a:pt x="115" y="13"/>
                      </a:lnTo>
                      <a:lnTo>
                        <a:pt x="10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4" name="Google Shape;5574;p6"/>
                <p:cNvSpPr/>
                <p:nvPr/>
              </p:nvSpPr>
              <p:spPr>
                <a:xfrm>
                  <a:off x="5342084" y="3926660"/>
                  <a:ext cx="153010" cy="12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2" h="3016" extrusionOk="0">
                      <a:moveTo>
                        <a:pt x="1980" y="1"/>
                      </a:moveTo>
                      <a:lnTo>
                        <a:pt x="0" y="3015"/>
                      </a:lnTo>
                      <a:lnTo>
                        <a:pt x="3741" y="2341"/>
                      </a:lnTo>
                      <a:lnTo>
                        <a:pt x="198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5" name="Google Shape;5575;p6"/>
                <p:cNvSpPr/>
                <p:nvPr/>
              </p:nvSpPr>
              <p:spPr>
                <a:xfrm>
                  <a:off x="4995419" y="3782114"/>
                  <a:ext cx="156241" cy="163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1" h="3992" extrusionOk="0">
                      <a:moveTo>
                        <a:pt x="1331" y="1"/>
                      </a:moveTo>
                      <a:cubicBezTo>
                        <a:pt x="1331" y="1"/>
                        <a:pt x="84" y="2558"/>
                        <a:pt x="46" y="2714"/>
                      </a:cubicBezTo>
                      <a:cubicBezTo>
                        <a:pt x="1" y="2902"/>
                        <a:pt x="714" y="3991"/>
                        <a:pt x="714" y="3991"/>
                      </a:cubicBezTo>
                      <a:lnTo>
                        <a:pt x="2533" y="3989"/>
                      </a:lnTo>
                      <a:cubicBezTo>
                        <a:pt x="2533" y="3989"/>
                        <a:pt x="3820" y="1201"/>
                        <a:pt x="3754" y="971"/>
                      </a:cubicBezTo>
                      <a:cubicBezTo>
                        <a:pt x="3687" y="741"/>
                        <a:pt x="3226" y="2"/>
                        <a:pt x="3226" y="2"/>
                      </a:cubicBezTo>
                      <a:lnTo>
                        <a:pt x="133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6" name="Google Shape;5576;p6"/>
                <p:cNvSpPr/>
                <p:nvPr/>
              </p:nvSpPr>
              <p:spPr>
                <a:xfrm>
                  <a:off x="5050988" y="3666150"/>
                  <a:ext cx="148758" cy="1034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8" h="2530" extrusionOk="0">
                      <a:moveTo>
                        <a:pt x="2891" y="1"/>
                      </a:moveTo>
                      <a:lnTo>
                        <a:pt x="1586" y="403"/>
                      </a:lnTo>
                      <a:lnTo>
                        <a:pt x="1367" y="1068"/>
                      </a:lnTo>
                      <a:lnTo>
                        <a:pt x="957" y="983"/>
                      </a:lnTo>
                      <a:cubicBezTo>
                        <a:pt x="957" y="983"/>
                        <a:pt x="847" y="931"/>
                        <a:pt x="722" y="889"/>
                      </a:cubicBezTo>
                      <a:lnTo>
                        <a:pt x="169" y="1489"/>
                      </a:lnTo>
                      <a:cubicBezTo>
                        <a:pt x="82" y="1819"/>
                        <a:pt x="0" y="2157"/>
                        <a:pt x="0" y="2157"/>
                      </a:cubicBezTo>
                      <a:lnTo>
                        <a:pt x="1727" y="2530"/>
                      </a:lnTo>
                      <a:cubicBezTo>
                        <a:pt x="1727" y="2530"/>
                        <a:pt x="1860" y="2042"/>
                        <a:pt x="2093" y="1901"/>
                      </a:cubicBezTo>
                      <a:cubicBezTo>
                        <a:pt x="2327" y="1759"/>
                        <a:pt x="2987" y="1368"/>
                        <a:pt x="2987" y="1368"/>
                      </a:cubicBezTo>
                      <a:cubicBezTo>
                        <a:pt x="2987" y="1368"/>
                        <a:pt x="3637" y="1206"/>
                        <a:pt x="3495" y="973"/>
                      </a:cubicBezTo>
                      <a:cubicBezTo>
                        <a:pt x="3353" y="740"/>
                        <a:pt x="2891" y="1"/>
                        <a:pt x="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7" name="Google Shape;5577;p6"/>
                <p:cNvSpPr/>
                <p:nvPr/>
              </p:nvSpPr>
              <p:spPr>
                <a:xfrm>
                  <a:off x="5168629" y="3728467"/>
                  <a:ext cx="77446" cy="76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4" h="1876" extrusionOk="0">
                      <a:moveTo>
                        <a:pt x="1126" y="0"/>
                      </a:moveTo>
                      <a:lnTo>
                        <a:pt x="1" y="674"/>
                      </a:lnTo>
                      <a:lnTo>
                        <a:pt x="278" y="1291"/>
                      </a:lnTo>
                      <a:lnTo>
                        <a:pt x="670" y="1876"/>
                      </a:lnTo>
                      <a:lnTo>
                        <a:pt x="1678" y="1310"/>
                      </a:lnTo>
                      <a:lnTo>
                        <a:pt x="1894" y="675"/>
                      </a:lnTo>
                      <a:lnTo>
                        <a:pt x="112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8" name="Google Shape;5578;p6"/>
                <p:cNvSpPr/>
                <p:nvPr/>
              </p:nvSpPr>
              <p:spPr>
                <a:xfrm>
                  <a:off x="4949745" y="3955856"/>
                  <a:ext cx="145200" cy="125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1" h="3066" extrusionOk="0">
                      <a:moveTo>
                        <a:pt x="295" y="1"/>
                      </a:moveTo>
                      <a:lnTo>
                        <a:pt x="1" y="474"/>
                      </a:lnTo>
                      <a:lnTo>
                        <a:pt x="2694" y="3066"/>
                      </a:lnTo>
                      <a:cubicBezTo>
                        <a:pt x="2694" y="3066"/>
                        <a:pt x="3550" y="2428"/>
                        <a:pt x="3281" y="2120"/>
                      </a:cubicBezTo>
                      <a:cubicBezTo>
                        <a:pt x="3012" y="1812"/>
                        <a:pt x="295" y="1"/>
                        <a:pt x="29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9" name="Google Shape;5579;p6"/>
                <p:cNvSpPr/>
                <p:nvPr/>
              </p:nvSpPr>
              <p:spPr>
                <a:xfrm>
                  <a:off x="5204653" y="3631394"/>
                  <a:ext cx="166341" cy="267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8" h="6546" extrusionOk="0">
                      <a:moveTo>
                        <a:pt x="2134" y="0"/>
                      </a:moveTo>
                      <a:cubicBezTo>
                        <a:pt x="1780" y="0"/>
                        <a:pt x="1316" y="470"/>
                        <a:pt x="1154" y="517"/>
                      </a:cubicBezTo>
                      <a:cubicBezTo>
                        <a:pt x="924" y="583"/>
                        <a:pt x="1" y="924"/>
                        <a:pt x="1" y="924"/>
                      </a:cubicBezTo>
                      <a:lnTo>
                        <a:pt x="473" y="1436"/>
                      </a:lnTo>
                      <a:lnTo>
                        <a:pt x="1778" y="2853"/>
                      </a:lnTo>
                      <a:lnTo>
                        <a:pt x="1191" y="4268"/>
                      </a:lnTo>
                      <a:lnTo>
                        <a:pt x="1099" y="4643"/>
                      </a:lnTo>
                      <a:cubicBezTo>
                        <a:pt x="1099" y="4643"/>
                        <a:pt x="1604" y="5270"/>
                        <a:pt x="1870" y="6190"/>
                      </a:cubicBezTo>
                      <a:cubicBezTo>
                        <a:pt x="1946" y="6452"/>
                        <a:pt x="2038" y="6545"/>
                        <a:pt x="2130" y="6545"/>
                      </a:cubicBezTo>
                      <a:cubicBezTo>
                        <a:pt x="2362" y="6545"/>
                        <a:pt x="2600" y="5954"/>
                        <a:pt x="2600" y="5954"/>
                      </a:cubicBezTo>
                      <a:lnTo>
                        <a:pt x="3002" y="5365"/>
                      </a:lnTo>
                      <a:lnTo>
                        <a:pt x="4067" y="4309"/>
                      </a:lnTo>
                      <a:lnTo>
                        <a:pt x="3339" y="3598"/>
                      </a:lnTo>
                      <a:lnTo>
                        <a:pt x="3004" y="2523"/>
                      </a:lnTo>
                      <a:cubicBezTo>
                        <a:pt x="3004" y="2523"/>
                        <a:pt x="2760" y="1074"/>
                        <a:pt x="2488" y="306"/>
                      </a:cubicBezTo>
                      <a:cubicBezTo>
                        <a:pt x="2409" y="81"/>
                        <a:pt x="2281" y="0"/>
                        <a:pt x="21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0" name="Google Shape;5580;p6"/>
                <p:cNvSpPr/>
                <p:nvPr/>
              </p:nvSpPr>
              <p:spPr>
                <a:xfrm>
                  <a:off x="5329777" y="3627836"/>
                  <a:ext cx="78509" cy="102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0" h="2498" extrusionOk="0">
                      <a:moveTo>
                        <a:pt x="941" y="1"/>
                      </a:moveTo>
                      <a:cubicBezTo>
                        <a:pt x="710" y="1"/>
                        <a:pt x="305" y="166"/>
                        <a:pt x="154" y="233"/>
                      </a:cubicBezTo>
                      <a:cubicBezTo>
                        <a:pt x="0" y="303"/>
                        <a:pt x="537" y="1991"/>
                        <a:pt x="334" y="2324"/>
                      </a:cubicBezTo>
                      <a:cubicBezTo>
                        <a:pt x="334" y="2324"/>
                        <a:pt x="1376" y="2497"/>
                        <a:pt x="1675" y="2497"/>
                      </a:cubicBezTo>
                      <a:cubicBezTo>
                        <a:pt x="1697" y="2497"/>
                        <a:pt x="1715" y="2496"/>
                        <a:pt x="1729" y="2494"/>
                      </a:cubicBezTo>
                      <a:cubicBezTo>
                        <a:pt x="1919" y="2464"/>
                        <a:pt x="1647" y="1695"/>
                        <a:pt x="1647" y="1695"/>
                      </a:cubicBezTo>
                      <a:cubicBezTo>
                        <a:pt x="1647" y="1695"/>
                        <a:pt x="1654" y="916"/>
                        <a:pt x="1642" y="483"/>
                      </a:cubicBezTo>
                      <a:lnTo>
                        <a:pt x="986" y="2"/>
                      </a:lnTo>
                      <a:cubicBezTo>
                        <a:pt x="976" y="1"/>
                        <a:pt x="967" y="1"/>
                        <a:pt x="959" y="1"/>
                      </a:cubicBezTo>
                      <a:cubicBezTo>
                        <a:pt x="953" y="1"/>
                        <a:pt x="947" y="1"/>
                        <a:pt x="94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1" name="Google Shape;5581;p6"/>
                <p:cNvSpPr/>
                <p:nvPr/>
              </p:nvSpPr>
              <p:spPr>
                <a:xfrm>
                  <a:off x="5347605" y="3737299"/>
                  <a:ext cx="54997" cy="55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5" h="1357" extrusionOk="0">
                      <a:moveTo>
                        <a:pt x="225" y="0"/>
                      </a:moveTo>
                      <a:lnTo>
                        <a:pt x="0" y="863"/>
                      </a:lnTo>
                      <a:lnTo>
                        <a:pt x="965" y="1357"/>
                      </a:lnTo>
                      <a:lnTo>
                        <a:pt x="1344" y="425"/>
                      </a:ln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2" name="Google Shape;5582;p6"/>
                <p:cNvSpPr/>
                <p:nvPr/>
              </p:nvSpPr>
              <p:spPr>
                <a:xfrm>
                  <a:off x="4947946" y="4227774"/>
                  <a:ext cx="54506" cy="109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3" h="2689" extrusionOk="0">
                      <a:moveTo>
                        <a:pt x="501" y="0"/>
                      </a:moveTo>
                      <a:lnTo>
                        <a:pt x="1" y="462"/>
                      </a:lnTo>
                      <a:lnTo>
                        <a:pt x="767" y="2689"/>
                      </a:lnTo>
                      <a:lnTo>
                        <a:pt x="1332" y="1962"/>
                      </a:lnTo>
                      <a:lnTo>
                        <a:pt x="1076" y="344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3" name="Google Shape;5583;p6"/>
                <p:cNvSpPr/>
                <p:nvPr/>
              </p:nvSpPr>
              <p:spPr>
                <a:xfrm>
                  <a:off x="5010058" y="3761424"/>
                  <a:ext cx="24902" cy="17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" h="437" extrusionOk="0">
                      <a:moveTo>
                        <a:pt x="394" y="1"/>
                      </a:moveTo>
                      <a:lnTo>
                        <a:pt x="1" y="430"/>
                      </a:lnTo>
                      <a:cubicBezTo>
                        <a:pt x="26" y="435"/>
                        <a:pt x="62" y="437"/>
                        <a:pt x="102" y="437"/>
                      </a:cubicBezTo>
                      <a:cubicBezTo>
                        <a:pt x="295" y="437"/>
                        <a:pt x="609" y="388"/>
                        <a:pt x="609" y="388"/>
                      </a:cubicBezTo>
                      <a:lnTo>
                        <a:pt x="39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4" name="Google Shape;5584;p6"/>
                <p:cNvSpPr/>
                <p:nvPr/>
              </p:nvSpPr>
              <p:spPr>
                <a:xfrm>
                  <a:off x="5446027" y="3889900"/>
                  <a:ext cx="71926" cy="135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9" h="3317" extrusionOk="0">
                      <a:moveTo>
                        <a:pt x="987" y="0"/>
                      </a:moveTo>
                      <a:lnTo>
                        <a:pt x="1" y="579"/>
                      </a:lnTo>
                      <a:lnTo>
                        <a:pt x="1484" y="3316"/>
                      </a:lnTo>
                      <a:lnTo>
                        <a:pt x="1759" y="2093"/>
                      </a:lnTo>
                      <a:cubicBezTo>
                        <a:pt x="1389" y="1111"/>
                        <a:pt x="987" y="0"/>
                        <a:pt x="9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5" name="Google Shape;5585;p6"/>
                <p:cNvSpPr/>
                <p:nvPr/>
              </p:nvSpPr>
              <p:spPr>
                <a:xfrm>
                  <a:off x="5226202" y="4118435"/>
                  <a:ext cx="103697" cy="317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776" extrusionOk="0">
                      <a:moveTo>
                        <a:pt x="1966" y="1"/>
                      </a:moveTo>
                      <a:lnTo>
                        <a:pt x="0" y="221"/>
                      </a:lnTo>
                      <a:lnTo>
                        <a:pt x="739" y="552"/>
                      </a:lnTo>
                      <a:lnTo>
                        <a:pt x="2535" y="776"/>
                      </a:lnTo>
                      <a:lnTo>
                        <a:pt x="2535" y="776"/>
                      </a:lnTo>
                      <a:lnTo>
                        <a:pt x="196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86" name="Google Shape;5586;p6"/>
              <p:cNvGrpSpPr/>
              <p:nvPr/>
            </p:nvGrpSpPr>
            <p:grpSpPr>
              <a:xfrm rot="9786334">
                <a:off x="-192098" y="784380"/>
                <a:ext cx="607432" cy="537626"/>
                <a:chOff x="5831497" y="4487549"/>
                <a:chExt cx="558271" cy="494115"/>
              </a:xfrm>
            </p:grpSpPr>
            <p:sp>
              <p:nvSpPr>
                <p:cNvPr id="5587" name="Google Shape;5587;p6"/>
                <p:cNvSpPr/>
                <p:nvPr/>
              </p:nvSpPr>
              <p:spPr>
                <a:xfrm>
                  <a:off x="5831497" y="4555140"/>
                  <a:ext cx="557372" cy="4265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1" h="10431" extrusionOk="0">
                      <a:moveTo>
                        <a:pt x="7761" y="1490"/>
                      </a:moveTo>
                      <a:lnTo>
                        <a:pt x="8074" y="2278"/>
                      </a:lnTo>
                      <a:lnTo>
                        <a:pt x="7751" y="2783"/>
                      </a:lnTo>
                      <a:lnTo>
                        <a:pt x="7635" y="2476"/>
                      </a:lnTo>
                      <a:lnTo>
                        <a:pt x="7761" y="1490"/>
                      </a:lnTo>
                      <a:close/>
                      <a:moveTo>
                        <a:pt x="7873" y="3217"/>
                      </a:moveTo>
                      <a:cubicBezTo>
                        <a:pt x="8124" y="3217"/>
                        <a:pt x="8157" y="4480"/>
                        <a:pt x="8157" y="4480"/>
                      </a:cubicBezTo>
                      <a:lnTo>
                        <a:pt x="7716" y="4722"/>
                      </a:lnTo>
                      <a:cubicBezTo>
                        <a:pt x="7716" y="4722"/>
                        <a:pt x="6730" y="3517"/>
                        <a:pt x="6472" y="3507"/>
                      </a:cubicBezTo>
                      <a:cubicBezTo>
                        <a:pt x="6213" y="3496"/>
                        <a:pt x="7603" y="3251"/>
                        <a:pt x="7863" y="3218"/>
                      </a:cubicBezTo>
                      <a:cubicBezTo>
                        <a:pt x="7867" y="3218"/>
                        <a:pt x="7870" y="3217"/>
                        <a:pt x="7873" y="3217"/>
                      </a:cubicBezTo>
                      <a:close/>
                      <a:moveTo>
                        <a:pt x="3377" y="4003"/>
                      </a:moveTo>
                      <a:lnTo>
                        <a:pt x="2313" y="5276"/>
                      </a:lnTo>
                      <a:lnTo>
                        <a:pt x="1517" y="5137"/>
                      </a:lnTo>
                      <a:lnTo>
                        <a:pt x="2737" y="4230"/>
                      </a:lnTo>
                      <a:lnTo>
                        <a:pt x="3377" y="4003"/>
                      </a:lnTo>
                      <a:close/>
                      <a:moveTo>
                        <a:pt x="10063" y="4281"/>
                      </a:moveTo>
                      <a:lnTo>
                        <a:pt x="10712" y="4513"/>
                      </a:lnTo>
                      <a:cubicBezTo>
                        <a:pt x="10712" y="4513"/>
                        <a:pt x="11483" y="5428"/>
                        <a:pt x="11671" y="5542"/>
                      </a:cubicBezTo>
                      <a:cubicBezTo>
                        <a:pt x="11860" y="5655"/>
                        <a:pt x="10466" y="5843"/>
                        <a:pt x="10466" y="5843"/>
                      </a:cubicBezTo>
                      <a:lnTo>
                        <a:pt x="10063" y="4921"/>
                      </a:lnTo>
                      <a:lnTo>
                        <a:pt x="10063" y="4281"/>
                      </a:lnTo>
                      <a:close/>
                      <a:moveTo>
                        <a:pt x="1158" y="5932"/>
                      </a:moveTo>
                      <a:lnTo>
                        <a:pt x="3670" y="7678"/>
                      </a:lnTo>
                      <a:lnTo>
                        <a:pt x="828" y="8267"/>
                      </a:lnTo>
                      <a:lnTo>
                        <a:pt x="1158" y="5932"/>
                      </a:lnTo>
                      <a:close/>
                      <a:moveTo>
                        <a:pt x="13630" y="1"/>
                      </a:moveTo>
                      <a:lnTo>
                        <a:pt x="11723" y="2011"/>
                      </a:lnTo>
                      <a:lnTo>
                        <a:pt x="9258" y="2972"/>
                      </a:lnTo>
                      <a:lnTo>
                        <a:pt x="9258" y="2972"/>
                      </a:lnTo>
                      <a:lnTo>
                        <a:pt x="9487" y="141"/>
                      </a:lnTo>
                      <a:lnTo>
                        <a:pt x="7236" y="1024"/>
                      </a:lnTo>
                      <a:lnTo>
                        <a:pt x="7278" y="1171"/>
                      </a:lnTo>
                      <a:cubicBezTo>
                        <a:pt x="7278" y="1171"/>
                        <a:pt x="7217" y="1134"/>
                        <a:pt x="7110" y="1073"/>
                      </a:cubicBezTo>
                      <a:lnTo>
                        <a:pt x="6275" y="1401"/>
                      </a:lnTo>
                      <a:lnTo>
                        <a:pt x="5493" y="1666"/>
                      </a:lnTo>
                      <a:cubicBezTo>
                        <a:pt x="5744" y="1712"/>
                        <a:pt x="6644" y="1869"/>
                        <a:pt x="7100" y="1869"/>
                      </a:cubicBezTo>
                      <a:cubicBezTo>
                        <a:pt x="7169" y="1869"/>
                        <a:pt x="7227" y="1866"/>
                        <a:pt x="7272" y="1858"/>
                      </a:cubicBezTo>
                      <a:cubicBezTo>
                        <a:pt x="7283" y="1856"/>
                        <a:pt x="7294" y="1855"/>
                        <a:pt x="7304" y="1855"/>
                      </a:cubicBezTo>
                      <a:cubicBezTo>
                        <a:pt x="7632" y="1855"/>
                        <a:pt x="7142" y="2930"/>
                        <a:pt x="7142" y="2930"/>
                      </a:cubicBezTo>
                      <a:cubicBezTo>
                        <a:pt x="7142" y="2930"/>
                        <a:pt x="5982" y="2840"/>
                        <a:pt x="5768" y="2788"/>
                      </a:cubicBezTo>
                      <a:cubicBezTo>
                        <a:pt x="5576" y="2742"/>
                        <a:pt x="5453" y="1864"/>
                        <a:pt x="5430" y="1687"/>
                      </a:cubicBezTo>
                      <a:lnTo>
                        <a:pt x="3817" y="2233"/>
                      </a:lnTo>
                      <a:lnTo>
                        <a:pt x="4589" y="2807"/>
                      </a:lnTo>
                      <a:lnTo>
                        <a:pt x="4602" y="3472"/>
                      </a:lnTo>
                      <a:cubicBezTo>
                        <a:pt x="4602" y="3472"/>
                        <a:pt x="4060" y="3333"/>
                        <a:pt x="3903" y="3327"/>
                      </a:cubicBezTo>
                      <a:lnTo>
                        <a:pt x="3533" y="2330"/>
                      </a:lnTo>
                      <a:lnTo>
                        <a:pt x="701" y="3288"/>
                      </a:lnTo>
                      <a:lnTo>
                        <a:pt x="0" y="10431"/>
                      </a:lnTo>
                      <a:lnTo>
                        <a:pt x="5372" y="8555"/>
                      </a:lnTo>
                      <a:lnTo>
                        <a:pt x="3539" y="5962"/>
                      </a:lnTo>
                      <a:lnTo>
                        <a:pt x="5511" y="3694"/>
                      </a:lnTo>
                      <a:lnTo>
                        <a:pt x="9194" y="7221"/>
                      </a:lnTo>
                      <a:lnTo>
                        <a:pt x="13357" y="5767"/>
                      </a:lnTo>
                      <a:lnTo>
                        <a:pt x="1363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8" name="Google Shape;5588;p6"/>
                <p:cNvSpPr/>
                <p:nvPr/>
              </p:nvSpPr>
              <p:spPr>
                <a:xfrm>
                  <a:off x="6242932" y="4730190"/>
                  <a:ext cx="73520" cy="63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8" h="1562" extrusionOk="0">
                      <a:moveTo>
                        <a:pt x="1" y="0"/>
                      </a:moveTo>
                      <a:lnTo>
                        <a:pt x="1" y="640"/>
                      </a:lnTo>
                      <a:lnTo>
                        <a:pt x="404" y="1562"/>
                      </a:lnTo>
                      <a:cubicBezTo>
                        <a:pt x="404" y="1562"/>
                        <a:pt x="1798" y="1374"/>
                        <a:pt x="1609" y="1261"/>
                      </a:cubicBezTo>
                      <a:cubicBezTo>
                        <a:pt x="1421" y="1147"/>
                        <a:pt x="650" y="232"/>
                        <a:pt x="650" y="232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9" name="Google Shape;5589;p6"/>
                <p:cNvSpPr/>
                <p:nvPr/>
              </p:nvSpPr>
              <p:spPr>
                <a:xfrm>
                  <a:off x="6210016" y="4487549"/>
                  <a:ext cx="179752" cy="1891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6" h="4625" extrusionOk="0">
                      <a:moveTo>
                        <a:pt x="1857" y="1"/>
                      </a:moveTo>
                      <a:lnTo>
                        <a:pt x="1777" y="44"/>
                      </a:lnTo>
                      <a:lnTo>
                        <a:pt x="1052" y="1471"/>
                      </a:lnTo>
                      <a:lnTo>
                        <a:pt x="230" y="1794"/>
                      </a:lnTo>
                      <a:lnTo>
                        <a:pt x="1" y="4625"/>
                      </a:lnTo>
                      <a:lnTo>
                        <a:pt x="1" y="4625"/>
                      </a:lnTo>
                      <a:lnTo>
                        <a:pt x="2466" y="3664"/>
                      </a:lnTo>
                      <a:lnTo>
                        <a:pt x="4373" y="1655"/>
                      </a:lnTo>
                      <a:lnTo>
                        <a:pt x="4395" y="1194"/>
                      </a:lnTo>
                      <a:lnTo>
                        <a:pt x="185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0" name="Google Shape;5590;p6"/>
                <p:cNvSpPr/>
                <p:nvPr/>
              </p:nvSpPr>
              <p:spPr>
                <a:xfrm>
                  <a:off x="5976207" y="4706187"/>
                  <a:ext cx="231192" cy="198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4" h="4862" extrusionOk="0">
                      <a:moveTo>
                        <a:pt x="1971" y="0"/>
                      </a:moveTo>
                      <a:lnTo>
                        <a:pt x="0" y="2268"/>
                      </a:lnTo>
                      <a:lnTo>
                        <a:pt x="1833" y="4861"/>
                      </a:lnTo>
                      <a:lnTo>
                        <a:pt x="5654" y="3527"/>
                      </a:lnTo>
                      <a:lnTo>
                        <a:pt x="197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1" name="Google Shape;5591;p6"/>
                <p:cNvSpPr/>
                <p:nvPr/>
              </p:nvSpPr>
              <p:spPr>
                <a:xfrm>
                  <a:off x="6122225" y="4596970"/>
                  <a:ext cx="6910" cy="60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" h="149" extrusionOk="0">
                      <a:moveTo>
                        <a:pt x="125" y="1"/>
                      </a:moveTo>
                      <a:lnTo>
                        <a:pt x="0" y="50"/>
                      </a:lnTo>
                      <a:cubicBezTo>
                        <a:pt x="107" y="111"/>
                        <a:pt x="168" y="148"/>
                        <a:pt x="168" y="148"/>
                      </a:cubicBezTo>
                      <a:lnTo>
                        <a:pt x="12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2" name="Google Shape;5592;p6"/>
                <p:cNvSpPr/>
                <p:nvPr/>
              </p:nvSpPr>
              <p:spPr>
                <a:xfrm>
                  <a:off x="5865313" y="4797699"/>
                  <a:ext cx="116291" cy="95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4" h="2335" extrusionOk="0">
                      <a:moveTo>
                        <a:pt x="331" y="0"/>
                      </a:moveTo>
                      <a:lnTo>
                        <a:pt x="1" y="2335"/>
                      </a:lnTo>
                      <a:lnTo>
                        <a:pt x="2843" y="174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3" name="Google Shape;5593;p6"/>
                <p:cNvSpPr/>
                <p:nvPr/>
              </p:nvSpPr>
              <p:spPr>
                <a:xfrm>
                  <a:off x="6053530" y="4623222"/>
                  <a:ext cx="90040" cy="51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2" h="1266" extrusionOk="0">
                      <a:moveTo>
                        <a:pt x="63" y="1"/>
                      </a:moveTo>
                      <a:lnTo>
                        <a:pt x="0" y="22"/>
                      </a:lnTo>
                      <a:cubicBezTo>
                        <a:pt x="23" y="199"/>
                        <a:pt x="147" y="1077"/>
                        <a:pt x="338" y="1123"/>
                      </a:cubicBezTo>
                      <a:cubicBezTo>
                        <a:pt x="552" y="1175"/>
                        <a:pt x="1712" y="1265"/>
                        <a:pt x="1712" y="1265"/>
                      </a:cubicBezTo>
                      <a:cubicBezTo>
                        <a:pt x="1712" y="1265"/>
                        <a:pt x="2202" y="190"/>
                        <a:pt x="1874" y="190"/>
                      </a:cubicBezTo>
                      <a:cubicBezTo>
                        <a:pt x="1864" y="190"/>
                        <a:pt x="1853" y="191"/>
                        <a:pt x="1842" y="193"/>
                      </a:cubicBezTo>
                      <a:cubicBezTo>
                        <a:pt x="1797" y="201"/>
                        <a:pt x="1739" y="204"/>
                        <a:pt x="1670" y="204"/>
                      </a:cubicBezTo>
                      <a:cubicBezTo>
                        <a:pt x="1214" y="204"/>
                        <a:pt x="314" y="47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4" name="Google Shape;5594;p6"/>
                <p:cNvSpPr/>
                <p:nvPr/>
              </p:nvSpPr>
              <p:spPr>
                <a:xfrm>
                  <a:off x="6085546" y="4686683"/>
                  <a:ext cx="79531" cy="61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5" h="1505" extrusionOk="0">
                      <a:moveTo>
                        <a:pt x="1660" y="0"/>
                      </a:moveTo>
                      <a:cubicBezTo>
                        <a:pt x="1657" y="0"/>
                        <a:pt x="1654" y="1"/>
                        <a:pt x="1650" y="1"/>
                      </a:cubicBezTo>
                      <a:cubicBezTo>
                        <a:pt x="1390" y="34"/>
                        <a:pt x="0" y="279"/>
                        <a:pt x="259" y="290"/>
                      </a:cubicBezTo>
                      <a:cubicBezTo>
                        <a:pt x="517" y="300"/>
                        <a:pt x="1503" y="1505"/>
                        <a:pt x="1503" y="1505"/>
                      </a:cubicBezTo>
                      <a:lnTo>
                        <a:pt x="1944" y="1263"/>
                      </a:lnTo>
                      <a:cubicBezTo>
                        <a:pt x="1944" y="1263"/>
                        <a:pt x="1911" y="0"/>
                        <a:pt x="166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5" name="Google Shape;5595;p6"/>
                <p:cNvSpPr/>
                <p:nvPr/>
              </p:nvSpPr>
              <p:spPr>
                <a:xfrm>
                  <a:off x="6143651" y="4616025"/>
                  <a:ext cx="17992" cy="52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" h="1295" extrusionOk="0">
                      <a:moveTo>
                        <a:pt x="127" y="1"/>
                      </a:moveTo>
                      <a:lnTo>
                        <a:pt x="1" y="987"/>
                      </a:lnTo>
                      <a:lnTo>
                        <a:pt x="117" y="1294"/>
                      </a:lnTo>
                      <a:lnTo>
                        <a:pt x="440" y="789"/>
                      </a:lnTo>
                      <a:lnTo>
                        <a:pt x="12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6" name="Google Shape;5596;p6"/>
                <p:cNvSpPr/>
                <p:nvPr/>
              </p:nvSpPr>
              <p:spPr>
                <a:xfrm>
                  <a:off x="5975879" y="4646406"/>
                  <a:ext cx="43793" cy="50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1242" extrusionOk="0">
                      <a:moveTo>
                        <a:pt x="285" y="1"/>
                      </a:moveTo>
                      <a:lnTo>
                        <a:pt x="1" y="98"/>
                      </a:lnTo>
                      <a:lnTo>
                        <a:pt x="372" y="1095"/>
                      </a:lnTo>
                      <a:cubicBezTo>
                        <a:pt x="529" y="1101"/>
                        <a:pt x="1071" y="1242"/>
                        <a:pt x="1071" y="1242"/>
                      </a:cubicBezTo>
                      <a:lnTo>
                        <a:pt x="1058" y="576"/>
                      </a:lnTo>
                      <a:lnTo>
                        <a:pt x="28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7" name="Google Shape;5597;p6"/>
                <p:cNvSpPr/>
                <p:nvPr/>
              </p:nvSpPr>
              <p:spPr>
                <a:xfrm>
                  <a:off x="5893527" y="4718822"/>
                  <a:ext cx="76096" cy="52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1" h="1273" extrusionOk="0">
                      <a:moveTo>
                        <a:pt x="1860" y="0"/>
                      </a:moveTo>
                      <a:lnTo>
                        <a:pt x="1220" y="227"/>
                      </a:lnTo>
                      <a:lnTo>
                        <a:pt x="0" y="1134"/>
                      </a:lnTo>
                      <a:lnTo>
                        <a:pt x="796" y="1273"/>
                      </a:lnTo>
                      <a:lnTo>
                        <a:pt x="186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598" name="Google Shape;5598;p6"/>
              <p:cNvGrpSpPr/>
              <p:nvPr/>
            </p:nvGrpSpPr>
            <p:grpSpPr>
              <a:xfrm>
                <a:off x="-224190" y="1417808"/>
                <a:ext cx="954056" cy="494123"/>
                <a:chOff x="6586490" y="2206704"/>
                <a:chExt cx="440999" cy="228412"/>
              </a:xfrm>
            </p:grpSpPr>
            <p:sp>
              <p:nvSpPr>
                <p:cNvPr id="5599" name="Google Shape;5599;p6"/>
                <p:cNvSpPr/>
                <p:nvPr/>
              </p:nvSpPr>
              <p:spPr>
                <a:xfrm>
                  <a:off x="6592909" y="2217745"/>
                  <a:ext cx="434579" cy="2173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28" h="5316" extrusionOk="0">
                      <a:moveTo>
                        <a:pt x="3944" y="1803"/>
                      </a:moveTo>
                      <a:cubicBezTo>
                        <a:pt x="3944" y="1803"/>
                        <a:pt x="4584" y="2295"/>
                        <a:pt x="4717" y="2432"/>
                      </a:cubicBezTo>
                      <a:cubicBezTo>
                        <a:pt x="4850" y="2569"/>
                        <a:pt x="4587" y="3063"/>
                        <a:pt x="4587" y="3063"/>
                      </a:cubicBezTo>
                      <a:lnTo>
                        <a:pt x="3872" y="2139"/>
                      </a:lnTo>
                      <a:lnTo>
                        <a:pt x="3944" y="1803"/>
                      </a:lnTo>
                      <a:close/>
                      <a:moveTo>
                        <a:pt x="1561" y="0"/>
                      </a:moveTo>
                      <a:lnTo>
                        <a:pt x="1561" y="0"/>
                      </a:lnTo>
                      <a:cubicBezTo>
                        <a:pt x="2024" y="389"/>
                        <a:pt x="2501" y="728"/>
                        <a:pt x="2876" y="858"/>
                      </a:cubicBezTo>
                      <a:cubicBezTo>
                        <a:pt x="3970" y="1238"/>
                        <a:pt x="2419" y="2172"/>
                        <a:pt x="2419" y="2172"/>
                      </a:cubicBezTo>
                      <a:lnTo>
                        <a:pt x="0" y="1332"/>
                      </a:lnTo>
                      <a:lnTo>
                        <a:pt x="49" y="1831"/>
                      </a:lnTo>
                      <a:lnTo>
                        <a:pt x="555" y="2007"/>
                      </a:lnTo>
                      <a:cubicBezTo>
                        <a:pt x="413" y="2174"/>
                        <a:pt x="264" y="2337"/>
                        <a:pt x="115" y="2497"/>
                      </a:cubicBezTo>
                      <a:lnTo>
                        <a:pt x="155" y="2914"/>
                      </a:lnTo>
                      <a:cubicBezTo>
                        <a:pt x="399" y="2654"/>
                        <a:pt x="635" y="2388"/>
                        <a:pt x="862" y="2113"/>
                      </a:cubicBezTo>
                      <a:lnTo>
                        <a:pt x="2363" y="2636"/>
                      </a:lnTo>
                      <a:lnTo>
                        <a:pt x="2399" y="3053"/>
                      </a:lnTo>
                      <a:lnTo>
                        <a:pt x="2662" y="3496"/>
                      </a:lnTo>
                      <a:cubicBezTo>
                        <a:pt x="1964" y="3538"/>
                        <a:pt x="1266" y="3586"/>
                        <a:pt x="568" y="3636"/>
                      </a:cubicBezTo>
                      <a:lnTo>
                        <a:pt x="168" y="3048"/>
                      </a:lnTo>
                      <a:lnTo>
                        <a:pt x="168" y="3048"/>
                      </a:lnTo>
                      <a:lnTo>
                        <a:pt x="349" y="4884"/>
                      </a:lnTo>
                      <a:lnTo>
                        <a:pt x="1523" y="4964"/>
                      </a:lnTo>
                      <a:lnTo>
                        <a:pt x="1489" y="4485"/>
                      </a:lnTo>
                      <a:lnTo>
                        <a:pt x="1489" y="4485"/>
                      </a:lnTo>
                      <a:lnTo>
                        <a:pt x="4231" y="4534"/>
                      </a:lnTo>
                      <a:cubicBezTo>
                        <a:pt x="4262" y="4741"/>
                        <a:pt x="4298" y="4947"/>
                        <a:pt x="4336" y="5153"/>
                      </a:cubicBezTo>
                      <a:lnTo>
                        <a:pt x="6726" y="5315"/>
                      </a:lnTo>
                      <a:lnTo>
                        <a:pt x="8319" y="4019"/>
                      </a:lnTo>
                      <a:lnTo>
                        <a:pt x="5232" y="3741"/>
                      </a:lnTo>
                      <a:lnTo>
                        <a:pt x="5367" y="1342"/>
                      </a:lnTo>
                      <a:lnTo>
                        <a:pt x="7860" y="2209"/>
                      </a:lnTo>
                      <a:lnTo>
                        <a:pt x="8884" y="3560"/>
                      </a:lnTo>
                      <a:lnTo>
                        <a:pt x="10628" y="2141"/>
                      </a:lnTo>
                      <a:cubicBezTo>
                        <a:pt x="8032" y="1462"/>
                        <a:pt x="5434" y="759"/>
                        <a:pt x="2810" y="235"/>
                      </a:cubicBezTo>
                      <a:lnTo>
                        <a:pt x="2810" y="235"/>
                      </a:lnTo>
                      <a:lnTo>
                        <a:pt x="2811" y="312"/>
                      </a:lnTo>
                      <a:lnTo>
                        <a:pt x="2307" y="137"/>
                      </a:lnTo>
                      <a:cubicBezTo>
                        <a:pt x="2058" y="90"/>
                        <a:pt x="1809" y="45"/>
                        <a:pt x="156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0" name="Google Shape;5600;p6"/>
                <p:cNvSpPr/>
                <p:nvPr/>
              </p:nvSpPr>
              <p:spPr>
                <a:xfrm>
                  <a:off x="6586490" y="2206704"/>
                  <a:ext cx="168794" cy="99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8" h="2442" extrusionOk="0">
                      <a:moveTo>
                        <a:pt x="1" y="0"/>
                      </a:moveTo>
                      <a:lnTo>
                        <a:pt x="157" y="1601"/>
                      </a:lnTo>
                      <a:lnTo>
                        <a:pt x="2576" y="2442"/>
                      </a:lnTo>
                      <a:cubicBezTo>
                        <a:pt x="2576" y="2442"/>
                        <a:pt x="4127" y="1508"/>
                        <a:pt x="3033" y="1128"/>
                      </a:cubicBezTo>
                      <a:cubicBezTo>
                        <a:pt x="2658" y="997"/>
                        <a:pt x="2181" y="659"/>
                        <a:pt x="1718" y="270"/>
                      </a:cubicBezTo>
                      <a:cubicBezTo>
                        <a:pt x="1147" y="170"/>
                        <a:pt x="575" y="79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1" name="Google Shape;5601;p6"/>
                <p:cNvSpPr/>
                <p:nvPr/>
              </p:nvSpPr>
              <p:spPr>
                <a:xfrm>
                  <a:off x="6806805" y="2272619"/>
                  <a:ext cx="149371" cy="109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3" h="2677" extrusionOk="0">
                      <a:moveTo>
                        <a:pt x="136" y="0"/>
                      </a:moveTo>
                      <a:lnTo>
                        <a:pt x="1" y="2399"/>
                      </a:lnTo>
                      <a:lnTo>
                        <a:pt x="3089" y="2677"/>
                      </a:lnTo>
                      <a:lnTo>
                        <a:pt x="3653" y="2218"/>
                      </a:lnTo>
                      <a:lnTo>
                        <a:pt x="2629" y="867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2" name="Google Shape;5602;p6"/>
                <p:cNvSpPr/>
                <p:nvPr/>
              </p:nvSpPr>
              <p:spPr>
                <a:xfrm>
                  <a:off x="6687202" y="2223306"/>
                  <a:ext cx="20649" cy="7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" h="176" extrusionOk="0">
                      <a:moveTo>
                        <a:pt x="1" y="0"/>
                      </a:moveTo>
                      <a:lnTo>
                        <a:pt x="505" y="176"/>
                      </a:lnTo>
                      <a:lnTo>
                        <a:pt x="505" y="176"/>
                      </a:lnTo>
                      <a:lnTo>
                        <a:pt x="504" y="99"/>
                      </a:lnTo>
                      <a:cubicBezTo>
                        <a:pt x="336" y="65"/>
                        <a:pt x="168" y="32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3" name="Google Shape;5603;p6"/>
                <p:cNvSpPr/>
                <p:nvPr/>
              </p:nvSpPr>
              <p:spPr>
                <a:xfrm>
                  <a:off x="6751236" y="2291428"/>
                  <a:ext cx="40031" cy="516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" h="1262" extrusionOk="0">
                      <a:moveTo>
                        <a:pt x="72" y="1"/>
                      </a:moveTo>
                      <a:lnTo>
                        <a:pt x="0" y="337"/>
                      </a:lnTo>
                      <a:lnTo>
                        <a:pt x="715" y="1261"/>
                      </a:lnTo>
                      <a:cubicBezTo>
                        <a:pt x="715" y="1261"/>
                        <a:pt x="978" y="767"/>
                        <a:pt x="845" y="630"/>
                      </a:cubicBezTo>
                      <a:cubicBezTo>
                        <a:pt x="712" y="493"/>
                        <a:pt x="72" y="1"/>
                        <a:pt x="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4" name="Google Shape;5604;p6"/>
                <p:cNvSpPr/>
                <p:nvPr/>
              </p:nvSpPr>
              <p:spPr>
                <a:xfrm>
                  <a:off x="6594872" y="2292573"/>
                  <a:ext cx="20731" cy="273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668" extrusionOk="0">
                      <a:moveTo>
                        <a:pt x="1" y="1"/>
                      </a:moveTo>
                      <a:lnTo>
                        <a:pt x="67" y="667"/>
                      </a:lnTo>
                      <a:cubicBezTo>
                        <a:pt x="216" y="507"/>
                        <a:pt x="365" y="344"/>
                        <a:pt x="507" y="177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5" name="Google Shape;5605;p6"/>
                <p:cNvSpPr/>
                <p:nvPr/>
              </p:nvSpPr>
              <p:spPr>
                <a:xfrm>
                  <a:off x="6599288" y="2304145"/>
                  <a:ext cx="102511" cy="62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7" h="1524" extrusionOk="0">
                      <a:moveTo>
                        <a:pt x="706" y="0"/>
                      </a:moveTo>
                      <a:cubicBezTo>
                        <a:pt x="479" y="275"/>
                        <a:pt x="244" y="541"/>
                        <a:pt x="0" y="801"/>
                      </a:cubicBezTo>
                      <a:lnTo>
                        <a:pt x="12" y="935"/>
                      </a:lnTo>
                      <a:lnTo>
                        <a:pt x="412" y="1523"/>
                      </a:lnTo>
                      <a:cubicBezTo>
                        <a:pt x="1110" y="1473"/>
                        <a:pt x="1809" y="1425"/>
                        <a:pt x="2506" y="1382"/>
                      </a:cubicBezTo>
                      <a:lnTo>
                        <a:pt x="2243" y="940"/>
                      </a:lnTo>
                      <a:lnTo>
                        <a:pt x="2207" y="523"/>
                      </a:lnTo>
                      <a:lnTo>
                        <a:pt x="70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6" name="Google Shape;5606;p6"/>
                <p:cNvSpPr/>
                <p:nvPr/>
              </p:nvSpPr>
              <p:spPr>
                <a:xfrm>
                  <a:off x="6653754" y="2401136"/>
                  <a:ext cx="116455" cy="273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48" h="669" extrusionOk="0">
                      <a:moveTo>
                        <a:pt x="1" y="0"/>
                      </a:moveTo>
                      <a:lnTo>
                        <a:pt x="35" y="479"/>
                      </a:lnTo>
                      <a:lnTo>
                        <a:pt x="2848" y="668"/>
                      </a:lnTo>
                      <a:cubicBezTo>
                        <a:pt x="2810" y="462"/>
                        <a:pt x="2774" y="256"/>
                        <a:pt x="2743" y="4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07" name="Google Shape;5607;p6"/>
              <p:cNvGrpSpPr/>
              <p:nvPr/>
            </p:nvGrpSpPr>
            <p:grpSpPr>
              <a:xfrm rot="-2700000">
                <a:off x="3594300" y="4462601"/>
                <a:ext cx="617569" cy="726168"/>
                <a:chOff x="6723226" y="256251"/>
                <a:chExt cx="348097" cy="409309"/>
              </a:xfrm>
            </p:grpSpPr>
            <p:sp>
              <p:nvSpPr>
                <p:cNvPr id="5608" name="Google Shape;5608;p6"/>
                <p:cNvSpPr/>
                <p:nvPr/>
              </p:nvSpPr>
              <p:spPr>
                <a:xfrm>
                  <a:off x="6772335" y="256251"/>
                  <a:ext cx="298988" cy="409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2" h="10010" extrusionOk="0">
                      <a:moveTo>
                        <a:pt x="3815" y="5021"/>
                      </a:moveTo>
                      <a:cubicBezTo>
                        <a:pt x="4001" y="5021"/>
                        <a:pt x="4242" y="5489"/>
                        <a:pt x="4242" y="5489"/>
                      </a:cubicBezTo>
                      <a:lnTo>
                        <a:pt x="3075" y="5549"/>
                      </a:lnTo>
                      <a:lnTo>
                        <a:pt x="2840" y="5299"/>
                      </a:lnTo>
                      <a:cubicBezTo>
                        <a:pt x="2840" y="5299"/>
                        <a:pt x="3610" y="5054"/>
                        <a:pt x="3797" y="5023"/>
                      </a:cubicBezTo>
                      <a:cubicBezTo>
                        <a:pt x="3803" y="5022"/>
                        <a:pt x="3809" y="5021"/>
                        <a:pt x="3815" y="5021"/>
                      </a:cubicBezTo>
                      <a:close/>
                      <a:moveTo>
                        <a:pt x="6928" y="1"/>
                      </a:moveTo>
                      <a:cubicBezTo>
                        <a:pt x="4889" y="1747"/>
                        <a:pt x="2831" y="3481"/>
                        <a:pt x="905" y="5338"/>
                      </a:cubicBezTo>
                      <a:lnTo>
                        <a:pt x="969" y="5381"/>
                      </a:lnTo>
                      <a:lnTo>
                        <a:pt x="537" y="5695"/>
                      </a:lnTo>
                      <a:cubicBezTo>
                        <a:pt x="357" y="5872"/>
                        <a:pt x="178" y="6050"/>
                        <a:pt x="1" y="6231"/>
                      </a:cubicBezTo>
                      <a:cubicBezTo>
                        <a:pt x="584" y="6071"/>
                        <a:pt x="1133" y="5873"/>
                        <a:pt x="1455" y="5639"/>
                      </a:cubicBezTo>
                      <a:cubicBezTo>
                        <a:pt x="1604" y="5531"/>
                        <a:pt x="1726" y="5485"/>
                        <a:pt x="1826" y="5485"/>
                      </a:cubicBezTo>
                      <a:cubicBezTo>
                        <a:pt x="2357" y="5485"/>
                        <a:pt x="2274" y="6763"/>
                        <a:pt x="2274" y="6763"/>
                      </a:cubicBezTo>
                      <a:lnTo>
                        <a:pt x="205" y="8271"/>
                      </a:lnTo>
                      <a:lnTo>
                        <a:pt x="643" y="8515"/>
                      </a:lnTo>
                      <a:lnTo>
                        <a:pt x="1075" y="8200"/>
                      </a:lnTo>
                      <a:cubicBezTo>
                        <a:pt x="1132" y="8412"/>
                        <a:pt x="1182" y="8627"/>
                        <a:pt x="1228" y="8841"/>
                      </a:cubicBezTo>
                      <a:lnTo>
                        <a:pt x="1593" y="9045"/>
                      </a:lnTo>
                      <a:cubicBezTo>
                        <a:pt x="1520" y="8697"/>
                        <a:pt x="1435" y="8352"/>
                        <a:pt x="1338" y="8008"/>
                      </a:cubicBezTo>
                      <a:lnTo>
                        <a:pt x="2623" y="7073"/>
                      </a:lnTo>
                      <a:lnTo>
                        <a:pt x="2986" y="7282"/>
                      </a:lnTo>
                      <a:lnTo>
                        <a:pt x="3500" y="7317"/>
                      </a:lnTo>
                      <a:cubicBezTo>
                        <a:pt x="3138" y="7916"/>
                        <a:pt x="2779" y="8515"/>
                        <a:pt x="2422" y="9118"/>
                      </a:cubicBezTo>
                      <a:lnTo>
                        <a:pt x="1711" y="9111"/>
                      </a:lnTo>
                      <a:lnTo>
                        <a:pt x="3322" y="10010"/>
                      </a:lnTo>
                      <a:lnTo>
                        <a:pt x="4057" y="9090"/>
                      </a:lnTo>
                      <a:lnTo>
                        <a:pt x="3645" y="8846"/>
                      </a:lnTo>
                      <a:lnTo>
                        <a:pt x="5247" y="6620"/>
                      </a:lnTo>
                      <a:cubicBezTo>
                        <a:pt x="5436" y="6713"/>
                        <a:pt x="5625" y="6801"/>
                        <a:pt x="5817" y="6887"/>
                      </a:cubicBezTo>
                      <a:lnTo>
                        <a:pt x="7311" y="5016"/>
                      </a:lnTo>
                      <a:lnTo>
                        <a:pt x="7155" y="2967"/>
                      </a:lnTo>
                      <a:lnTo>
                        <a:pt x="5167" y="5346"/>
                      </a:lnTo>
                      <a:lnTo>
                        <a:pt x="3273" y="3869"/>
                      </a:lnTo>
                      <a:lnTo>
                        <a:pt x="5406" y="2314"/>
                      </a:lnTo>
                      <a:lnTo>
                        <a:pt x="7099" y="2243"/>
                      </a:lnTo>
                      <a:lnTo>
                        <a:pt x="692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9" name="Google Shape;5609;p6"/>
                <p:cNvSpPr/>
                <p:nvPr/>
              </p:nvSpPr>
              <p:spPr>
                <a:xfrm>
                  <a:off x="6723226" y="480492"/>
                  <a:ext cx="145528" cy="114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9" h="2788" extrusionOk="0">
                      <a:moveTo>
                        <a:pt x="3027" y="1"/>
                      </a:moveTo>
                      <a:cubicBezTo>
                        <a:pt x="2927" y="1"/>
                        <a:pt x="2805" y="46"/>
                        <a:pt x="2656" y="155"/>
                      </a:cubicBezTo>
                      <a:cubicBezTo>
                        <a:pt x="2334" y="389"/>
                        <a:pt x="1785" y="587"/>
                        <a:pt x="1202" y="747"/>
                      </a:cubicBezTo>
                      <a:cubicBezTo>
                        <a:pt x="793" y="1158"/>
                        <a:pt x="393" y="1576"/>
                        <a:pt x="1" y="2003"/>
                      </a:cubicBezTo>
                      <a:lnTo>
                        <a:pt x="1406" y="2787"/>
                      </a:lnTo>
                      <a:lnTo>
                        <a:pt x="3475" y="1278"/>
                      </a:lnTo>
                      <a:cubicBezTo>
                        <a:pt x="3475" y="1278"/>
                        <a:pt x="3558" y="1"/>
                        <a:pt x="302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0" name="Google Shape;5610;p6"/>
                <p:cNvSpPr/>
                <p:nvPr/>
              </p:nvSpPr>
              <p:spPr>
                <a:xfrm>
                  <a:off x="6906127" y="347927"/>
                  <a:ext cx="158776" cy="126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3" h="3105" extrusionOk="0">
                      <a:moveTo>
                        <a:pt x="3827" y="0"/>
                      </a:moveTo>
                      <a:lnTo>
                        <a:pt x="2134" y="72"/>
                      </a:lnTo>
                      <a:lnTo>
                        <a:pt x="1" y="1627"/>
                      </a:lnTo>
                      <a:lnTo>
                        <a:pt x="1895" y="3104"/>
                      </a:lnTo>
                      <a:lnTo>
                        <a:pt x="3883" y="725"/>
                      </a:lnTo>
                      <a:lnTo>
                        <a:pt x="382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1" name="Google Shape;5611;p6"/>
                <p:cNvSpPr/>
                <p:nvPr/>
              </p:nvSpPr>
              <p:spPr>
                <a:xfrm>
                  <a:off x="6794293" y="474481"/>
                  <a:ext cx="17705" cy="14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" h="358" extrusionOk="0">
                      <a:moveTo>
                        <a:pt x="368" y="0"/>
                      </a:moveTo>
                      <a:cubicBezTo>
                        <a:pt x="246" y="120"/>
                        <a:pt x="123" y="238"/>
                        <a:pt x="0" y="358"/>
                      </a:cubicBezTo>
                      <a:lnTo>
                        <a:pt x="432" y="44"/>
                      </a:lnTo>
                      <a:lnTo>
                        <a:pt x="36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2" name="Google Shape;5612;p6"/>
                <p:cNvSpPr/>
                <p:nvPr/>
              </p:nvSpPr>
              <p:spPr>
                <a:xfrm>
                  <a:off x="6888422" y="461560"/>
                  <a:ext cx="57410" cy="21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529" extrusionOk="0">
                      <a:moveTo>
                        <a:pt x="976" y="0"/>
                      </a:moveTo>
                      <a:cubicBezTo>
                        <a:pt x="970" y="0"/>
                        <a:pt x="964" y="1"/>
                        <a:pt x="958" y="2"/>
                      </a:cubicBezTo>
                      <a:cubicBezTo>
                        <a:pt x="771" y="33"/>
                        <a:pt x="1" y="278"/>
                        <a:pt x="1" y="278"/>
                      </a:cubicBezTo>
                      <a:lnTo>
                        <a:pt x="236" y="528"/>
                      </a:lnTo>
                      <a:lnTo>
                        <a:pt x="1403" y="468"/>
                      </a:lnTo>
                      <a:cubicBezTo>
                        <a:pt x="1403" y="468"/>
                        <a:pt x="1162" y="0"/>
                        <a:pt x="97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3" name="Google Shape;5613;p6"/>
                <p:cNvSpPr/>
                <p:nvPr/>
              </p:nvSpPr>
              <p:spPr>
                <a:xfrm>
                  <a:off x="6798586" y="591549"/>
                  <a:ext cx="23962" cy="26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6" h="642" extrusionOk="0">
                      <a:moveTo>
                        <a:pt x="433" y="0"/>
                      </a:moveTo>
                      <a:lnTo>
                        <a:pt x="1" y="315"/>
                      </a:lnTo>
                      <a:lnTo>
                        <a:pt x="586" y="641"/>
                      </a:lnTo>
                      <a:cubicBezTo>
                        <a:pt x="539" y="427"/>
                        <a:pt x="490" y="212"/>
                        <a:pt x="4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4" name="Google Shape;5614;p6"/>
                <p:cNvSpPr/>
                <p:nvPr/>
              </p:nvSpPr>
              <p:spPr>
                <a:xfrm>
                  <a:off x="6827046" y="545426"/>
                  <a:ext cx="88445" cy="83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3" h="2047" extrusionOk="0">
                      <a:moveTo>
                        <a:pt x="1285" y="1"/>
                      </a:moveTo>
                      <a:lnTo>
                        <a:pt x="0" y="936"/>
                      </a:lnTo>
                      <a:cubicBezTo>
                        <a:pt x="97" y="1280"/>
                        <a:pt x="182" y="1625"/>
                        <a:pt x="255" y="1973"/>
                      </a:cubicBezTo>
                      <a:lnTo>
                        <a:pt x="373" y="2039"/>
                      </a:lnTo>
                      <a:lnTo>
                        <a:pt x="1084" y="2046"/>
                      </a:lnTo>
                      <a:cubicBezTo>
                        <a:pt x="1440" y="1444"/>
                        <a:pt x="1800" y="844"/>
                        <a:pt x="2162" y="245"/>
                      </a:cubicBezTo>
                      <a:lnTo>
                        <a:pt x="1648" y="210"/>
                      </a:lnTo>
                      <a:lnTo>
                        <a:pt x="128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5" name="Google Shape;5615;p6"/>
                <p:cNvSpPr/>
                <p:nvPr/>
              </p:nvSpPr>
              <p:spPr>
                <a:xfrm>
                  <a:off x="6921338" y="526943"/>
                  <a:ext cx="88854" cy="101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3" h="2471" extrusionOk="0">
                      <a:moveTo>
                        <a:pt x="1603" y="0"/>
                      </a:moveTo>
                      <a:lnTo>
                        <a:pt x="1" y="2226"/>
                      </a:lnTo>
                      <a:lnTo>
                        <a:pt x="413" y="2470"/>
                      </a:lnTo>
                      <a:lnTo>
                        <a:pt x="2173" y="267"/>
                      </a:lnTo>
                      <a:cubicBezTo>
                        <a:pt x="1981" y="181"/>
                        <a:pt x="1792" y="93"/>
                        <a:pt x="160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16" name="Google Shape;5616;p6"/>
              <p:cNvGrpSpPr/>
              <p:nvPr/>
            </p:nvGrpSpPr>
            <p:grpSpPr>
              <a:xfrm rot="-8939620">
                <a:off x="8245903" y="-339093"/>
                <a:ext cx="826408" cy="733811"/>
                <a:chOff x="5727882" y="3643170"/>
                <a:chExt cx="688628" cy="611469"/>
              </a:xfrm>
            </p:grpSpPr>
            <p:sp>
              <p:nvSpPr>
                <p:cNvPr id="5617" name="Google Shape;5617;p6"/>
                <p:cNvSpPr/>
                <p:nvPr/>
              </p:nvSpPr>
              <p:spPr>
                <a:xfrm>
                  <a:off x="5727882" y="3643170"/>
                  <a:ext cx="688628" cy="6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41" h="14954" extrusionOk="0">
                      <a:moveTo>
                        <a:pt x="4979" y="7169"/>
                      </a:moveTo>
                      <a:lnTo>
                        <a:pt x="5467" y="7457"/>
                      </a:lnTo>
                      <a:lnTo>
                        <a:pt x="4753" y="7797"/>
                      </a:lnTo>
                      <a:lnTo>
                        <a:pt x="4132" y="7767"/>
                      </a:lnTo>
                      <a:lnTo>
                        <a:pt x="4979" y="7169"/>
                      </a:lnTo>
                      <a:close/>
                      <a:moveTo>
                        <a:pt x="7005" y="6838"/>
                      </a:moveTo>
                      <a:cubicBezTo>
                        <a:pt x="7005" y="6838"/>
                        <a:pt x="8104" y="7638"/>
                        <a:pt x="8277" y="7723"/>
                      </a:cubicBezTo>
                      <a:cubicBezTo>
                        <a:pt x="8449" y="7808"/>
                        <a:pt x="7532" y="8119"/>
                        <a:pt x="7532" y="8119"/>
                      </a:cubicBezTo>
                      <a:lnTo>
                        <a:pt x="7813" y="10298"/>
                      </a:lnTo>
                      <a:lnTo>
                        <a:pt x="5671" y="10052"/>
                      </a:lnTo>
                      <a:lnTo>
                        <a:pt x="5095" y="8134"/>
                      </a:lnTo>
                      <a:lnTo>
                        <a:pt x="5775" y="7757"/>
                      </a:lnTo>
                      <a:lnTo>
                        <a:pt x="7005" y="6838"/>
                      </a:lnTo>
                      <a:close/>
                      <a:moveTo>
                        <a:pt x="2410" y="10385"/>
                      </a:moveTo>
                      <a:lnTo>
                        <a:pt x="4429" y="10553"/>
                      </a:lnTo>
                      <a:lnTo>
                        <a:pt x="4006" y="10899"/>
                      </a:lnTo>
                      <a:lnTo>
                        <a:pt x="3636" y="10762"/>
                      </a:lnTo>
                      <a:lnTo>
                        <a:pt x="2632" y="11283"/>
                      </a:lnTo>
                      <a:lnTo>
                        <a:pt x="1950" y="10991"/>
                      </a:lnTo>
                      <a:cubicBezTo>
                        <a:pt x="1950" y="10991"/>
                        <a:pt x="2333" y="10532"/>
                        <a:pt x="2410" y="10385"/>
                      </a:cubicBezTo>
                      <a:close/>
                      <a:moveTo>
                        <a:pt x="8723" y="9919"/>
                      </a:moveTo>
                      <a:cubicBezTo>
                        <a:pt x="8896" y="9919"/>
                        <a:pt x="9938" y="11096"/>
                        <a:pt x="9938" y="11096"/>
                      </a:cubicBezTo>
                      <a:lnTo>
                        <a:pt x="9771" y="11524"/>
                      </a:lnTo>
                      <a:lnTo>
                        <a:pt x="8709" y="12222"/>
                      </a:lnTo>
                      <a:lnTo>
                        <a:pt x="7718" y="11423"/>
                      </a:lnTo>
                      <a:lnTo>
                        <a:pt x="8375" y="10985"/>
                      </a:lnTo>
                      <a:cubicBezTo>
                        <a:pt x="8375" y="10985"/>
                        <a:pt x="8600" y="10025"/>
                        <a:pt x="8706" y="9924"/>
                      </a:cubicBezTo>
                      <a:cubicBezTo>
                        <a:pt x="8710" y="9921"/>
                        <a:pt x="8716" y="9919"/>
                        <a:pt x="8723" y="9919"/>
                      </a:cubicBezTo>
                      <a:close/>
                      <a:moveTo>
                        <a:pt x="5005" y="11659"/>
                      </a:moveTo>
                      <a:lnTo>
                        <a:pt x="5711" y="11755"/>
                      </a:lnTo>
                      <a:lnTo>
                        <a:pt x="5377" y="12405"/>
                      </a:lnTo>
                      <a:cubicBezTo>
                        <a:pt x="5377" y="12405"/>
                        <a:pt x="4272" y="13081"/>
                        <a:pt x="4124" y="13262"/>
                      </a:cubicBezTo>
                      <a:cubicBezTo>
                        <a:pt x="4116" y="13273"/>
                        <a:pt x="4108" y="13278"/>
                        <a:pt x="4100" y="13278"/>
                      </a:cubicBezTo>
                      <a:cubicBezTo>
                        <a:pt x="3973" y="13278"/>
                        <a:pt x="3939" y="11946"/>
                        <a:pt x="3939" y="11946"/>
                      </a:cubicBezTo>
                      <a:lnTo>
                        <a:pt x="5005" y="11659"/>
                      </a:lnTo>
                      <a:close/>
                      <a:moveTo>
                        <a:pt x="5451" y="0"/>
                      </a:moveTo>
                      <a:lnTo>
                        <a:pt x="4575" y="1837"/>
                      </a:lnTo>
                      <a:lnTo>
                        <a:pt x="5803" y="2094"/>
                      </a:lnTo>
                      <a:lnTo>
                        <a:pt x="6872" y="4013"/>
                      </a:lnTo>
                      <a:lnTo>
                        <a:pt x="5845" y="6004"/>
                      </a:lnTo>
                      <a:lnTo>
                        <a:pt x="3870" y="6413"/>
                      </a:lnTo>
                      <a:lnTo>
                        <a:pt x="2936" y="5268"/>
                      </a:lnTo>
                      <a:lnTo>
                        <a:pt x="2552" y="6074"/>
                      </a:lnTo>
                      <a:cubicBezTo>
                        <a:pt x="2967" y="6526"/>
                        <a:pt x="3325" y="6904"/>
                        <a:pt x="3385" y="6934"/>
                      </a:cubicBezTo>
                      <a:cubicBezTo>
                        <a:pt x="3541" y="7011"/>
                        <a:pt x="2884" y="7241"/>
                        <a:pt x="2884" y="7241"/>
                      </a:cubicBezTo>
                      <a:lnTo>
                        <a:pt x="2249" y="6708"/>
                      </a:lnTo>
                      <a:lnTo>
                        <a:pt x="0" y="11421"/>
                      </a:lnTo>
                      <a:lnTo>
                        <a:pt x="2021" y="14954"/>
                      </a:lnTo>
                      <a:cubicBezTo>
                        <a:pt x="2132" y="14928"/>
                        <a:pt x="2243" y="14905"/>
                        <a:pt x="2345" y="14889"/>
                      </a:cubicBezTo>
                      <a:cubicBezTo>
                        <a:pt x="2719" y="14826"/>
                        <a:pt x="3094" y="14753"/>
                        <a:pt x="3468" y="14673"/>
                      </a:cubicBezTo>
                      <a:lnTo>
                        <a:pt x="3099" y="14616"/>
                      </a:lnTo>
                      <a:cubicBezTo>
                        <a:pt x="3099" y="14616"/>
                        <a:pt x="5759" y="12879"/>
                        <a:pt x="6329" y="11772"/>
                      </a:cubicBezTo>
                      <a:cubicBezTo>
                        <a:pt x="6463" y="11513"/>
                        <a:pt x="6611" y="11413"/>
                        <a:pt x="6760" y="11413"/>
                      </a:cubicBezTo>
                      <a:cubicBezTo>
                        <a:pt x="7245" y="11413"/>
                        <a:pt x="7733" y="12469"/>
                        <a:pt x="7733" y="12469"/>
                      </a:cubicBezTo>
                      <a:lnTo>
                        <a:pt x="7101" y="13696"/>
                      </a:lnTo>
                      <a:cubicBezTo>
                        <a:pt x="7332" y="13624"/>
                        <a:pt x="7562" y="13550"/>
                        <a:pt x="7793" y="13475"/>
                      </a:cubicBezTo>
                      <a:lnTo>
                        <a:pt x="8244" y="12602"/>
                      </a:lnTo>
                      <a:lnTo>
                        <a:pt x="8713" y="12632"/>
                      </a:lnTo>
                      <a:lnTo>
                        <a:pt x="9243" y="12420"/>
                      </a:lnTo>
                      <a:lnTo>
                        <a:pt x="9243" y="12420"/>
                      </a:lnTo>
                      <a:cubicBezTo>
                        <a:pt x="9231" y="12614"/>
                        <a:pt x="9221" y="12807"/>
                        <a:pt x="9210" y="13001"/>
                      </a:cubicBezTo>
                      <a:cubicBezTo>
                        <a:pt x="9379" y="12943"/>
                        <a:pt x="9548" y="12884"/>
                        <a:pt x="9717" y="12825"/>
                      </a:cubicBezTo>
                      <a:cubicBezTo>
                        <a:pt x="9730" y="12622"/>
                        <a:pt x="9741" y="12420"/>
                        <a:pt x="9753" y="12217"/>
                      </a:cubicBezTo>
                      <a:lnTo>
                        <a:pt x="10140" y="12064"/>
                      </a:lnTo>
                      <a:lnTo>
                        <a:pt x="10537" y="11190"/>
                      </a:lnTo>
                      <a:lnTo>
                        <a:pt x="11395" y="12239"/>
                      </a:lnTo>
                      <a:cubicBezTo>
                        <a:pt x="11586" y="12172"/>
                        <a:pt x="11777" y="12105"/>
                        <a:pt x="11969" y="12039"/>
                      </a:cubicBezTo>
                      <a:lnTo>
                        <a:pt x="8273" y="8571"/>
                      </a:lnTo>
                      <a:lnTo>
                        <a:pt x="10579" y="6380"/>
                      </a:lnTo>
                      <a:lnTo>
                        <a:pt x="13388" y="7774"/>
                      </a:lnTo>
                      <a:lnTo>
                        <a:pt x="15040" y="9703"/>
                      </a:lnTo>
                      <a:lnTo>
                        <a:pt x="12235" y="11946"/>
                      </a:lnTo>
                      <a:cubicBezTo>
                        <a:pt x="13762" y="11416"/>
                        <a:pt x="15297" y="10901"/>
                        <a:pt x="16840" y="10477"/>
                      </a:cubicBezTo>
                      <a:cubicBezTo>
                        <a:pt x="14267" y="8187"/>
                        <a:pt x="11668" y="5907"/>
                        <a:pt x="9143" y="3560"/>
                      </a:cubicBezTo>
                      <a:lnTo>
                        <a:pt x="8281" y="4135"/>
                      </a:lnTo>
                      <a:lnTo>
                        <a:pt x="7866" y="2358"/>
                      </a:lnTo>
                      <a:cubicBezTo>
                        <a:pt x="7050" y="1582"/>
                        <a:pt x="6244" y="797"/>
                        <a:pt x="545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8" name="Google Shape;5618;p6"/>
                <p:cNvSpPr/>
                <p:nvPr/>
              </p:nvSpPr>
              <p:spPr>
                <a:xfrm>
                  <a:off x="6049522" y="3739589"/>
                  <a:ext cx="52257" cy="72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8" h="1777" extrusionOk="0">
                      <a:moveTo>
                        <a:pt x="0" y="0"/>
                      </a:moveTo>
                      <a:lnTo>
                        <a:pt x="415" y="1777"/>
                      </a:lnTo>
                      <a:lnTo>
                        <a:pt x="1277" y="1202"/>
                      </a:lnTo>
                      <a:cubicBezTo>
                        <a:pt x="850" y="803"/>
                        <a:pt x="424" y="403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9" name="Google Shape;5619;p6"/>
                <p:cNvSpPr/>
                <p:nvPr/>
              </p:nvSpPr>
              <p:spPr>
                <a:xfrm>
                  <a:off x="5854600" y="4109848"/>
                  <a:ext cx="189525" cy="133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5" h="3261" extrusionOk="0">
                      <a:moveTo>
                        <a:pt x="3661" y="0"/>
                      </a:moveTo>
                      <a:cubicBezTo>
                        <a:pt x="3512" y="0"/>
                        <a:pt x="3364" y="100"/>
                        <a:pt x="3230" y="359"/>
                      </a:cubicBezTo>
                      <a:cubicBezTo>
                        <a:pt x="2660" y="1466"/>
                        <a:pt x="0" y="3203"/>
                        <a:pt x="0" y="3203"/>
                      </a:cubicBezTo>
                      <a:lnTo>
                        <a:pt x="369" y="3260"/>
                      </a:lnTo>
                      <a:cubicBezTo>
                        <a:pt x="1575" y="3004"/>
                        <a:pt x="2786" y="2666"/>
                        <a:pt x="4002" y="2283"/>
                      </a:cubicBezTo>
                      <a:lnTo>
                        <a:pt x="4634" y="1056"/>
                      </a:lnTo>
                      <a:cubicBezTo>
                        <a:pt x="4634" y="1056"/>
                        <a:pt x="4146" y="0"/>
                        <a:pt x="366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0" name="Google Shape;5620;p6"/>
                <p:cNvSpPr/>
                <p:nvPr/>
              </p:nvSpPr>
              <p:spPr>
                <a:xfrm>
                  <a:off x="6066165" y="3904048"/>
                  <a:ext cx="276703" cy="231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7" h="5659" extrusionOk="0">
                      <a:moveTo>
                        <a:pt x="2306" y="0"/>
                      </a:moveTo>
                      <a:lnTo>
                        <a:pt x="0" y="2190"/>
                      </a:lnTo>
                      <a:lnTo>
                        <a:pt x="3696" y="5658"/>
                      </a:lnTo>
                      <a:cubicBezTo>
                        <a:pt x="3785" y="5627"/>
                        <a:pt x="3873" y="5596"/>
                        <a:pt x="3962" y="5565"/>
                      </a:cubicBezTo>
                      <a:lnTo>
                        <a:pt x="6766" y="3323"/>
                      </a:lnTo>
                      <a:lnTo>
                        <a:pt x="5116" y="1394"/>
                      </a:lnTo>
                      <a:lnTo>
                        <a:pt x="230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1" name="Google Shape;5621;p6"/>
                <p:cNvSpPr/>
                <p:nvPr/>
              </p:nvSpPr>
              <p:spPr>
                <a:xfrm>
                  <a:off x="5847935" y="3718244"/>
                  <a:ext cx="160943" cy="187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6" h="4578" extrusionOk="0">
                      <a:moveTo>
                        <a:pt x="1639" y="1"/>
                      </a:moveTo>
                      <a:lnTo>
                        <a:pt x="0" y="3432"/>
                      </a:lnTo>
                      <a:lnTo>
                        <a:pt x="934" y="4577"/>
                      </a:lnTo>
                      <a:lnTo>
                        <a:pt x="2909" y="4168"/>
                      </a:lnTo>
                      <a:lnTo>
                        <a:pt x="3936" y="2177"/>
                      </a:lnTo>
                      <a:lnTo>
                        <a:pt x="2867" y="258"/>
                      </a:lnTo>
                      <a:lnTo>
                        <a:pt x="163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2" name="Google Shape;5622;p6"/>
                <p:cNvSpPr/>
                <p:nvPr/>
              </p:nvSpPr>
              <p:spPr>
                <a:xfrm>
                  <a:off x="5936216" y="3922735"/>
                  <a:ext cx="137145" cy="141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4" h="3461" extrusionOk="0">
                      <a:moveTo>
                        <a:pt x="1910" y="1"/>
                      </a:moveTo>
                      <a:lnTo>
                        <a:pt x="680" y="920"/>
                      </a:lnTo>
                      <a:lnTo>
                        <a:pt x="0" y="1297"/>
                      </a:lnTo>
                      <a:lnTo>
                        <a:pt x="576" y="3215"/>
                      </a:lnTo>
                      <a:lnTo>
                        <a:pt x="2718" y="3461"/>
                      </a:lnTo>
                      <a:lnTo>
                        <a:pt x="2437" y="1282"/>
                      </a:lnTo>
                      <a:cubicBezTo>
                        <a:pt x="2437" y="1282"/>
                        <a:pt x="3354" y="971"/>
                        <a:pt x="3182" y="886"/>
                      </a:cubicBezTo>
                      <a:cubicBezTo>
                        <a:pt x="3009" y="801"/>
                        <a:pt x="1910" y="1"/>
                        <a:pt x="191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3" name="Google Shape;5623;p6"/>
                <p:cNvSpPr/>
                <p:nvPr/>
              </p:nvSpPr>
              <p:spPr>
                <a:xfrm>
                  <a:off x="6043430" y="4048717"/>
                  <a:ext cx="90817" cy="942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1" h="2304" extrusionOk="0">
                      <a:moveTo>
                        <a:pt x="1006" y="1"/>
                      </a:moveTo>
                      <a:cubicBezTo>
                        <a:pt x="999" y="1"/>
                        <a:pt x="993" y="3"/>
                        <a:pt x="989" y="6"/>
                      </a:cubicBezTo>
                      <a:cubicBezTo>
                        <a:pt x="883" y="107"/>
                        <a:pt x="658" y="1067"/>
                        <a:pt x="658" y="1067"/>
                      </a:cubicBezTo>
                      <a:lnTo>
                        <a:pt x="1" y="1506"/>
                      </a:lnTo>
                      <a:lnTo>
                        <a:pt x="992" y="2304"/>
                      </a:lnTo>
                      <a:lnTo>
                        <a:pt x="2054" y="1606"/>
                      </a:lnTo>
                      <a:lnTo>
                        <a:pt x="2221" y="1178"/>
                      </a:lnTo>
                      <a:cubicBezTo>
                        <a:pt x="2221" y="1178"/>
                        <a:pt x="1179" y="1"/>
                        <a:pt x="100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4" name="Google Shape;5624;p6"/>
                <p:cNvSpPr/>
                <p:nvPr/>
              </p:nvSpPr>
              <p:spPr>
                <a:xfrm>
                  <a:off x="5888906" y="4119907"/>
                  <a:ext cx="72539" cy="66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4" h="1619" extrusionOk="0">
                      <a:moveTo>
                        <a:pt x="1067" y="1"/>
                      </a:moveTo>
                      <a:lnTo>
                        <a:pt x="1" y="288"/>
                      </a:lnTo>
                      <a:cubicBezTo>
                        <a:pt x="1" y="288"/>
                        <a:pt x="35" y="1619"/>
                        <a:pt x="162" y="1619"/>
                      </a:cubicBezTo>
                      <a:cubicBezTo>
                        <a:pt x="170" y="1619"/>
                        <a:pt x="178" y="1614"/>
                        <a:pt x="186" y="1603"/>
                      </a:cubicBezTo>
                      <a:cubicBezTo>
                        <a:pt x="334" y="1422"/>
                        <a:pt x="1439" y="746"/>
                        <a:pt x="1439" y="746"/>
                      </a:cubicBezTo>
                      <a:lnTo>
                        <a:pt x="1773" y="96"/>
                      </a:lnTo>
                      <a:lnTo>
                        <a:pt x="106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5" name="Google Shape;5625;p6"/>
                <p:cNvSpPr/>
                <p:nvPr/>
              </p:nvSpPr>
              <p:spPr>
                <a:xfrm>
                  <a:off x="6046537" y="4151024"/>
                  <a:ext cx="59331" cy="43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" h="1055" extrusionOk="0">
                      <a:moveTo>
                        <a:pt x="1450" y="0"/>
                      </a:moveTo>
                      <a:lnTo>
                        <a:pt x="922" y="212"/>
                      </a:lnTo>
                      <a:lnTo>
                        <a:pt x="451" y="182"/>
                      </a:lnTo>
                      <a:lnTo>
                        <a:pt x="0" y="1055"/>
                      </a:lnTo>
                      <a:cubicBezTo>
                        <a:pt x="471" y="901"/>
                        <a:pt x="944" y="742"/>
                        <a:pt x="1417" y="581"/>
                      </a:cubicBezTo>
                      <a:cubicBezTo>
                        <a:pt x="1428" y="387"/>
                        <a:pt x="1438" y="194"/>
                        <a:pt x="145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6" name="Google Shape;5626;p6"/>
                <p:cNvSpPr/>
                <p:nvPr/>
              </p:nvSpPr>
              <p:spPr>
                <a:xfrm>
                  <a:off x="6125210" y="4100688"/>
                  <a:ext cx="68613" cy="6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8" h="1637" extrusionOk="0">
                      <a:moveTo>
                        <a:pt x="821" y="1"/>
                      </a:moveTo>
                      <a:lnTo>
                        <a:pt x="424" y="875"/>
                      </a:lnTo>
                      <a:lnTo>
                        <a:pt x="37" y="1028"/>
                      </a:lnTo>
                      <a:cubicBezTo>
                        <a:pt x="24" y="1231"/>
                        <a:pt x="13" y="1433"/>
                        <a:pt x="0" y="1636"/>
                      </a:cubicBezTo>
                      <a:cubicBezTo>
                        <a:pt x="558" y="1444"/>
                        <a:pt x="1117" y="1247"/>
                        <a:pt x="1678" y="1050"/>
                      </a:cubicBezTo>
                      <a:lnTo>
                        <a:pt x="82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7" name="Google Shape;5627;p6"/>
                <p:cNvSpPr/>
                <p:nvPr/>
              </p:nvSpPr>
              <p:spPr>
                <a:xfrm>
                  <a:off x="5807576" y="4067813"/>
                  <a:ext cx="101448" cy="36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1" h="898" extrusionOk="0">
                      <a:moveTo>
                        <a:pt x="461" y="0"/>
                      </a:moveTo>
                      <a:cubicBezTo>
                        <a:pt x="384" y="147"/>
                        <a:pt x="1" y="606"/>
                        <a:pt x="1" y="606"/>
                      </a:cubicBezTo>
                      <a:lnTo>
                        <a:pt x="683" y="898"/>
                      </a:lnTo>
                      <a:lnTo>
                        <a:pt x="1687" y="377"/>
                      </a:lnTo>
                      <a:lnTo>
                        <a:pt x="2057" y="514"/>
                      </a:lnTo>
                      <a:lnTo>
                        <a:pt x="2480" y="169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8" name="Google Shape;5628;p6"/>
                <p:cNvSpPr/>
                <p:nvPr/>
              </p:nvSpPr>
              <p:spPr>
                <a:xfrm>
                  <a:off x="5896798" y="3936270"/>
                  <a:ext cx="54670" cy="25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" h="630" extrusionOk="0">
                      <a:moveTo>
                        <a:pt x="848" y="1"/>
                      </a:moveTo>
                      <a:lnTo>
                        <a:pt x="1" y="598"/>
                      </a:lnTo>
                      <a:lnTo>
                        <a:pt x="622" y="629"/>
                      </a:lnTo>
                      <a:lnTo>
                        <a:pt x="1336" y="289"/>
                      </a:lnTo>
                      <a:lnTo>
                        <a:pt x="84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9" name="Google Shape;5629;p6"/>
                <p:cNvSpPr/>
                <p:nvPr/>
              </p:nvSpPr>
              <p:spPr>
                <a:xfrm>
                  <a:off x="5819843" y="3891536"/>
                  <a:ext cx="52871" cy="47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" h="1167" extrusionOk="0">
                      <a:moveTo>
                        <a:pt x="303" y="0"/>
                      </a:moveTo>
                      <a:lnTo>
                        <a:pt x="1" y="635"/>
                      </a:lnTo>
                      <a:lnTo>
                        <a:pt x="635" y="1167"/>
                      </a:lnTo>
                      <a:cubicBezTo>
                        <a:pt x="635" y="1167"/>
                        <a:pt x="1292" y="937"/>
                        <a:pt x="1136" y="860"/>
                      </a:cubicBezTo>
                      <a:cubicBezTo>
                        <a:pt x="1076" y="830"/>
                        <a:pt x="718" y="452"/>
                        <a:pt x="30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30" name="Google Shape;5630;p6"/>
              <p:cNvGrpSpPr/>
              <p:nvPr/>
            </p:nvGrpSpPr>
            <p:grpSpPr>
              <a:xfrm rot="-9601924">
                <a:off x="5018865" y="65690"/>
                <a:ext cx="1217193" cy="986611"/>
                <a:chOff x="7565315" y="2563143"/>
                <a:chExt cx="1217173" cy="986594"/>
              </a:xfrm>
            </p:grpSpPr>
            <p:sp>
              <p:nvSpPr>
                <p:cNvPr id="5631" name="Google Shape;5631;p6"/>
                <p:cNvSpPr/>
                <p:nvPr/>
              </p:nvSpPr>
              <p:spPr>
                <a:xfrm>
                  <a:off x="8528315" y="3533503"/>
                  <a:ext cx="40236" cy="162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" h="397" extrusionOk="0">
                      <a:moveTo>
                        <a:pt x="983" y="1"/>
                      </a:moveTo>
                      <a:lnTo>
                        <a:pt x="983" y="1"/>
                      </a:lnTo>
                      <a:cubicBezTo>
                        <a:pt x="694" y="6"/>
                        <a:pt x="354" y="12"/>
                        <a:pt x="1" y="19"/>
                      </a:cubicBezTo>
                      <a:lnTo>
                        <a:pt x="390" y="396"/>
                      </a:lnTo>
                      <a:lnTo>
                        <a:pt x="98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2" name="Google Shape;5632;p6"/>
                <p:cNvSpPr/>
                <p:nvPr/>
              </p:nvSpPr>
              <p:spPr>
                <a:xfrm>
                  <a:off x="7565315" y="2584651"/>
                  <a:ext cx="1217173" cy="928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67" h="22709" extrusionOk="0">
                      <a:moveTo>
                        <a:pt x="22006" y="2041"/>
                      </a:moveTo>
                      <a:lnTo>
                        <a:pt x="21934" y="3632"/>
                      </a:lnTo>
                      <a:lnTo>
                        <a:pt x="21599" y="4819"/>
                      </a:lnTo>
                      <a:lnTo>
                        <a:pt x="20665" y="4847"/>
                      </a:lnTo>
                      <a:lnTo>
                        <a:pt x="20818" y="2205"/>
                      </a:lnTo>
                      <a:cubicBezTo>
                        <a:pt x="21216" y="2162"/>
                        <a:pt x="21610" y="2099"/>
                        <a:pt x="22006" y="2041"/>
                      </a:cubicBezTo>
                      <a:close/>
                      <a:moveTo>
                        <a:pt x="20618" y="1146"/>
                      </a:moveTo>
                      <a:lnTo>
                        <a:pt x="20083" y="5245"/>
                      </a:lnTo>
                      <a:lnTo>
                        <a:pt x="17662" y="5010"/>
                      </a:lnTo>
                      <a:lnTo>
                        <a:pt x="18640" y="2522"/>
                      </a:lnTo>
                      <a:lnTo>
                        <a:pt x="20618" y="1146"/>
                      </a:lnTo>
                      <a:close/>
                      <a:moveTo>
                        <a:pt x="18175" y="5648"/>
                      </a:moveTo>
                      <a:lnTo>
                        <a:pt x="20876" y="5655"/>
                      </a:lnTo>
                      <a:lnTo>
                        <a:pt x="21187" y="6371"/>
                      </a:lnTo>
                      <a:lnTo>
                        <a:pt x="20597" y="6865"/>
                      </a:lnTo>
                      <a:lnTo>
                        <a:pt x="18750" y="6533"/>
                      </a:lnTo>
                      <a:lnTo>
                        <a:pt x="18175" y="5648"/>
                      </a:lnTo>
                      <a:close/>
                      <a:moveTo>
                        <a:pt x="19205" y="7065"/>
                      </a:moveTo>
                      <a:cubicBezTo>
                        <a:pt x="19487" y="7065"/>
                        <a:pt x="19951" y="7335"/>
                        <a:pt x="19951" y="7335"/>
                      </a:cubicBezTo>
                      <a:lnTo>
                        <a:pt x="18577" y="8312"/>
                      </a:lnTo>
                      <a:lnTo>
                        <a:pt x="18098" y="8189"/>
                      </a:lnTo>
                      <a:cubicBezTo>
                        <a:pt x="18098" y="8189"/>
                        <a:pt x="18845" y="7296"/>
                        <a:pt x="19049" y="7112"/>
                      </a:cubicBezTo>
                      <a:cubicBezTo>
                        <a:pt x="19087" y="7079"/>
                        <a:pt x="19141" y="7065"/>
                        <a:pt x="19205" y="7065"/>
                      </a:cubicBezTo>
                      <a:close/>
                      <a:moveTo>
                        <a:pt x="16452" y="5169"/>
                      </a:moveTo>
                      <a:lnTo>
                        <a:pt x="17710" y="5992"/>
                      </a:lnTo>
                      <a:lnTo>
                        <a:pt x="18523" y="6774"/>
                      </a:lnTo>
                      <a:lnTo>
                        <a:pt x="17222" y="8240"/>
                      </a:lnTo>
                      <a:lnTo>
                        <a:pt x="15912" y="8384"/>
                      </a:lnTo>
                      <a:lnTo>
                        <a:pt x="15726" y="5674"/>
                      </a:lnTo>
                      <a:lnTo>
                        <a:pt x="16452" y="5169"/>
                      </a:lnTo>
                      <a:close/>
                      <a:moveTo>
                        <a:pt x="28046" y="8198"/>
                      </a:moveTo>
                      <a:lnTo>
                        <a:pt x="28448" y="8693"/>
                      </a:lnTo>
                      <a:cubicBezTo>
                        <a:pt x="28448" y="8693"/>
                        <a:pt x="25466" y="10955"/>
                        <a:pt x="25031" y="11132"/>
                      </a:cubicBezTo>
                      <a:cubicBezTo>
                        <a:pt x="25000" y="11144"/>
                        <a:pt x="24970" y="11150"/>
                        <a:pt x="24941" y="11150"/>
                      </a:cubicBezTo>
                      <a:cubicBezTo>
                        <a:pt x="24546" y="11150"/>
                        <a:pt x="24228" y="10140"/>
                        <a:pt x="24228" y="10140"/>
                      </a:cubicBezTo>
                      <a:lnTo>
                        <a:pt x="28046" y="8198"/>
                      </a:lnTo>
                      <a:close/>
                      <a:moveTo>
                        <a:pt x="17379" y="8801"/>
                      </a:moveTo>
                      <a:cubicBezTo>
                        <a:pt x="17475" y="8801"/>
                        <a:pt x="17559" y="8833"/>
                        <a:pt x="17613" y="8921"/>
                      </a:cubicBezTo>
                      <a:cubicBezTo>
                        <a:pt x="17774" y="9182"/>
                        <a:pt x="18351" y="10398"/>
                        <a:pt x="18351" y="10398"/>
                      </a:cubicBezTo>
                      <a:cubicBezTo>
                        <a:pt x="18351" y="10398"/>
                        <a:pt x="19015" y="11054"/>
                        <a:pt x="18834" y="11181"/>
                      </a:cubicBezTo>
                      <a:cubicBezTo>
                        <a:pt x="18653" y="11308"/>
                        <a:pt x="17310" y="11703"/>
                        <a:pt x="17310" y="11703"/>
                      </a:cubicBezTo>
                      <a:cubicBezTo>
                        <a:pt x="17353" y="11258"/>
                        <a:pt x="15955" y="9785"/>
                        <a:pt x="16079" y="9636"/>
                      </a:cubicBezTo>
                      <a:cubicBezTo>
                        <a:pt x="16204" y="9488"/>
                        <a:pt x="16554" y="9098"/>
                        <a:pt x="16794" y="8994"/>
                      </a:cubicBezTo>
                      <a:cubicBezTo>
                        <a:pt x="16951" y="8925"/>
                        <a:pt x="17189" y="8801"/>
                        <a:pt x="17379" y="8801"/>
                      </a:cubicBezTo>
                      <a:close/>
                      <a:moveTo>
                        <a:pt x="5334" y="9300"/>
                      </a:moveTo>
                      <a:cubicBezTo>
                        <a:pt x="5334" y="9300"/>
                        <a:pt x="7253" y="10121"/>
                        <a:pt x="7538" y="10233"/>
                      </a:cubicBezTo>
                      <a:cubicBezTo>
                        <a:pt x="7824" y="10345"/>
                        <a:pt x="7297" y="11852"/>
                        <a:pt x="7297" y="11852"/>
                      </a:cubicBezTo>
                      <a:lnTo>
                        <a:pt x="5186" y="11352"/>
                      </a:lnTo>
                      <a:lnTo>
                        <a:pt x="5334" y="9300"/>
                      </a:lnTo>
                      <a:close/>
                      <a:moveTo>
                        <a:pt x="22830" y="1628"/>
                      </a:moveTo>
                      <a:cubicBezTo>
                        <a:pt x="23564" y="1628"/>
                        <a:pt x="24987" y="3223"/>
                        <a:pt x="26404" y="3781"/>
                      </a:cubicBezTo>
                      <a:cubicBezTo>
                        <a:pt x="28270" y="4514"/>
                        <a:pt x="24447" y="8756"/>
                        <a:pt x="24447" y="8756"/>
                      </a:cubicBezTo>
                      <a:lnTo>
                        <a:pt x="20437" y="12564"/>
                      </a:lnTo>
                      <a:lnTo>
                        <a:pt x="18305" y="8854"/>
                      </a:lnTo>
                      <a:lnTo>
                        <a:pt x="21460" y="7222"/>
                      </a:lnTo>
                      <a:cubicBezTo>
                        <a:pt x="21460" y="7222"/>
                        <a:pt x="22061" y="3868"/>
                        <a:pt x="22362" y="2190"/>
                      </a:cubicBezTo>
                      <a:cubicBezTo>
                        <a:pt x="22434" y="1787"/>
                        <a:pt x="22597" y="1628"/>
                        <a:pt x="22830" y="1628"/>
                      </a:cubicBezTo>
                      <a:close/>
                      <a:moveTo>
                        <a:pt x="19191" y="11783"/>
                      </a:moveTo>
                      <a:lnTo>
                        <a:pt x="19266" y="12933"/>
                      </a:lnTo>
                      <a:lnTo>
                        <a:pt x="18024" y="12906"/>
                      </a:lnTo>
                      <a:lnTo>
                        <a:pt x="17824" y="11905"/>
                      </a:lnTo>
                      <a:lnTo>
                        <a:pt x="19191" y="11783"/>
                      </a:lnTo>
                      <a:close/>
                      <a:moveTo>
                        <a:pt x="21473" y="14119"/>
                      </a:moveTo>
                      <a:lnTo>
                        <a:pt x="20974" y="16330"/>
                      </a:lnTo>
                      <a:lnTo>
                        <a:pt x="19920" y="16655"/>
                      </a:lnTo>
                      <a:lnTo>
                        <a:pt x="20837" y="14795"/>
                      </a:lnTo>
                      <a:lnTo>
                        <a:pt x="21473" y="14119"/>
                      </a:lnTo>
                      <a:close/>
                      <a:moveTo>
                        <a:pt x="15055" y="9987"/>
                      </a:moveTo>
                      <a:cubicBezTo>
                        <a:pt x="15164" y="9987"/>
                        <a:pt x="15282" y="10038"/>
                        <a:pt x="15409" y="10165"/>
                      </a:cubicBezTo>
                      <a:cubicBezTo>
                        <a:pt x="16074" y="10821"/>
                        <a:pt x="17051" y="12194"/>
                        <a:pt x="17051" y="12194"/>
                      </a:cubicBezTo>
                      <a:lnTo>
                        <a:pt x="17933" y="13135"/>
                      </a:lnTo>
                      <a:lnTo>
                        <a:pt x="19041" y="13504"/>
                      </a:lnTo>
                      <a:lnTo>
                        <a:pt x="18469" y="15125"/>
                      </a:lnTo>
                      <a:lnTo>
                        <a:pt x="18349" y="15935"/>
                      </a:lnTo>
                      <a:cubicBezTo>
                        <a:pt x="18349" y="15935"/>
                        <a:pt x="18409" y="16795"/>
                        <a:pt x="18091" y="16795"/>
                      </a:cubicBezTo>
                      <a:cubicBezTo>
                        <a:pt x="18000" y="16795"/>
                        <a:pt x="17878" y="16724"/>
                        <a:pt x="17715" y="16542"/>
                      </a:cubicBezTo>
                      <a:cubicBezTo>
                        <a:pt x="16980" y="15726"/>
                        <a:pt x="16146" y="15332"/>
                        <a:pt x="16146" y="15332"/>
                      </a:cubicBezTo>
                      <a:lnTo>
                        <a:pt x="16053" y="14900"/>
                      </a:lnTo>
                      <a:lnTo>
                        <a:pt x="15952" y="13146"/>
                      </a:lnTo>
                      <a:lnTo>
                        <a:pt x="13897" y="12337"/>
                      </a:lnTo>
                      <a:lnTo>
                        <a:pt x="13154" y="12046"/>
                      </a:lnTo>
                      <a:cubicBezTo>
                        <a:pt x="13154" y="12046"/>
                        <a:pt x="13936" y="11233"/>
                        <a:pt x="14139" y="11049"/>
                      </a:cubicBezTo>
                      <a:cubicBezTo>
                        <a:pt x="14304" y="10901"/>
                        <a:pt x="14598" y="9987"/>
                        <a:pt x="15055" y="9987"/>
                      </a:cubicBezTo>
                      <a:close/>
                      <a:moveTo>
                        <a:pt x="22414" y="1"/>
                      </a:moveTo>
                      <a:lnTo>
                        <a:pt x="22045" y="1171"/>
                      </a:lnTo>
                      <a:lnTo>
                        <a:pt x="22028" y="1558"/>
                      </a:lnTo>
                      <a:cubicBezTo>
                        <a:pt x="21633" y="1612"/>
                        <a:pt x="21240" y="1677"/>
                        <a:pt x="20846" y="1728"/>
                      </a:cubicBezTo>
                      <a:lnTo>
                        <a:pt x="20914" y="545"/>
                      </a:lnTo>
                      <a:lnTo>
                        <a:pt x="20914" y="545"/>
                      </a:lnTo>
                      <a:lnTo>
                        <a:pt x="20310" y="921"/>
                      </a:lnTo>
                      <a:cubicBezTo>
                        <a:pt x="20300" y="620"/>
                        <a:pt x="20293" y="319"/>
                        <a:pt x="20284" y="18"/>
                      </a:cubicBezTo>
                      <a:lnTo>
                        <a:pt x="19659" y="358"/>
                      </a:lnTo>
                      <a:cubicBezTo>
                        <a:pt x="19669" y="674"/>
                        <a:pt x="19678" y="991"/>
                        <a:pt x="19687" y="1307"/>
                      </a:cubicBezTo>
                      <a:lnTo>
                        <a:pt x="18691" y="1928"/>
                      </a:lnTo>
                      <a:cubicBezTo>
                        <a:pt x="18469" y="1699"/>
                        <a:pt x="18240" y="1476"/>
                        <a:pt x="18010" y="1257"/>
                      </a:cubicBezTo>
                      <a:lnTo>
                        <a:pt x="16247" y="2217"/>
                      </a:lnTo>
                      <a:lnTo>
                        <a:pt x="16218" y="2289"/>
                      </a:lnTo>
                      <a:lnTo>
                        <a:pt x="16125" y="2284"/>
                      </a:lnTo>
                      <a:lnTo>
                        <a:pt x="14913" y="2944"/>
                      </a:lnTo>
                      <a:cubicBezTo>
                        <a:pt x="15191" y="2970"/>
                        <a:pt x="15490" y="2991"/>
                        <a:pt x="15726" y="2991"/>
                      </a:cubicBezTo>
                      <a:cubicBezTo>
                        <a:pt x="15924" y="2991"/>
                        <a:pt x="16079" y="2977"/>
                        <a:pt x="16142" y="2938"/>
                      </a:cubicBezTo>
                      <a:cubicBezTo>
                        <a:pt x="16159" y="2927"/>
                        <a:pt x="16170" y="2922"/>
                        <a:pt x="16177" y="2922"/>
                      </a:cubicBezTo>
                      <a:cubicBezTo>
                        <a:pt x="16272" y="2922"/>
                        <a:pt x="15338" y="3965"/>
                        <a:pt x="15159" y="4265"/>
                      </a:cubicBezTo>
                      <a:cubicBezTo>
                        <a:pt x="15131" y="4311"/>
                        <a:pt x="15071" y="4331"/>
                        <a:pt x="14989" y="4331"/>
                      </a:cubicBezTo>
                      <a:cubicBezTo>
                        <a:pt x="14624" y="4331"/>
                        <a:pt x="13819" y="3943"/>
                        <a:pt x="13438" y="3748"/>
                      </a:cubicBezTo>
                      <a:lnTo>
                        <a:pt x="11154" y="4992"/>
                      </a:lnTo>
                      <a:lnTo>
                        <a:pt x="13591" y="6063"/>
                      </a:lnTo>
                      <a:lnTo>
                        <a:pt x="14006" y="8545"/>
                      </a:lnTo>
                      <a:lnTo>
                        <a:pt x="10900" y="11727"/>
                      </a:lnTo>
                      <a:lnTo>
                        <a:pt x="8792" y="7653"/>
                      </a:lnTo>
                      <a:lnTo>
                        <a:pt x="8737" y="6178"/>
                      </a:lnTo>
                      <a:lnTo>
                        <a:pt x="1" y="8698"/>
                      </a:lnTo>
                      <a:lnTo>
                        <a:pt x="1105" y="11108"/>
                      </a:lnTo>
                      <a:lnTo>
                        <a:pt x="7810" y="12071"/>
                      </a:lnTo>
                      <a:lnTo>
                        <a:pt x="7883" y="12104"/>
                      </a:lnTo>
                      <a:lnTo>
                        <a:pt x="8339" y="11218"/>
                      </a:lnTo>
                      <a:lnTo>
                        <a:pt x="9113" y="12660"/>
                      </a:lnTo>
                      <a:lnTo>
                        <a:pt x="13367" y="14583"/>
                      </a:lnTo>
                      <a:lnTo>
                        <a:pt x="14130" y="13418"/>
                      </a:lnTo>
                      <a:lnTo>
                        <a:pt x="15259" y="13732"/>
                      </a:lnTo>
                      <a:lnTo>
                        <a:pt x="15355" y="14494"/>
                      </a:lnTo>
                      <a:lnTo>
                        <a:pt x="14831" y="15246"/>
                      </a:lnTo>
                      <a:lnTo>
                        <a:pt x="15725" y="15650"/>
                      </a:lnTo>
                      <a:lnTo>
                        <a:pt x="21878" y="21605"/>
                      </a:lnTo>
                      <a:lnTo>
                        <a:pt x="22462" y="17901"/>
                      </a:lnTo>
                      <a:lnTo>
                        <a:pt x="24981" y="21177"/>
                      </a:lnTo>
                      <a:lnTo>
                        <a:pt x="22320" y="22033"/>
                      </a:lnTo>
                      <a:lnTo>
                        <a:pt x="22614" y="22317"/>
                      </a:lnTo>
                      <a:lnTo>
                        <a:pt x="25117" y="21907"/>
                      </a:lnTo>
                      <a:lnTo>
                        <a:pt x="25277" y="22709"/>
                      </a:lnTo>
                      <a:lnTo>
                        <a:pt x="28085" y="20831"/>
                      </a:lnTo>
                      <a:lnTo>
                        <a:pt x="28170" y="19963"/>
                      </a:lnTo>
                      <a:lnTo>
                        <a:pt x="27872" y="19342"/>
                      </a:lnTo>
                      <a:lnTo>
                        <a:pt x="27385" y="18685"/>
                      </a:lnTo>
                      <a:cubicBezTo>
                        <a:pt x="27385" y="18685"/>
                        <a:pt x="26372" y="17804"/>
                        <a:pt x="27310" y="17804"/>
                      </a:cubicBezTo>
                      <a:cubicBezTo>
                        <a:pt x="27339" y="17804"/>
                        <a:pt x="27371" y="17805"/>
                        <a:pt x="27404" y="17807"/>
                      </a:cubicBezTo>
                      <a:cubicBezTo>
                        <a:pt x="27496" y="17811"/>
                        <a:pt x="27586" y="17813"/>
                        <a:pt x="27674" y="17813"/>
                      </a:cubicBezTo>
                      <a:cubicBezTo>
                        <a:pt x="27930" y="17813"/>
                        <a:pt x="28168" y="17795"/>
                        <a:pt x="28381" y="17768"/>
                      </a:cubicBezTo>
                      <a:lnTo>
                        <a:pt x="28441" y="17147"/>
                      </a:lnTo>
                      <a:lnTo>
                        <a:pt x="28441" y="17147"/>
                      </a:lnTo>
                      <a:lnTo>
                        <a:pt x="27823" y="17281"/>
                      </a:lnTo>
                      <a:lnTo>
                        <a:pt x="24665" y="17563"/>
                      </a:lnTo>
                      <a:lnTo>
                        <a:pt x="23544" y="13313"/>
                      </a:lnTo>
                      <a:lnTo>
                        <a:pt x="28642" y="15067"/>
                      </a:lnTo>
                      <a:lnTo>
                        <a:pt x="28778" y="13653"/>
                      </a:lnTo>
                      <a:cubicBezTo>
                        <a:pt x="28107" y="13039"/>
                        <a:pt x="27469" y="12424"/>
                        <a:pt x="27469" y="12424"/>
                      </a:cubicBezTo>
                      <a:lnTo>
                        <a:pt x="28150" y="10455"/>
                      </a:lnTo>
                      <a:cubicBezTo>
                        <a:pt x="28150" y="10455"/>
                        <a:pt x="28654" y="10329"/>
                        <a:pt x="29107" y="10249"/>
                      </a:cubicBezTo>
                      <a:lnTo>
                        <a:pt x="29384" y="7377"/>
                      </a:lnTo>
                      <a:lnTo>
                        <a:pt x="27936" y="7333"/>
                      </a:lnTo>
                      <a:lnTo>
                        <a:pt x="28510" y="6347"/>
                      </a:lnTo>
                      <a:lnTo>
                        <a:pt x="27687" y="4765"/>
                      </a:lnTo>
                      <a:lnTo>
                        <a:pt x="27426" y="4479"/>
                      </a:lnTo>
                      <a:cubicBezTo>
                        <a:pt x="27666" y="4162"/>
                        <a:pt x="27898" y="3837"/>
                        <a:pt x="28142" y="3523"/>
                      </a:cubicBezTo>
                      <a:lnTo>
                        <a:pt x="28929" y="4408"/>
                      </a:lnTo>
                      <a:lnTo>
                        <a:pt x="29091" y="3715"/>
                      </a:lnTo>
                      <a:cubicBezTo>
                        <a:pt x="29289" y="3900"/>
                        <a:pt x="29486" y="4088"/>
                        <a:pt x="29683" y="4274"/>
                      </a:cubicBezTo>
                      <a:lnTo>
                        <a:pt x="29766" y="3408"/>
                      </a:lnTo>
                      <a:lnTo>
                        <a:pt x="2241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3" name="Google Shape;5633;p6"/>
                <p:cNvSpPr/>
                <p:nvPr/>
              </p:nvSpPr>
              <p:spPr>
                <a:xfrm>
                  <a:off x="8686764" y="2728665"/>
                  <a:ext cx="92289" cy="157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7" h="3856" extrusionOk="0">
                      <a:moveTo>
                        <a:pt x="716" y="1"/>
                      </a:moveTo>
                      <a:cubicBezTo>
                        <a:pt x="473" y="315"/>
                        <a:pt x="241" y="640"/>
                        <a:pt x="1" y="957"/>
                      </a:cubicBezTo>
                      <a:lnTo>
                        <a:pt x="262" y="1242"/>
                      </a:lnTo>
                      <a:lnTo>
                        <a:pt x="1084" y="2825"/>
                      </a:lnTo>
                      <a:lnTo>
                        <a:pt x="510" y="3810"/>
                      </a:lnTo>
                      <a:lnTo>
                        <a:pt x="1958" y="3855"/>
                      </a:lnTo>
                      <a:lnTo>
                        <a:pt x="2257" y="752"/>
                      </a:lnTo>
                      <a:cubicBezTo>
                        <a:pt x="2060" y="566"/>
                        <a:pt x="1863" y="378"/>
                        <a:pt x="1665" y="193"/>
                      </a:cubicBezTo>
                      <a:lnTo>
                        <a:pt x="1504" y="885"/>
                      </a:lnTo>
                      <a:lnTo>
                        <a:pt x="71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4" name="Google Shape;5634;p6"/>
                <p:cNvSpPr/>
                <p:nvPr/>
              </p:nvSpPr>
              <p:spPr>
                <a:xfrm>
                  <a:off x="7922571" y="2788692"/>
                  <a:ext cx="215449" cy="275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9" h="6738" extrusionOk="0">
                      <a:moveTo>
                        <a:pt x="2418" y="0"/>
                      </a:moveTo>
                      <a:lnTo>
                        <a:pt x="508" y="1041"/>
                      </a:lnTo>
                      <a:lnTo>
                        <a:pt x="1" y="1188"/>
                      </a:lnTo>
                      <a:lnTo>
                        <a:pt x="56" y="2663"/>
                      </a:lnTo>
                      <a:lnTo>
                        <a:pt x="2163" y="6737"/>
                      </a:lnTo>
                      <a:lnTo>
                        <a:pt x="5269" y="3554"/>
                      </a:lnTo>
                      <a:lnTo>
                        <a:pt x="4854" y="1073"/>
                      </a:lnTo>
                      <a:lnTo>
                        <a:pt x="241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5" name="Google Shape;5635;p6"/>
                <p:cNvSpPr/>
                <p:nvPr/>
              </p:nvSpPr>
              <p:spPr>
                <a:xfrm>
                  <a:off x="8224625" y="2675304"/>
                  <a:ext cx="5070" cy="2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" h="72" extrusionOk="0">
                      <a:moveTo>
                        <a:pt x="123" y="0"/>
                      </a:moveTo>
                      <a:lnTo>
                        <a:pt x="1" y="66"/>
                      </a:lnTo>
                      <a:lnTo>
                        <a:pt x="95" y="71"/>
                      </a:lnTo>
                      <a:lnTo>
                        <a:pt x="1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6" name="Google Shape;5636;p6"/>
                <p:cNvSpPr/>
                <p:nvPr/>
              </p:nvSpPr>
              <p:spPr>
                <a:xfrm>
                  <a:off x="8313806" y="2651179"/>
                  <a:ext cx="407469" cy="447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5" h="10938" extrusionOk="0">
                      <a:moveTo>
                        <a:pt x="4524" y="1"/>
                      </a:moveTo>
                      <a:cubicBezTo>
                        <a:pt x="4292" y="1"/>
                        <a:pt x="4129" y="160"/>
                        <a:pt x="4057" y="563"/>
                      </a:cubicBezTo>
                      <a:cubicBezTo>
                        <a:pt x="3756" y="2241"/>
                        <a:pt x="3155" y="5595"/>
                        <a:pt x="3155" y="5595"/>
                      </a:cubicBezTo>
                      <a:lnTo>
                        <a:pt x="0" y="7227"/>
                      </a:lnTo>
                      <a:lnTo>
                        <a:pt x="2132" y="10937"/>
                      </a:lnTo>
                      <a:lnTo>
                        <a:pt x="6142" y="7129"/>
                      </a:lnTo>
                      <a:cubicBezTo>
                        <a:pt x="6142" y="7129"/>
                        <a:pt x="9965" y="2887"/>
                        <a:pt x="8098" y="2154"/>
                      </a:cubicBezTo>
                      <a:cubicBezTo>
                        <a:pt x="6682" y="1596"/>
                        <a:pt x="5258" y="1"/>
                        <a:pt x="452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7" name="Google Shape;5637;p6"/>
                <p:cNvSpPr/>
                <p:nvPr/>
              </p:nvSpPr>
              <p:spPr>
                <a:xfrm>
                  <a:off x="8287514" y="2631511"/>
                  <a:ext cx="120871" cy="167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6" h="4100" extrusionOk="0">
                      <a:moveTo>
                        <a:pt x="2956" y="0"/>
                      </a:moveTo>
                      <a:lnTo>
                        <a:pt x="978" y="1376"/>
                      </a:lnTo>
                      <a:lnTo>
                        <a:pt x="0" y="3864"/>
                      </a:lnTo>
                      <a:lnTo>
                        <a:pt x="2421" y="4099"/>
                      </a:lnTo>
                      <a:lnTo>
                        <a:pt x="29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8" name="Google Shape;5638;p6"/>
                <p:cNvSpPr/>
                <p:nvPr/>
              </p:nvSpPr>
              <p:spPr>
                <a:xfrm>
                  <a:off x="8114835" y="2704131"/>
                  <a:ext cx="115882" cy="576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1409" extrusionOk="0">
                      <a:moveTo>
                        <a:pt x="2739" y="0"/>
                      </a:moveTo>
                      <a:cubicBezTo>
                        <a:pt x="2732" y="0"/>
                        <a:pt x="2721" y="5"/>
                        <a:pt x="2704" y="16"/>
                      </a:cubicBezTo>
                      <a:cubicBezTo>
                        <a:pt x="2641" y="54"/>
                        <a:pt x="2488" y="69"/>
                        <a:pt x="2291" y="69"/>
                      </a:cubicBezTo>
                      <a:cubicBezTo>
                        <a:pt x="2053" y="69"/>
                        <a:pt x="1753" y="48"/>
                        <a:pt x="1474" y="22"/>
                      </a:cubicBezTo>
                      <a:lnTo>
                        <a:pt x="0" y="825"/>
                      </a:lnTo>
                      <a:cubicBezTo>
                        <a:pt x="381" y="1020"/>
                        <a:pt x="1185" y="1408"/>
                        <a:pt x="1550" y="1408"/>
                      </a:cubicBezTo>
                      <a:cubicBezTo>
                        <a:pt x="1632" y="1408"/>
                        <a:pt x="1692" y="1388"/>
                        <a:pt x="1720" y="1342"/>
                      </a:cubicBezTo>
                      <a:cubicBezTo>
                        <a:pt x="1899" y="1043"/>
                        <a:pt x="2833" y="0"/>
                        <a:pt x="273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9" name="Google Shape;5639;p6"/>
                <p:cNvSpPr/>
                <p:nvPr/>
              </p:nvSpPr>
              <p:spPr>
                <a:xfrm>
                  <a:off x="8208310" y="2795970"/>
                  <a:ext cx="114451" cy="1315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" h="3217" extrusionOk="0">
                      <a:moveTo>
                        <a:pt x="727" y="1"/>
                      </a:moveTo>
                      <a:lnTo>
                        <a:pt x="1" y="506"/>
                      </a:lnTo>
                      <a:lnTo>
                        <a:pt x="187" y="3216"/>
                      </a:lnTo>
                      <a:lnTo>
                        <a:pt x="1497" y="3072"/>
                      </a:lnTo>
                      <a:lnTo>
                        <a:pt x="2799" y="1606"/>
                      </a:lnTo>
                      <a:lnTo>
                        <a:pt x="1985" y="824"/>
                      </a:lnTo>
                      <a:lnTo>
                        <a:pt x="72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0" name="Google Shape;5640;p6"/>
                <p:cNvSpPr/>
                <p:nvPr/>
              </p:nvSpPr>
              <p:spPr>
                <a:xfrm>
                  <a:off x="7777370" y="2964928"/>
                  <a:ext cx="107868" cy="104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8" h="2552" extrusionOk="0">
                      <a:moveTo>
                        <a:pt x="148" y="0"/>
                      </a:moveTo>
                      <a:lnTo>
                        <a:pt x="0" y="2051"/>
                      </a:lnTo>
                      <a:lnTo>
                        <a:pt x="2111" y="2552"/>
                      </a:lnTo>
                      <a:cubicBezTo>
                        <a:pt x="2111" y="2552"/>
                        <a:pt x="2638" y="1045"/>
                        <a:pt x="2352" y="933"/>
                      </a:cubicBezTo>
                      <a:cubicBezTo>
                        <a:pt x="2067" y="821"/>
                        <a:pt x="148" y="0"/>
                        <a:pt x="14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1" name="Google Shape;5641;p6"/>
                <p:cNvSpPr/>
                <p:nvPr/>
              </p:nvSpPr>
              <p:spPr>
                <a:xfrm>
                  <a:off x="8111850" y="3133313"/>
                  <a:ext cx="81371" cy="747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0" h="1828" extrusionOk="0">
                      <a:moveTo>
                        <a:pt x="765" y="0"/>
                      </a:moveTo>
                      <a:lnTo>
                        <a:pt x="1" y="1165"/>
                      </a:lnTo>
                      <a:lnTo>
                        <a:pt x="1466" y="1828"/>
                      </a:lnTo>
                      <a:lnTo>
                        <a:pt x="1990" y="1076"/>
                      </a:lnTo>
                      <a:lnTo>
                        <a:pt x="1894" y="313"/>
                      </a:lnTo>
                      <a:lnTo>
                        <a:pt x="7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2" name="Google Shape;5642;p6"/>
                <p:cNvSpPr/>
                <p:nvPr/>
              </p:nvSpPr>
              <p:spPr>
                <a:xfrm>
                  <a:off x="8103141" y="2992978"/>
                  <a:ext cx="240801" cy="27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9" h="6809" extrusionOk="0">
                      <a:moveTo>
                        <a:pt x="1902" y="1"/>
                      </a:moveTo>
                      <a:cubicBezTo>
                        <a:pt x="1445" y="1"/>
                        <a:pt x="1151" y="915"/>
                        <a:pt x="987" y="1063"/>
                      </a:cubicBezTo>
                      <a:cubicBezTo>
                        <a:pt x="783" y="1247"/>
                        <a:pt x="1" y="2060"/>
                        <a:pt x="1" y="2060"/>
                      </a:cubicBezTo>
                      <a:lnTo>
                        <a:pt x="744" y="2351"/>
                      </a:lnTo>
                      <a:lnTo>
                        <a:pt x="2799" y="3160"/>
                      </a:lnTo>
                      <a:lnTo>
                        <a:pt x="2900" y="4914"/>
                      </a:lnTo>
                      <a:lnTo>
                        <a:pt x="2993" y="5346"/>
                      </a:lnTo>
                      <a:cubicBezTo>
                        <a:pt x="2993" y="5346"/>
                        <a:pt x="3828" y="5740"/>
                        <a:pt x="4562" y="6556"/>
                      </a:cubicBezTo>
                      <a:cubicBezTo>
                        <a:pt x="4725" y="6738"/>
                        <a:pt x="4847" y="6809"/>
                        <a:pt x="4938" y="6809"/>
                      </a:cubicBezTo>
                      <a:cubicBezTo>
                        <a:pt x="5256" y="6809"/>
                        <a:pt x="5196" y="5949"/>
                        <a:pt x="5196" y="5949"/>
                      </a:cubicBezTo>
                      <a:lnTo>
                        <a:pt x="5316" y="5139"/>
                      </a:lnTo>
                      <a:lnTo>
                        <a:pt x="5888" y="3518"/>
                      </a:lnTo>
                      <a:lnTo>
                        <a:pt x="4781" y="3149"/>
                      </a:lnTo>
                      <a:lnTo>
                        <a:pt x="3898" y="2208"/>
                      </a:lnTo>
                      <a:cubicBezTo>
                        <a:pt x="3898" y="2208"/>
                        <a:pt x="2922" y="835"/>
                        <a:pt x="2258" y="179"/>
                      </a:cubicBezTo>
                      <a:cubicBezTo>
                        <a:pt x="2130" y="52"/>
                        <a:pt x="2011" y="1"/>
                        <a:pt x="190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3" name="Google Shape;5643;p6"/>
                <p:cNvSpPr/>
                <p:nvPr/>
              </p:nvSpPr>
              <p:spPr>
                <a:xfrm>
                  <a:off x="8217674" y="2944483"/>
                  <a:ext cx="125205" cy="118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2" h="2903" extrusionOk="0">
                      <a:moveTo>
                        <a:pt x="1425" y="1"/>
                      </a:moveTo>
                      <a:cubicBezTo>
                        <a:pt x="1235" y="1"/>
                        <a:pt x="997" y="125"/>
                        <a:pt x="840" y="194"/>
                      </a:cubicBezTo>
                      <a:cubicBezTo>
                        <a:pt x="600" y="298"/>
                        <a:pt x="250" y="688"/>
                        <a:pt x="125" y="836"/>
                      </a:cubicBezTo>
                      <a:cubicBezTo>
                        <a:pt x="1" y="986"/>
                        <a:pt x="1399" y="2458"/>
                        <a:pt x="1356" y="2903"/>
                      </a:cubicBezTo>
                      <a:cubicBezTo>
                        <a:pt x="1356" y="2903"/>
                        <a:pt x="2699" y="2508"/>
                        <a:pt x="2880" y="2381"/>
                      </a:cubicBezTo>
                      <a:cubicBezTo>
                        <a:pt x="3061" y="2255"/>
                        <a:pt x="2397" y="1598"/>
                        <a:pt x="2397" y="1598"/>
                      </a:cubicBezTo>
                      <a:cubicBezTo>
                        <a:pt x="2397" y="1598"/>
                        <a:pt x="1820" y="383"/>
                        <a:pt x="1659" y="121"/>
                      </a:cubicBezTo>
                      <a:cubicBezTo>
                        <a:pt x="1605" y="33"/>
                        <a:pt x="1521" y="1"/>
                        <a:pt x="14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4" name="Google Shape;5644;p6"/>
                <p:cNvSpPr/>
                <p:nvPr/>
              </p:nvSpPr>
              <p:spPr>
                <a:xfrm>
                  <a:off x="8294138" y="3066417"/>
                  <a:ext cx="58963" cy="47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" h="1151" extrusionOk="0">
                      <a:moveTo>
                        <a:pt x="1367" y="1"/>
                      </a:moveTo>
                      <a:lnTo>
                        <a:pt x="0" y="123"/>
                      </a:lnTo>
                      <a:lnTo>
                        <a:pt x="200" y="1124"/>
                      </a:lnTo>
                      <a:lnTo>
                        <a:pt x="1442" y="1151"/>
                      </a:lnTo>
                      <a:lnTo>
                        <a:pt x="136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5" name="Google Shape;5645;p6"/>
                <p:cNvSpPr/>
                <p:nvPr/>
              </p:nvSpPr>
              <p:spPr>
                <a:xfrm>
                  <a:off x="8305342" y="2873498"/>
                  <a:ext cx="75810" cy="51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4" h="1248" extrusionOk="0">
                      <a:moveTo>
                        <a:pt x="1107" y="1"/>
                      </a:moveTo>
                      <a:cubicBezTo>
                        <a:pt x="1043" y="1"/>
                        <a:pt x="989" y="15"/>
                        <a:pt x="951" y="48"/>
                      </a:cubicBezTo>
                      <a:cubicBezTo>
                        <a:pt x="747" y="232"/>
                        <a:pt x="0" y="1125"/>
                        <a:pt x="0" y="1125"/>
                      </a:cubicBezTo>
                      <a:lnTo>
                        <a:pt x="479" y="1248"/>
                      </a:lnTo>
                      <a:lnTo>
                        <a:pt x="1853" y="271"/>
                      </a:lnTo>
                      <a:cubicBezTo>
                        <a:pt x="1853" y="271"/>
                        <a:pt x="1389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6" name="Google Shape;5646;p6"/>
                <p:cNvSpPr/>
                <p:nvPr/>
              </p:nvSpPr>
              <p:spPr>
                <a:xfrm>
                  <a:off x="8301743" y="2599289"/>
                  <a:ext cx="68654" cy="64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9" h="1569" extrusionOk="0">
                      <a:moveTo>
                        <a:pt x="1651" y="0"/>
                      </a:moveTo>
                      <a:lnTo>
                        <a:pt x="1" y="899"/>
                      </a:lnTo>
                      <a:cubicBezTo>
                        <a:pt x="231" y="1118"/>
                        <a:pt x="459" y="1340"/>
                        <a:pt x="682" y="1569"/>
                      </a:cubicBezTo>
                      <a:lnTo>
                        <a:pt x="1678" y="949"/>
                      </a:lnTo>
                      <a:cubicBezTo>
                        <a:pt x="1668" y="633"/>
                        <a:pt x="1660" y="316"/>
                        <a:pt x="16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7" name="Google Shape;5647;p6"/>
                <p:cNvSpPr/>
                <p:nvPr/>
              </p:nvSpPr>
              <p:spPr>
                <a:xfrm>
                  <a:off x="8410306" y="2668107"/>
                  <a:ext cx="54874" cy="1147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2" h="2807" extrusionOk="0">
                      <a:moveTo>
                        <a:pt x="1341" y="0"/>
                      </a:moveTo>
                      <a:lnTo>
                        <a:pt x="1341" y="0"/>
                      </a:lnTo>
                      <a:cubicBezTo>
                        <a:pt x="945" y="58"/>
                        <a:pt x="551" y="121"/>
                        <a:pt x="153" y="164"/>
                      </a:cubicBezTo>
                      <a:lnTo>
                        <a:pt x="0" y="2806"/>
                      </a:lnTo>
                      <a:lnTo>
                        <a:pt x="934" y="2778"/>
                      </a:lnTo>
                      <a:lnTo>
                        <a:pt x="1269" y="1591"/>
                      </a:lnTo>
                      <a:lnTo>
                        <a:pt x="13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8" name="Google Shape;5648;p6"/>
                <p:cNvSpPr/>
                <p:nvPr/>
              </p:nvSpPr>
              <p:spPr>
                <a:xfrm>
                  <a:off x="8394768" y="2563143"/>
                  <a:ext cx="87137" cy="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" h="2253" extrusionOk="0">
                      <a:moveTo>
                        <a:pt x="997" y="1"/>
                      </a:moveTo>
                      <a:lnTo>
                        <a:pt x="0" y="543"/>
                      </a:lnTo>
                      <a:cubicBezTo>
                        <a:pt x="8" y="844"/>
                        <a:pt x="15" y="1145"/>
                        <a:pt x="25" y="1446"/>
                      </a:cubicBezTo>
                      <a:lnTo>
                        <a:pt x="630" y="1071"/>
                      </a:lnTo>
                      <a:lnTo>
                        <a:pt x="561" y="2253"/>
                      </a:lnTo>
                      <a:cubicBezTo>
                        <a:pt x="955" y="2203"/>
                        <a:pt x="1349" y="2138"/>
                        <a:pt x="1743" y="2084"/>
                      </a:cubicBezTo>
                      <a:lnTo>
                        <a:pt x="1760" y="1697"/>
                      </a:lnTo>
                      <a:lnTo>
                        <a:pt x="2130" y="525"/>
                      </a:lnTo>
                      <a:lnTo>
                        <a:pt x="99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9" name="Google Shape;5649;p6"/>
                <p:cNvSpPr/>
                <p:nvPr/>
              </p:nvSpPr>
              <p:spPr>
                <a:xfrm>
                  <a:off x="7887691" y="3043355"/>
                  <a:ext cx="50254" cy="58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" h="1442" extrusionOk="0">
                      <a:moveTo>
                        <a:pt x="455" y="0"/>
                      </a:moveTo>
                      <a:lnTo>
                        <a:pt x="0" y="886"/>
                      </a:lnTo>
                      <a:lnTo>
                        <a:pt x="1229" y="1442"/>
                      </a:lnTo>
                      <a:lnTo>
                        <a:pt x="45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0" name="Google Shape;5650;p6"/>
                <p:cNvSpPr/>
                <p:nvPr/>
              </p:nvSpPr>
              <p:spPr>
                <a:xfrm>
                  <a:off x="8527988" y="3129019"/>
                  <a:ext cx="208498" cy="173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9" h="4251" extrusionOk="0">
                      <a:moveTo>
                        <a:pt x="1" y="0"/>
                      </a:moveTo>
                      <a:lnTo>
                        <a:pt x="1122" y="4250"/>
                      </a:lnTo>
                      <a:lnTo>
                        <a:pt x="4280" y="3968"/>
                      </a:lnTo>
                      <a:lnTo>
                        <a:pt x="4898" y="3834"/>
                      </a:lnTo>
                      <a:lnTo>
                        <a:pt x="5099" y="175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1" name="Google Shape;5651;p6"/>
                <p:cNvSpPr/>
                <p:nvPr/>
              </p:nvSpPr>
              <p:spPr>
                <a:xfrm>
                  <a:off x="8459947" y="3316623"/>
                  <a:ext cx="126923" cy="168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4" h="4132" extrusionOk="0">
                      <a:moveTo>
                        <a:pt x="583" y="0"/>
                      </a:moveTo>
                      <a:lnTo>
                        <a:pt x="0" y="3704"/>
                      </a:lnTo>
                      <a:lnTo>
                        <a:pt x="441" y="4132"/>
                      </a:lnTo>
                      <a:lnTo>
                        <a:pt x="3103" y="3276"/>
                      </a:lnTo>
                      <a:lnTo>
                        <a:pt x="58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2" name="Google Shape;5652;p6"/>
                <p:cNvSpPr/>
                <p:nvPr/>
              </p:nvSpPr>
              <p:spPr>
                <a:xfrm>
                  <a:off x="8688522" y="3003732"/>
                  <a:ext cx="66978" cy="139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" h="3406" extrusionOk="0">
                      <a:moveTo>
                        <a:pt x="1638" y="0"/>
                      </a:moveTo>
                      <a:lnTo>
                        <a:pt x="1638" y="0"/>
                      </a:lnTo>
                      <a:cubicBezTo>
                        <a:pt x="1186" y="80"/>
                        <a:pt x="681" y="206"/>
                        <a:pt x="681" y="206"/>
                      </a:cubicBezTo>
                      <a:lnTo>
                        <a:pt x="0" y="2176"/>
                      </a:lnTo>
                      <a:cubicBezTo>
                        <a:pt x="0" y="2176"/>
                        <a:pt x="638" y="2790"/>
                        <a:pt x="1309" y="3405"/>
                      </a:cubicBezTo>
                      <a:lnTo>
                        <a:pt x="163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3" name="Google Shape;5653;p6"/>
                <p:cNvSpPr/>
                <p:nvPr/>
              </p:nvSpPr>
              <p:spPr>
                <a:xfrm>
                  <a:off x="8555957" y="2919826"/>
                  <a:ext cx="172638" cy="120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2" h="2952" extrusionOk="0">
                      <a:moveTo>
                        <a:pt x="3819" y="1"/>
                      </a:moveTo>
                      <a:lnTo>
                        <a:pt x="1" y="1943"/>
                      </a:lnTo>
                      <a:cubicBezTo>
                        <a:pt x="1" y="1943"/>
                        <a:pt x="319" y="2951"/>
                        <a:pt x="714" y="2951"/>
                      </a:cubicBezTo>
                      <a:cubicBezTo>
                        <a:pt x="743" y="2951"/>
                        <a:pt x="773" y="2946"/>
                        <a:pt x="804" y="2934"/>
                      </a:cubicBezTo>
                      <a:cubicBezTo>
                        <a:pt x="1239" y="2758"/>
                        <a:pt x="4221" y="496"/>
                        <a:pt x="4221" y="496"/>
                      </a:cubicBezTo>
                      <a:lnTo>
                        <a:pt x="381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4" name="Google Shape;5654;p6"/>
                <p:cNvSpPr/>
                <p:nvPr/>
              </p:nvSpPr>
              <p:spPr>
                <a:xfrm>
                  <a:off x="8643666" y="3311184"/>
                  <a:ext cx="82189" cy="89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0" h="2196" extrusionOk="0">
                      <a:moveTo>
                        <a:pt x="2009" y="0"/>
                      </a:moveTo>
                      <a:lnTo>
                        <a:pt x="2009" y="0"/>
                      </a:lnTo>
                      <a:cubicBezTo>
                        <a:pt x="1796" y="27"/>
                        <a:pt x="1558" y="45"/>
                        <a:pt x="1302" y="45"/>
                      </a:cubicBezTo>
                      <a:cubicBezTo>
                        <a:pt x="1214" y="45"/>
                        <a:pt x="1124" y="43"/>
                        <a:pt x="1032" y="39"/>
                      </a:cubicBezTo>
                      <a:cubicBezTo>
                        <a:pt x="999" y="37"/>
                        <a:pt x="967" y="36"/>
                        <a:pt x="938" y="36"/>
                      </a:cubicBezTo>
                      <a:cubicBezTo>
                        <a:pt x="0" y="36"/>
                        <a:pt x="1013" y="917"/>
                        <a:pt x="1013" y="917"/>
                      </a:cubicBezTo>
                      <a:lnTo>
                        <a:pt x="1500" y="1574"/>
                      </a:lnTo>
                      <a:lnTo>
                        <a:pt x="1798" y="2195"/>
                      </a:lnTo>
                      <a:lnTo>
                        <a:pt x="200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5" name="Google Shape;5655;p6"/>
                <p:cNvSpPr/>
                <p:nvPr/>
              </p:nvSpPr>
              <p:spPr>
                <a:xfrm>
                  <a:off x="8308490" y="2815557"/>
                  <a:ext cx="123161" cy="498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2" h="1218" extrusionOk="0">
                      <a:moveTo>
                        <a:pt x="0" y="1"/>
                      </a:moveTo>
                      <a:lnTo>
                        <a:pt x="575" y="886"/>
                      </a:lnTo>
                      <a:lnTo>
                        <a:pt x="2422" y="1217"/>
                      </a:lnTo>
                      <a:lnTo>
                        <a:pt x="3012" y="724"/>
                      </a:lnTo>
                      <a:lnTo>
                        <a:pt x="2701" y="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6" name="Google Shape;5656;p6"/>
                <p:cNvSpPr/>
                <p:nvPr/>
              </p:nvSpPr>
              <p:spPr>
                <a:xfrm>
                  <a:off x="8490042" y="3480428"/>
                  <a:ext cx="108890" cy="53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1318" extrusionOk="0">
                      <a:moveTo>
                        <a:pt x="2503" y="0"/>
                      </a:moveTo>
                      <a:lnTo>
                        <a:pt x="0" y="410"/>
                      </a:lnTo>
                      <a:lnTo>
                        <a:pt x="937" y="1317"/>
                      </a:lnTo>
                      <a:cubicBezTo>
                        <a:pt x="1290" y="1310"/>
                        <a:pt x="1630" y="1304"/>
                        <a:pt x="1919" y="1299"/>
                      </a:cubicBezTo>
                      <a:lnTo>
                        <a:pt x="2662" y="802"/>
                      </a:lnTo>
                      <a:lnTo>
                        <a:pt x="250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7" name="Google Shape;5657;p6"/>
                <p:cNvSpPr/>
                <p:nvPr/>
              </p:nvSpPr>
              <p:spPr>
                <a:xfrm>
                  <a:off x="8379843" y="3161977"/>
                  <a:ext cx="63543" cy="103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4" h="2538" extrusionOk="0">
                      <a:moveTo>
                        <a:pt x="1553" y="0"/>
                      </a:moveTo>
                      <a:lnTo>
                        <a:pt x="917" y="676"/>
                      </a:lnTo>
                      <a:lnTo>
                        <a:pt x="0" y="2537"/>
                      </a:lnTo>
                      <a:lnTo>
                        <a:pt x="0" y="2537"/>
                      </a:lnTo>
                      <a:lnTo>
                        <a:pt x="1054" y="2211"/>
                      </a:lnTo>
                      <a:lnTo>
                        <a:pt x="155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658" name="Google Shape;5658;p6"/>
              <p:cNvGrpSpPr/>
              <p:nvPr/>
            </p:nvGrpSpPr>
            <p:grpSpPr>
              <a:xfrm rot="10800000">
                <a:off x="5785941" y="-427527"/>
                <a:ext cx="1443785" cy="1300670"/>
                <a:chOff x="7028879" y="1333703"/>
                <a:chExt cx="1443785" cy="1300670"/>
              </a:xfrm>
            </p:grpSpPr>
            <p:sp>
              <p:nvSpPr>
                <p:cNvPr id="5659" name="Google Shape;5659;p6"/>
                <p:cNvSpPr/>
                <p:nvPr/>
              </p:nvSpPr>
              <p:spPr>
                <a:xfrm>
                  <a:off x="7372804" y="1987248"/>
                  <a:ext cx="75524" cy="42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1036" extrusionOk="0">
                      <a:moveTo>
                        <a:pt x="669" y="0"/>
                      </a:moveTo>
                      <a:lnTo>
                        <a:pt x="1" y="730"/>
                      </a:lnTo>
                      <a:lnTo>
                        <a:pt x="1847" y="1036"/>
                      </a:lnTo>
                      <a:cubicBezTo>
                        <a:pt x="1636" y="861"/>
                        <a:pt x="1495" y="769"/>
                        <a:pt x="1495" y="769"/>
                      </a:cubicBezTo>
                      <a:lnTo>
                        <a:pt x="1459" y="328"/>
                      </a:lnTo>
                      <a:lnTo>
                        <a:pt x="1480" y="49"/>
                      </a:lnTo>
                      <a:lnTo>
                        <a:pt x="66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0" name="Google Shape;5660;p6"/>
                <p:cNvSpPr/>
                <p:nvPr/>
              </p:nvSpPr>
              <p:spPr>
                <a:xfrm>
                  <a:off x="7028879" y="1345234"/>
                  <a:ext cx="1443785" cy="1289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09" h="31527" extrusionOk="0">
                      <a:moveTo>
                        <a:pt x="9494" y="3819"/>
                      </a:moveTo>
                      <a:cubicBezTo>
                        <a:pt x="9494" y="3819"/>
                        <a:pt x="10881" y="4203"/>
                        <a:pt x="11390" y="4203"/>
                      </a:cubicBezTo>
                      <a:cubicBezTo>
                        <a:pt x="11455" y="4203"/>
                        <a:pt x="11506" y="4197"/>
                        <a:pt x="11538" y="4183"/>
                      </a:cubicBezTo>
                      <a:cubicBezTo>
                        <a:pt x="11554" y="4175"/>
                        <a:pt x="11565" y="4172"/>
                        <a:pt x="11572" y="4172"/>
                      </a:cubicBezTo>
                      <a:cubicBezTo>
                        <a:pt x="11683" y="4172"/>
                        <a:pt x="10607" y="5093"/>
                        <a:pt x="10388" y="5369"/>
                      </a:cubicBezTo>
                      <a:cubicBezTo>
                        <a:pt x="10362" y="5401"/>
                        <a:pt x="10319" y="5416"/>
                        <a:pt x="10264" y="5416"/>
                      </a:cubicBezTo>
                      <a:cubicBezTo>
                        <a:pt x="9821" y="5416"/>
                        <a:pt x="8558" y="4493"/>
                        <a:pt x="8558" y="4493"/>
                      </a:cubicBezTo>
                      <a:lnTo>
                        <a:pt x="9494" y="3819"/>
                      </a:lnTo>
                      <a:close/>
                      <a:moveTo>
                        <a:pt x="17467" y="4068"/>
                      </a:moveTo>
                      <a:lnTo>
                        <a:pt x="17187" y="5636"/>
                      </a:lnTo>
                      <a:lnTo>
                        <a:pt x="16699" y="6768"/>
                      </a:lnTo>
                      <a:lnTo>
                        <a:pt x="15769" y="6673"/>
                      </a:lnTo>
                      <a:lnTo>
                        <a:pt x="16269" y="4073"/>
                      </a:lnTo>
                      <a:cubicBezTo>
                        <a:pt x="16392" y="4076"/>
                        <a:pt x="16515" y="4077"/>
                        <a:pt x="16638" y="4077"/>
                      </a:cubicBezTo>
                      <a:cubicBezTo>
                        <a:pt x="16914" y="4077"/>
                        <a:pt x="17191" y="4072"/>
                        <a:pt x="17467" y="4068"/>
                      </a:cubicBezTo>
                      <a:close/>
                      <a:moveTo>
                        <a:pt x="16210" y="2998"/>
                      </a:moveTo>
                      <a:lnTo>
                        <a:pt x="15139" y="6990"/>
                      </a:lnTo>
                      <a:lnTo>
                        <a:pt x="12770" y="6439"/>
                      </a:lnTo>
                      <a:lnTo>
                        <a:pt x="14068" y="4101"/>
                      </a:lnTo>
                      <a:lnTo>
                        <a:pt x="16210" y="2998"/>
                      </a:lnTo>
                      <a:close/>
                      <a:moveTo>
                        <a:pt x="13195" y="7138"/>
                      </a:moveTo>
                      <a:lnTo>
                        <a:pt x="15870" y="7501"/>
                      </a:lnTo>
                      <a:lnTo>
                        <a:pt x="16084" y="8252"/>
                      </a:lnTo>
                      <a:lnTo>
                        <a:pt x="15435" y="8664"/>
                      </a:lnTo>
                      <a:lnTo>
                        <a:pt x="13647" y="8092"/>
                      </a:lnTo>
                      <a:lnTo>
                        <a:pt x="13195" y="7138"/>
                      </a:lnTo>
                      <a:close/>
                      <a:moveTo>
                        <a:pt x="11550" y="6435"/>
                      </a:moveTo>
                      <a:lnTo>
                        <a:pt x="12688" y="7418"/>
                      </a:lnTo>
                      <a:lnTo>
                        <a:pt x="13392" y="8300"/>
                      </a:lnTo>
                      <a:lnTo>
                        <a:pt x="11908" y="9581"/>
                      </a:lnTo>
                      <a:lnTo>
                        <a:pt x="10591" y="9552"/>
                      </a:lnTo>
                      <a:lnTo>
                        <a:pt x="10764" y="6840"/>
                      </a:lnTo>
                      <a:lnTo>
                        <a:pt x="11550" y="6435"/>
                      </a:lnTo>
                      <a:close/>
                      <a:moveTo>
                        <a:pt x="13980" y="8675"/>
                      </a:moveTo>
                      <a:cubicBezTo>
                        <a:pt x="14255" y="8675"/>
                        <a:pt x="14732" y="9045"/>
                        <a:pt x="14732" y="9045"/>
                      </a:cubicBezTo>
                      <a:lnTo>
                        <a:pt x="13242" y="9831"/>
                      </a:lnTo>
                      <a:lnTo>
                        <a:pt x="12784" y="9647"/>
                      </a:lnTo>
                      <a:cubicBezTo>
                        <a:pt x="12784" y="9647"/>
                        <a:pt x="13641" y="8860"/>
                        <a:pt x="13868" y="8705"/>
                      </a:cubicBezTo>
                      <a:cubicBezTo>
                        <a:pt x="13898" y="8684"/>
                        <a:pt x="13937" y="8675"/>
                        <a:pt x="13980" y="8675"/>
                      </a:cubicBezTo>
                      <a:close/>
                      <a:moveTo>
                        <a:pt x="23355" y="6347"/>
                      </a:moveTo>
                      <a:lnTo>
                        <a:pt x="24019" y="7327"/>
                      </a:lnTo>
                      <a:lnTo>
                        <a:pt x="24270" y="6661"/>
                      </a:lnTo>
                      <a:cubicBezTo>
                        <a:pt x="24899" y="7431"/>
                        <a:pt x="25521" y="8206"/>
                        <a:pt x="26139" y="8984"/>
                      </a:cubicBezTo>
                      <a:lnTo>
                        <a:pt x="25917" y="9480"/>
                      </a:lnTo>
                      <a:lnTo>
                        <a:pt x="26330" y="10702"/>
                      </a:lnTo>
                      <a:lnTo>
                        <a:pt x="22648" y="10095"/>
                      </a:lnTo>
                      <a:lnTo>
                        <a:pt x="23347" y="9193"/>
                      </a:lnTo>
                      <a:lnTo>
                        <a:pt x="22740" y="7517"/>
                      </a:lnTo>
                      <a:lnTo>
                        <a:pt x="22519" y="7199"/>
                      </a:lnTo>
                      <a:cubicBezTo>
                        <a:pt x="22799" y="6917"/>
                        <a:pt x="23072" y="6626"/>
                        <a:pt x="23355" y="6347"/>
                      </a:cubicBezTo>
                      <a:close/>
                      <a:moveTo>
                        <a:pt x="3986" y="4137"/>
                      </a:moveTo>
                      <a:lnTo>
                        <a:pt x="8595" y="6945"/>
                      </a:lnTo>
                      <a:lnTo>
                        <a:pt x="8680" y="9459"/>
                      </a:lnTo>
                      <a:lnTo>
                        <a:pt x="5181" y="12204"/>
                      </a:lnTo>
                      <a:lnTo>
                        <a:pt x="3630" y="7888"/>
                      </a:lnTo>
                      <a:lnTo>
                        <a:pt x="3986" y="4137"/>
                      </a:lnTo>
                      <a:close/>
                      <a:moveTo>
                        <a:pt x="11921" y="10154"/>
                      </a:moveTo>
                      <a:cubicBezTo>
                        <a:pt x="12047" y="10154"/>
                        <a:pt x="12154" y="10192"/>
                        <a:pt x="12205" y="10308"/>
                      </a:cubicBezTo>
                      <a:cubicBezTo>
                        <a:pt x="12331" y="10589"/>
                        <a:pt x="12742" y="11870"/>
                        <a:pt x="12742" y="11870"/>
                      </a:cubicBezTo>
                      <a:cubicBezTo>
                        <a:pt x="12742" y="11870"/>
                        <a:pt x="13314" y="12609"/>
                        <a:pt x="13118" y="12710"/>
                      </a:cubicBezTo>
                      <a:cubicBezTo>
                        <a:pt x="12921" y="12811"/>
                        <a:pt x="11539" y="13026"/>
                        <a:pt x="11539" y="13026"/>
                      </a:cubicBezTo>
                      <a:cubicBezTo>
                        <a:pt x="11640" y="12590"/>
                        <a:pt x="10447" y="10946"/>
                        <a:pt x="10591" y="10814"/>
                      </a:cubicBezTo>
                      <a:cubicBezTo>
                        <a:pt x="10734" y="10683"/>
                        <a:pt x="11133" y="10344"/>
                        <a:pt x="11383" y="10272"/>
                      </a:cubicBezTo>
                      <a:cubicBezTo>
                        <a:pt x="11530" y="10231"/>
                        <a:pt x="11744" y="10154"/>
                        <a:pt x="11921" y="10154"/>
                      </a:cubicBezTo>
                      <a:close/>
                      <a:moveTo>
                        <a:pt x="22643" y="10968"/>
                      </a:moveTo>
                      <a:lnTo>
                        <a:pt x="22976" y="11512"/>
                      </a:lnTo>
                      <a:cubicBezTo>
                        <a:pt x="22976" y="11512"/>
                        <a:pt x="19721" y="13361"/>
                        <a:pt x="19267" y="13477"/>
                      </a:cubicBezTo>
                      <a:cubicBezTo>
                        <a:pt x="19246" y="13483"/>
                        <a:pt x="19225" y="13485"/>
                        <a:pt x="19206" y="13485"/>
                      </a:cubicBezTo>
                      <a:cubicBezTo>
                        <a:pt x="18793" y="13485"/>
                        <a:pt x="18601" y="12389"/>
                        <a:pt x="18601" y="12389"/>
                      </a:cubicBezTo>
                      <a:lnTo>
                        <a:pt x="22643" y="10968"/>
                      </a:lnTo>
                      <a:close/>
                      <a:moveTo>
                        <a:pt x="2710" y="11362"/>
                      </a:moveTo>
                      <a:lnTo>
                        <a:pt x="3559" y="13616"/>
                      </a:lnTo>
                      <a:lnTo>
                        <a:pt x="2326" y="13887"/>
                      </a:lnTo>
                      <a:lnTo>
                        <a:pt x="2072" y="12281"/>
                      </a:lnTo>
                      <a:lnTo>
                        <a:pt x="2710" y="11362"/>
                      </a:lnTo>
                      <a:close/>
                      <a:moveTo>
                        <a:pt x="18278" y="3763"/>
                      </a:moveTo>
                      <a:cubicBezTo>
                        <a:pt x="18998" y="3763"/>
                        <a:pt x="20229" y="5612"/>
                        <a:pt x="21598" y="6373"/>
                      </a:cubicBezTo>
                      <a:cubicBezTo>
                        <a:pt x="23350" y="7345"/>
                        <a:pt x="19002" y="11046"/>
                        <a:pt x="19002" y="11046"/>
                      </a:cubicBezTo>
                      <a:lnTo>
                        <a:pt x="14523" y="14292"/>
                      </a:lnTo>
                      <a:lnTo>
                        <a:pt x="12900" y="10333"/>
                      </a:lnTo>
                      <a:lnTo>
                        <a:pt x="16243" y="9131"/>
                      </a:lnTo>
                      <a:cubicBezTo>
                        <a:pt x="16243" y="9131"/>
                        <a:pt x="17281" y="5886"/>
                        <a:pt x="17800" y="4263"/>
                      </a:cubicBezTo>
                      <a:cubicBezTo>
                        <a:pt x="17914" y="3908"/>
                        <a:pt x="18076" y="3763"/>
                        <a:pt x="18278" y="3763"/>
                      </a:cubicBezTo>
                      <a:close/>
                      <a:moveTo>
                        <a:pt x="12021" y="13294"/>
                      </a:moveTo>
                      <a:lnTo>
                        <a:pt x="13392" y="13353"/>
                      </a:lnTo>
                      <a:lnTo>
                        <a:pt x="13314" y="14503"/>
                      </a:lnTo>
                      <a:lnTo>
                        <a:pt x="12087" y="14313"/>
                      </a:lnTo>
                      <a:lnTo>
                        <a:pt x="12021" y="13294"/>
                      </a:lnTo>
                      <a:close/>
                      <a:moveTo>
                        <a:pt x="26958" y="14896"/>
                      </a:moveTo>
                      <a:cubicBezTo>
                        <a:pt x="27113" y="14896"/>
                        <a:pt x="27325" y="14947"/>
                        <a:pt x="27325" y="14947"/>
                      </a:cubicBezTo>
                      <a:lnTo>
                        <a:pt x="27213" y="15568"/>
                      </a:lnTo>
                      <a:lnTo>
                        <a:pt x="26525" y="15595"/>
                      </a:lnTo>
                      <a:cubicBezTo>
                        <a:pt x="26525" y="15595"/>
                        <a:pt x="26720" y="14994"/>
                        <a:pt x="26823" y="14922"/>
                      </a:cubicBezTo>
                      <a:cubicBezTo>
                        <a:pt x="26851" y="14903"/>
                        <a:pt x="26900" y="14896"/>
                        <a:pt x="26958" y="14896"/>
                      </a:cubicBezTo>
                      <a:close/>
                      <a:moveTo>
                        <a:pt x="30180" y="15008"/>
                      </a:moveTo>
                      <a:lnTo>
                        <a:pt x="30295" y="15207"/>
                      </a:lnTo>
                      <a:lnTo>
                        <a:pt x="29966" y="16285"/>
                      </a:lnTo>
                      <a:cubicBezTo>
                        <a:pt x="29966" y="16285"/>
                        <a:pt x="29591" y="15582"/>
                        <a:pt x="29423" y="15397"/>
                      </a:cubicBezTo>
                      <a:cubicBezTo>
                        <a:pt x="29254" y="15214"/>
                        <a:pt x="30180" y="15008"/>
                        <a:pt x="30180" y="15008"/>
                      </a:cubicBezTo>
                      <a:close/>
                      <a:moveTo>
                        <a:pt x="3614" y="13798"/>
                      </a:moveTo>
                      <a:lnTo>
                        <a:pt x="3106" y="15808"/>
                      </a:lnTo>
                      <a:lnTo>
                        <a:pt x="2625" y="16602"/>
                      </a:lnTo>
                      <a:lnTo>
                        <a:pt x="2651" y="14337"/>
                      </a:lnTo>
                      <a:lnTo>
                        <a:pt x="3614" y="13798"/>
                      </a:lnTo>
                      <a:close/>
                      <a:moveTo>
                        <a:pt x="15588" y="14188"/>
                      </a:moveTo>
                      <a:lnTo>
                        <a:pt x="16367" y="15616"/>
                      </a:lnTo>
                      <a:lnTo>
                        <a:pt x="16075" y="16696"/>
                      </a:lnTo>
                      <a:lnTo>
                        <a:pt x="14517" y="14857"/>
                      </a:lnTo>
                      <a:lnTo>
                        <a:pt x="15588" y="14188"/>
                      </a:lnTo>
                      <a:close/>
                      <a:moveTo>
                        <a:pt x="32174" y="15097"/>
                      </a:moveTo>
                      <a:lnTo>
                        <a:pt x="32991" y="16842"/>
                      </a:lnTo>
                      <a:cubicBezTo>
                        <a:pt x="32991" y="16842"/>
                        <a:pt x="31532" y="17048"/>
                        <a:pt x="30895" y="17048"/>
                      </a:cubicBezTo>
                      <a:cubicBezTo>
                        <a:pt x="30749" y="17048"/>
                        <a:pt x="30646" y="17037"/>
                        <a:pt x="30614" y="17010"/>
                      </a:cubicBezTo>
                      <a:cubicBezTo>
                        <a:pt x="30446" y="16867"/>
                        <a:pt x="30699" y="15519"/>
                        <a:pt x="30699" y="15519"/>
                      </a:cubicBezTo>
                      <a:lnTo>
                        <a:pt x="32174" y="15097"/>
                      </a:lnTo>
                      <a:close/>
                      <a:moveTo>
                        <a:pt x="23671" y="13136"/>
                      </a:moveTo>
                      <a:cubicBezTo>
                        <a:pt x="23882" y="13136"/>
                        <a:pt x="24050" y="13151"/>
                        <a:pt x="24100" y="13194"/>
                      </a:cubicBezTo>
                      <a:cubicBezTo>
                        <a:pt x="24240" y="13312"/>
                        <a:pt x="26216" y="15906"/>
                        <a:pt x="26216" y="15906"/>
                      </a:cubicBezTo>
                      <a:lnTo>
                        <a:pt x="25238" y="17845"/>
                      </a:lnTo>
                      <a:cubicBezTo>
                        <a:pt x="25238" y="17845"/>
                        <a:pt x="24623" y="17902"/>
                        <a:pt x="24230" y="17902"/>
                      </a:cubicBezTo>
                      <a:cubicBezTo>
                        <a:pt x="24123" y="17902"/>
                        <a:pt x="24032" y="17898"/>
                        <a:pt x="23974" y="17887"/>
                      </a:cubicBezTo>
                      <a:cubicBezTo>
                        <a:pt x="23704" y="17837"/>
                        <a:pt x="21513" y="15082"/>
                        <a:pt x="21513" y="15082"/>
                      </a:cubicBezTo>
                      <a:lnTo>
                        <a:pt x="22448" y="13219"/>
                      </a:lnTo>
                      <a:cubicBezTo>
                        <a:pt x="22448" y="13219"/>
                        <a:pt x="23177" y="13136"/>
                        <a:pt x="23671" y="13136"/>
                      </a:cubicBezTo>
                      <a:close/>
                      <a:moveTo>
                        <a:pt x="6252" y="17068"/>
                      </a:moveTo>
                      <a:lnTo>
                        <a:pt x="6656" y="18006"/>
                      </a:lnTo>
                      <a:lnTo>
                        <a:pt x="5345" y="18411"/>
                      </a:lnTo>
                      <a:lnTo>
                        <a:pt x="5032" y="17301"/>
                      </a:lnTo>
                      <a:lnTo>
                        <a:pt x="6252" y="17068"/>
                      </a:lnTo>
                      <a:close/>
                      <a:moveTo>
                        <a:pt x="29904" y="16881"/>
                      </a:moveTo>
                      <a:lnTo>
                        <a:pt x="31220" y="17838"/>
                      </a:lnTo>
                      <a:lnTo>
                        <a:pt x="31419" y="18939"/>
                      </a:lnTo>
                      <a:lnTo>
                        <a:pt x="29224" y="17945"/>
                      </a:lnTo>
                      <a:lnTo>
                        <a:pt x="29904" y="16881"/>
                      </a:lnTo>
                      <a:close/>
                      <a:moveTo>
                        <a:pt x="9484" y="11024"/>
                      </a:moveTo>
                      <a:cubicBezTo>
                        <a:pt x="9607" y="11024"/>
                        <a:pt x="9732" y="11088"/>
                        <a:pt x="9858" y="11250"/>
                      </a:cubicBezTo>
                      <a:cubicBezTo>
                        <a:pt x="10430" y="11989"/>
                        <a:pt x="11216" y="13478"/>
                        <a:pt x="11216" y="13478"/>
                      </a:cubicBezTo>
                      <a:lnTo>
                        <a:pt x="11967" y="14527"/>
                      </a:lnTo>
                      <a:lnTo>
                        <a:pt x="13017" y="15040"/>
                      </a:lnTo>
                      <a:lnTo>
                        <a:pt x="12235" y="16571"/>
                      </a:lnTo>
                      <a:lnTo>
                        <a:pt x="12010" y="17357"/>
                      </a:lnTo>
                      <a:cubicBezTo>
                        <a:pt x="12010" y="17357"/>
                        <a:pt x="11958" y="18177"/>
                        <a:pt x="11663" y="18177"/>
                      </a:cubicBezTo>
                      <a:cubicBezTo>
                        <a:pt x="11569" y="18177"/>
                        <a:pt x="11450" y="18094"/>
                        <a:pt x="11301" y="17876"/>
                      </a:cubicBezTo>
                      <a:cubicBezTo>
                        <a:pt x="11171" y="17686"/>
                        <a:pt x="11035" y="17516"/>
                        <a:pt x="10900" y="17363"/>
                      </a:cubicBezTo>
                      <a:cubicBezTo>
                        <a:pt x="10726" y="17640"/>
                        <a:pt x="10523" y="17957"/>
                        <a:pt x="10438" y="18073"/>
                      </a:cubicBezTo>
                      <a:cubicBezTo>
                        <a:pt x="10301" y="18262"/>
                        <a:pt x="10201" y="19311"/>
                        <a:pt x="9691" y="19311"/>
                      </a:cubicBezTo>
                      <a:cubicBezTo>
                        <a:pt x="9601" y="19311"/>
                        <a:pt x="9498" y="19279"/>
                        <a:pt x="9381" y="19203"/>
                      </a:cubicBezTo>
                      <a:cubicBezTo>
                        <a:pt x="8593" y="18700"/>
                        <a:pt x="7352" y="17561"/>
                        <a:pt x="7352" y="17561"/>
                      </a:cubicBezTo>
                      <a:lnTo>
                        <a:pt x="6292" y="16826"/>
                      </a:lnTo>
                      <a:lnTo>
                        <a:pt x="5132" y="16696"/>
                      </a:lnTo>
                      <a:lnTo>
                        <a:pt x="5352" y="14991"/>
                      </a:lnTo>
                      <a:lnTo>
                        <a:pt x="5301" y="14174"/>
                      </a:lnTo>
                      <a:cubicBezTo>
                        <a:pt x="5301" y="14174"/>
                        <a:pt x="5043" y="13275"/>
                        <a:pt x="5415" y="13275"/>
                      </a:cubicBezTo>
                      <a:cubicBezTo>
                        <a:pt x="5503" y="13275"/>
                        <a:pt x="5626" y="13325"/>
                        <a:pt x="5794" y="13447"/>
                      </a:cubicBezTo>
                      <a:cubicBezTo>
                        <a:pt x="6683" y="14093"/>
                        <a:pt x="7580" y="14303"/>
                        <a:pt x="7580" y="14303"/>
                      </a:cubicBezTo>
                      <a:lnTo>
                        <a:pt x="7763" y="14707"/>
                      </a:lnTo>
                      <a:lnTo>
                        <a:pt x="7775" y="14752"/>
                      </a:lnTo>
                      <a:lnTo>
                        <a:pt x="8159" y="14307"/>
                      </a:lnTo>
                      <a:lnTo>
                        <a:pt x="8706" y="14539"/>
                      </a:lnTo>
                      <a:lnTo>
                        <a:pt x="9040" y="13743"/>
                      </a:lnTo>
                      <a:lnTo>
                        <a:pt x="8070" y="13204"/>
                      </a:lnTo>
                      <a:lnTo>
                        <a:pt x="7373" y="12818"/>
                      </a:lnTo>
                      <a:cubicBezTo>
                        <a:pt x="7373" y="12818"/>
                        <a:pt x="8255" y="12114"/>
                        <a:pt x="8481" y="11959"/>
                      </a:cubicBezTo>
                      <a:cubicBezTo>
                        <a:pt x="8658" y="11838"/>
                        <a:pt x="9049" y="11024"/>
                        <a:pt x="9484" y="11024"/>
                      </a:cubicBezTo>
                      <a:close/>
                      <a:moveTo>
                        <a:pt x="17505" y="15445"/>
                      </a:moveTo>
                      <a:lnTo>
                        <a:pt x="18396" y="15890"/>
                      </a:lnTo>
                      <a:lnTo>
                        <a:pt x="19131" y="15906"/>
                      </a:lnTo>
                      <a:lnTo>
                        <a:pt x="19183" y="16284"/>
                      </a:lnTo>
                      <a:lnTo>
                        <a:pt x="22370" y="17877"/>
                      </a:lnTo>
                      <a:lnTo>
                        <a:pt x="22921" y="19805"/>
                      </a:lnTo>
                      <a:lnTo>
                        <a:pt x="21223" y="19942"/>
                      </a:lnTo>
                      <a:lnTo>
                        <a:pt x="18056" y="19805"/>
                      </a:lnTo>
                      <a:lnTo>
                        <a:pt x="17781" y="17626"/>
                      </a:lnTo>
                      <a:cubicBezTo>
                        <a:pt x="17445" y="17561"/>
                        <a:pt x="17162" y="17508"/>
                        <a:pt x="17065" y="17492"/>
                      </a:cubicBezTo>
                      <a:cubicBezTo>
                        <a:pt x="16762" y="17442"/>
                        <a:pt x="16963" y="15858"/>
                        <a:pt x="16963" y="15858"/>
                      </a:cubicBezTo>
                      <a:lnTo>
                        <a:pt x="16963" y="15858"/>
                      </a:lnTo>
                      <a:lnTo>
                        <a:pt x="17558" y="15871"/>
                      </a:lnTo>
                      <a:lnTo>
                        <a:pt x="17558" y="15871"/>
                      </a:lnTo>
                      <a:lnTo>
                        <a:pt x="17505" y="15445"/>
                      </a:lnTo>
                      <a:close/>
                      <a:moveTo>
                        <a:pt x="26898" y="16286"/>
                      </a:moveTo>
                      <a:cubicBezTo>
                        <a:pt x="26898" y="16286"/>
                        <a:pt x="27910" y="17145"/>
                        <a:pt x="28019" y="17306"/>
                      </a:cubicBezTo>
                      <a:cubicBezTo>
                        <a:pt x="28129" y="17466"/>
                        <a:pt x="27606" y="17871"/>
                        <a:pt x="27606" y="17871"/>
                      </a:cubicBezTo>
                      <a:lnTo>
                        <a:pt x="27307" y="18246"/>
                      </a:lnTo>
                      <a:lnTo>
                        <a:pt x="27876" y="18814"/>
                      </a:lnTo>
                      <a:lnTo>
                        <a:pt x="27615" y="20356"/>
                      </a:lnTo>
                      <a:cubicBezTo>
                        <a:pt x="27615" y="20356"/>
                        <a:pt x="26621" y="20449"/>
                        <a:pt x="26309" y="20475"/>
                      </a:cubicBezTo>
                      <a:cubicBezTo>
                        <a:pt x="26304" y="20475"/>
                        <a:pt x="26299" y="20475"/>
                        <a:pt x="26294" y="20475"/>
                      </a:cubicBezTo>
                      <a:cubicBezTo>
                        <a:pt x="26003" y="20475"/>
                        <a:pt x="26165" y="19749"/>
                        <a:pt x="26165" y="19749"/>
                      </a:cubicBezTo>
                      <a:cubicBezTo>
                        <a:pt x="26165" y="19749"/>
                        <a:pt x="26107" y="18873"/>
                        <a:pt x="26081" y="18561"/>
                      </a:cubicBezTo>
                      <a:cubicBezTo>
                        <a:pt x="26056" y="18250"/>
                        <a:pt x="25626" y="17862"/>
                        <a:pt x="25626" y="17862"/>
                      </a:cubicBezTo>
                      <a:lnTo>
                        <a:pt x="26898" y="16286"/>
                      </a:lnTo>
                      <a:close/>
                      <a:moveTo>
                        <a:pt x="7201" y="18096"/>
                      </a:moveTo>
                      <a:cubicBezTo>
                        <a:pt x="7252" y="18539"/>
                        <a:pt x="8927" y="19687"/>
                        <a:pt x="8837" y="19860"/>
                      </a:cubicBezTo>
                      <a:cubicBezTo>
                        <a:pt x="8746" y="20031"/>
                        <a:pt x="8484" y="20485"/>
                        <a:pt x="8272" y="20637"/>
                      </a:cubicBezTo>
                      <a:cubicBezTo>
                        <a:pt x="8113" y="20751"/>
                        <a:pt x="7868" y="20957"/>
                        <a:pt x="7666" y="20957"/>
                      </a:cubicBezTo>
                      <a:cubicBezTo>
                        <a:pt x="7599" y="20957"/>
                        <a:pt x="7538" y="20934"/>
                        <a:pt x="7486" y="20880"/>
                      </a:cubicBezTo>
                      <a:cubicBezTo>
                        <a:pt x="7274" y="20657"/>
                        <a:pt x="6456" y="19590"/>
                        <a:pt x="6456" y="19590"/>
                      </a:cubicBezTo>
                      <a:cubicBezTo>
                        <a:pt x="6456" y="19590"/>
                        <a:pt x="5669" y="19086"/>
                        <a:pt x="5820" y="18924"/>
                      </a:cubicBezTo>
                      <a:cubicBezTo>
                        <a:pt x="5971" y="18763"/>
                        <a:pt x="7201" y="18096"/>
                        <a:pt x="7201" y="18096"/>
                      </a:cubicBezTo>
                      <a:close/>
                      <a:moveTo>
                        <a:pt x="6669" y="21677"/>
                      </a:moveTo>
                      <a:lnTo>
                        <a:pt x="7164" y="21697"/>
                      </a:lnTo>
                      <a:cubicBezTo>
                        <a:pt x="7164" y="21697"/>
                        <a:pt x="6620" y="22726"/>
                        <a:pt x="6459" y="22948"/>
                      </a:cubicBezTo>
                      <a:cubicBezTo>
                        <a:pt x="6410" y="23016"/>
                        <a:pt x="6304" y="23039"/>
                        <a:pt x="6180" y="23039"/>
                      </a:cubicBezTo>
                      <a:cubicBezTo>
                        <a:pt x="5900" y="23039"/>
                        <a:pt x="5531" y="22918"/>
                        <a:pt x="5531" y="22918"/>
                      </a:cubicBezTo>
                      <a:lnTo>
                        <a:pt x="6669" y="21677"/>
                      </a:lnTo>
                      <a:close/>
                      <a:moveTo>
                        <a:pt x="15346" y="15970"/>
                      </a:moveTo>
                      <a:lnTo>
                        <a:pt x="14568" y="18076"/>
                      </a:lnTo>
                      <a:lnTo>
                        <a:pt x="16375" y="20277"/>
                      </a:lnTo>
                      <a:lnTo>
                        <a:pt x="16612" y="21209"/>
                      </a:lnTo>
                      <a:lnTo>
                        <a:pt x="17893" y="23429"/>
                      </a:lnTo>
                      <a:lnTo>
                        <a:pt x="17206" y="23553"/>
                      </a:lnTo>
                      <a:lnTo>
                        <a:pt x="17301" y="23928"/>
                      </a:lnTo>
                      <a:lnTo>
                        <a:pt x="16289" y="23719"/>
                      </a:lnTo>
                      <a:lnTo>
                        <a:pt x="14588" y="24026"/>
                      </a:lnTo>
                      <a:lnTo>
                        <a:pt x="14773" y="23405"/>
                      </a:lnTo>
                      <a:lnTo>
                        <a:pt x="12016" y="22834"/>
                      </a:lnTo>
                      <a:lnTo>
                        <a:pt x="11092" y="20494"/>
                      </a:lnTo>
                      <a:lnTo>
                        <a:pt x="13465" y="16733"/>
                      </a:lnTo>
                      <a:lnTo>
                        <a:pt x="14040" y="17433"/>
                      </a:lnTo>
                      <a:lnTo>
                        <a:pt x="14626" y="16556"/>
                      </a:lnTo>
                      <a:lnTo>
                        <a:pt x="15346" y="15970"/>
                      </a:lnTo>
                      <a:close/>
                      <a:moveTo>
                        <a:pt x="24598" y="19176"/>
                      </a:moveTo>
                      <a:lnTo>
                        <a:pt x="25373" y="19210"/>
                      </a:lnTo>
                      <a:lnTo>
                        <a:pt x="25482" y="20711"/>
                      </a:lnTo>
                      <a:lnTo>
                        <a:pt x="24396" y="21149"/>
                      </a:lnTo>
                      <a:lnTo>
                        <a:pt x="24143" y="20893"/>
                      </a:lnTo>
                      <a:lnTo>
                        <a:pt x="24143" y="20893"/>
                      </a:lnTo>
                      <a:cubicBezTo>
                        <a:pt x="24155" y="21186"/>
                        <a:pt x="24157" y="21415"/>
                        <a:pt x="24157" y="21415"/>
                      </a:cubicBezTo>
                      <a:lnTo>
                        <a:pt x="23768" y="21530"/>
                      </a:lnTo>
                      <a:lnTo>
                        <a:pt x="24202" y="22034"/>
                      </a:lnTo>
                      <a:lnTo>
                        <a:pt x="26325" y="21427"/>
                      </a:lnTo>
                      <a:lnTo>
                        <a:pt x="27092" y="21208"/>
                      </a:lnTo>
                      <a:lnTo>
                        <a:pt x="27092" y="21208"/>
                      </a:lnTo>
                      <a:cubicBezTo>
                        <a:pt x="27092" y="21208"/>
                        <a:pt x="26966" y="22329"/>
                        <a:pt x="26916" y="22598"/>
                      </a:cubicBezTo>
                      <a:cubicBezTo>
                        <a:pt x="26867" y="22856"/>
                        <a:pt x="27329" y="24080"/>
                        <a:pt x="26555" y="24080"/>
                      </a:cubicBezTo>
                      <a:cubicBezTo>
                        <a:pt x="26520" y="24080"/>
                        <a:pt x="26483" y="24078"/>
                        <a:pt x="26444" y="24072"/>
                      </a:cubicBezTo>
                      <a:cubicBezTo>
                        <a:pt x="25517" y="23955"/>
                        <a:pt x="23907" y="23457"/>
                        <a:pt x="23907" y="23457"/>
                      </a:cubicBezTo>
                      <a:lnTo>
                        <a:pt x="22635" y="23247"/>
                      </a:lnTo>
                      <a:lnTo>
                        <a:pt x="21531" y="23626"/>
                      </a:lnTo>
                      <a:lnTo>
                        <a:pt x="20999" y="21992"/>
                      </a:lnTo>
                      <a:lnTo>
                        <a:pt x="20603" y="21276"/>
                      </a:lnTo>
                      <a:cubicBezTo>
                        <a:pt x="20603" y="21276"/>
                        <a:pt x="19815" y="20382"/>
                        <a:pt x="20502" y="20382"/>
                      </a:cubicBezTo>
                      <a:cubicBezTo>
                        <a:pt x="20567" y="20382"/>
                        <a:pt x="20645" y="20390"/>
                        <a:pt x="20738" y="20408"/>
                      </a:cubicBezTo>
                      <a:cubicBezTo>
                        <a:pt x="21108" y="20477"/>
                        <a:pt x="21457" y="20500"/>
                        <a:pt x="21755" y="20500"/>
                      </a:cubicBezTo>
                      <a:cubicBezTo>
                        <a:pt x="22329" y="20500"/>
                        <a:pt x="22718" y="20416"/>
                        <a:pt x="22718" y="20416"/>
                      </a:cubicBezTo>
                      <a:lnTo>
                        <a:pt x="22819" y="20502"/>
                      </a:lnTo>
                      <a:cubicBezTo>
                        <a:pt x="23163" y="20269"/>
                        <a:pt x="23597" y="19967"/>
                        <a:pt x="23820" y="19778"/>
                      </a:cubicBezTo>
                      <a:lnTo>
                        <a:pt x="23797" y="19278"/>
                      </a:lnTo>
                      <a:lnTo>
                        <a:pt x="24598" y="19176"/>
                      </a:lnTo>
                      <a:close/>
                      <a:moveTo>
                        <a:pt x="9261" y="21049"/>
                      </a:moveTo>
                      <a:lnTo>
                        <a:pt x="10009" y="23661"/>
                      </a:lnTo>
                      <a:lnTo>
                        <a:pt x="9405" y="24306"/>
                      </a:lnTo>
                      <a:lnTo>
                        <a:pt x="8003" y="23763"/>
                      </a:lnTo>
                      <a:lnTo>
                        <a:pt x="7044" y="23170"/>
                      </a:lnTo>
                      <a:lnTo>
                        <a:pt x="8011" y="21464"/>
                      </a:lnTo>
                      <a:lnTo>
                        <a:pt x="9261" y="21049"/>
                      </a:lnTo>
                      <a:close/>
                      <a:moveTo>
                        <a:pt x="22702" y="23483"/>
                      </a:moveTo>
                      <a:lnTo>
                        <a:pt x="23469" y="24157"/>
                      </a:lnTo>
                      <a:lnTo>
                        <a:pt x="22457" y="25085"/>
                      </a:lnTo>
                      <a:lnTo>
                        <a:pt x="21699" y="24217"/>
                      </a:lnTo>
                      <a:lnTo>
                        <a:pt x="22702" y="23483"/>
                      </a:lnTo>
                      <a:close/>
                      <a:moveTo>
                        <a:pt x="17931" y="24171"/>
                      </a:moveTo>
                      <a:lnTo>
                        <a:pt x="18016" y="25479"/>
                      </a:lnTo>
                      <a:cubicBezTo>
                        <a:pt x="18016" y="25479"/>
                        <a:pt x="14341" y="25038"/>
                        <a:pt x="13737" y="25038"/>
                      </a:cubicBezTo>
                      <a:cubicBezTo>
                        <a:pt x="13700" y="25038"/>
                        <a:pt x="13675" y="25040"/>
                        <a:pt x="13663" y="25043"/>
                      </a:cubicBezTo>
                      <a:cubicBezTo>
                        <a:pt x="13655" y="25046"/>
                        <a:pt x="13648" y="25047"/>
                        <a:pt x="13642" y="25047"/>
                      </a:cubicBezTo>
                      <a:cubicBezTo>
                        <a:pt x="13478" y="25047"/>
                        <a:pt x="13854" y="24294"/>
                        <a:pt x="13854" y="24294"/>
                      </a:cubicBezTo>
                      <a:lnTo>
                        <a:pt x="17931" y="24171"/>
                      </a:lnTo>
                      <a:close/>
                      <a:moveTo>
                        <a:pt x="16113" y="25481"/>
                      </a:moveTo>
                      <a:lnTo>
                        <a:pt x="16770" y="26024"/>
                      </a:lnTo>
                      <a:lnTo>
                        <a:pt x="16315" y="26137"/>
                      </a:lnTo>
                      <a:lnTo>
                        <a:pt x="14944" y="25784"/>
                      </a:lnTo>
                      <a:lnTo>
                        <a:pt x="16113" y="25481"/>
                      </a:lnTo>
                      <a:close/>
                      <a:moveTo>
                        <a:pt x="11198" y="24804"/>
                      </a:moveTo>
                      <a:cubicBezTo>
                        <a:pt x="11776" y="24804"/>
                        <a:pt x="12875" y="25131"/>
                        <a:pt x="12875" y="25131"/>
                      </a:cubicBezTo>
                      <a:lnTo>
                        <a:pt x="12221" y="26079"/>
                      </a:lnTo>
                      <a:cubicBezTo>
                        <a:pt x="12221" y="26079"/>
                        <a:pt x="10395" y="26212"/>
                        <a:pt x="10173" y="26424"/>
                      </a:cubicBezTo>
                      <a:cubicBezTo>
                        <a:pt x="10157" y="26439"/>
                        <a:pt x="10147" y="26447"/>
                        <a:pt x="10140" y="26447"/>
                      </a:cubicBezTo>
                      <a:cubicBezTo>
                        <a:pt x="10061" y="26447"/>
                        <a:pt x="10746" y="25249"/>
                        <a:pt x="10857" y="24921"/>
                      </a:cubicBezTo>
                      <a:cubicBezTo>
                        <a:pt x="10887" y="24836"/>
                        <a:pt x="11017" y="24804"/>
                        <a:pt x="11198" y="24804"/>
                      </a:cubicBezTo>
                      <a:close/>
                      <a:moveTo>
                        <a:pt x="15568" y="26360"/>
                      </a:moveTo>
                      <a:cubicBezTo>
                        <a:pt x="15971" y="26360"/>
                        <a:pt x="16871" y="26913"/>
                        <a:pt x="16871" y="26913"/>
                      </a:cubicBezTo>
                      <a:cubicBezTo>
                        <a:pt x="16871" y="26913"/>
                        <a:pt x="16540" y="28537"/>
                        <a:pt x="16429" y="28830"/>
                      </a:cubicBezTo>
                      <a:cubicBezTo>
                        <a:pt x="16324" y="29106"/>
                        <a:pt x="14927" y="29113"/>
                        <a:pt x="14778" y="29113"/>
                      </a:cubicBezTo>
                      <a:cubicBezTo>
                        <a:pt x="14770" y="29113"/>
                        <a:pt x="14765" y="29113"/>
                        <a:pt x="14765" y="29113"/>
                      </a:cubicBezTo>
                      <a:cubicBezTo>
                        <a:pt x="14765" y="29113"/>
                        <a:pt x="15408" y="27105"/>
                        <a:pt x="15378" y="26541"/>
                      </a:cubicBezTo>
                      <a:cubicBezTo>
                        <a:pt x="15371" y="26410"/>
                        <a:pt x="15447" y="26360"/>
                        <a:pt x="15568" y="26360"/>
                      </a:cubicBezTo>
                      <a:close/>
                      <a:moveTo>
                        <a:pt x="8807" y="1"/>
                      </a:moveTo>
                      <a:lnTo>
                        <a:pt x="7576" y="843"/>
                      </a:lnTo>
                      <a:cubicBezTo>
                        <a:pt x="7205" y="1363"/>
                        <a:pt x="6765" y="2021"/>
                        <a:pt x="6675" y="2324"/>
                      </a:cubicBezTo>
                      <a:cubicBezTo>
                        <a:pt x="6649" y="2412"/>
                        <a:pt x="6598" y="2449"/>
                        <a:pt x="6529" y="2449"/>
                      </a:cubicBezTo>
                      <a:cubicBezTo>
                        <a:pt x="6365" y="2449"/>
                        <a:pt x="6105" y="2234"/>
                        <a:pt x="5876" y="2005"/>
                      </a:cubicBezTo>
                      <a:lnTo>
                        <a:pt x="5358" y="2359"/>
                      </a:lnTo>
                      <a:lnTo>
                        <a:pt x="5656" y="2390"/>
                      </a:lnTo>
                      <a:lnTo>
                        <a:pt x="6830" y="3182"/>
                      </a:lnTo>
                      <a:lnTo>
                        <a:pt x="5626" y="3075"/>
                      </a:lnTo>
                      <a:lnTo>
                        <a:pt x="5247" y="2435"/>
                      </a:lnTo>
                      <a:lnTo>
                        <a:pt x="1" y="6022"/>
                      </a:lnTo>
                      <a:lnTo>
                        <a:pt x="191" y="7768"/>
                      </a:lnTo>
                      <a:cubicBezTo>
                        <a:pt x="716" y="7636"/>
                        <a:pt x="1107" y="7529"/>
                        <a:pt x="1161" y="7491"/>
                      </a:cubicBezTo>
                      <a:cubicBezTo>
                        <a:pt x="1173" y="7482"/>
                        <a:pt x="1184" y="7478"/>
                        <a:pt x="1194" y="7478"/>
                      </a:cubicBezTo>
                      <a:cubicBezTo>
                        <a:pt x="1328" y="7478"/>
                        <a:pt x="1233" y="8261"/>
                        <a:pt x="1233" y="8261"/>
                      </a:cubicBezTo>
                      <a:lnTo>
                        <a:pt x="285" y="8632"/>
                      </a:lnTo>
                      <a:lnTo>
                        <a:pt x="319" y="8940"/>
                      </a:lnTo>
                      <a:lnTo>
                        <a:pt x="631" y="8760"/>
                      </a:lnTo>
                      <a:lnTo>
                        <a:pt x="670" y="9470"/>
                      </a:lnTo>
                      <a:cubicBezTo>
                        <a:pt x="1207" y="9789"/>
                        <a:pt x="1889" y="10192"/>
                        <a:pt x="2046" y="10279"/>
                      </a:cubicBezTo>
                      <a:cubicBezTo>
                        <a:pt x="2314" y="10428"/>
                        <a:pt x="1594" y="11852"/>
                        <a:pt x="1594" y="11852"/>
                      </a:cubicBezTo>
                      <a:lnTo>
                        <a:pt x="783" y="11543"/>
                      </a:lnTo>
                      <a:lnTo>
                        <a:pt x="868" y="13110"/>
                      </a:lnTo>
                      <a:lnTo>
                        <a:pt x="765" y="13023"/>
                      </a:lnTo>
                      <a:lnTo>
                        <a:pt x="1473" y="19500"/>
                      </a:lnTo>
                      <a:lnTo>
                        <a:pt x="2327" y="20295"/>
                      </a:lnTo>
                      <a:lnTo>
                        <a:pt x="3964" y="17906"/>
                      </a:lnTo>
                      <a:lnTo>
                        <a:pt x="6824" y="21090"/>
                      </a:lnTo>
                      <a:lnTo>
                        <a:pt x="4884" y="22682"/>
                      </a:lnTo>
                      <a:lnTo>
                        <a:pt x="5749" y="23489"/>
                      </a:lnTo>
                      <a:lnTo>
                        <a:pt x="6873" y="23452"/>
                      </a:lnTo>
                      <a:lnTo>
                        <a:pt x="7621" y="24197"/>
                      </a:lnTo>
                      <a:lnTo>
                        <a:pt x="6714" y="24389"/>
                      </a:lnTo>
                      <a:lnTo>
                        <a:pt x="7193" y="24836"/>
                      </a:lnTo>
                      <a:lnTo>
                        <a:pt x="8255" y="24714"/>
                      </a:lnTo>
                      <a:lnTo>
                        <a:pt x="8096" y="25678"/>
                      </a:lnTo>
                      <a:lnTo>
                        <a:pt x="10148" y="27594"/>
                      </a:lnTo>
                      <a:lnTo>
                        <a:pt x="10235" y="27075"/>
                      </a:lnTo>
                      <a:lnTo>
                        <a:pt x="14409" y="26412"/>
                      </a:lnTo>
                      <a:lnTo>
                        <a:pt x="14409" y="26412"/>
                      </a:lnTo>
                      <a:cubicBezTo>
                        <a:pt x="14409" y="26412"/>
                        <a:pt x="13134" y="28042"/>
                        <a:pt x="12283" y="29584"/>
                      </a:cubicBezTo>
                      <a:lnTo>
                        <a:pt x="12662" y="29938"/>
                      </a:lnTo>
                      <a:cubicBezTo>
                        <a:pt x="12977" y="29550"/>
                        <a:pt x="13594" y="28776"/>
                        <a:pt x="13676" y="28560"/>
                      </a:cubicBezTo>
                      <a:cubicBezTo>
                        <a:pt x="13684" y="28539"/>
                        <a:pt x="13694" y="28529"/>
                        <a:pt x="13707" y="28529"/>
                      </a:cubicBezTo>
                      <a:cubicBezTo>
                        <a:pt x="13871" y="28529"/>
                        <a:pt x="14404" y="30172"/>
                        <a:pt x="14404" y="30172"/>
                      </a:cubicBezTo>
                      <a:lnTo>
                        <a:pt x="13537" y="30754"/>
                      </a:lnTo>
                      <a:lnTo>
                        <a:pt x="14364" y="31527"/>
                      </a:lnTo>
                      <a:lnTo>
                        <a:pt x="15718" y="31055"/>
                      </a:lnTo>
                      <a:lnTo>
                        <a:pt x="16249" y="30498"/>
                      </a:lnTo>
                      <a:lnTo>
                        <a:pt x="16987" y="30576"/>
                      </a:lnTo>
                      <a:lnTo>
                        <a:pt x="19039" y="26720"/>
                      </a:lnTo>
                      <a:lnTo>
                        <a:pt x="19039" y="26720"/>
                      </a:lnTo>
                      <a:cubicBezTo>
                        <a:pt x="18479" y="27095"/>
                        <a:pt x="17609" y="27716"/>
                        <a:pt x="17568" y="27961"/>
                      </a:cubicBezTo>
                      <a:cubicBezTo>
                        <a:pt x="17564" y="27991"/>
                        <a:pt x="17558" y="28004"/>
                        <a:pt x="17553" y="28004"/>
                      </a:cubicBezTo>
                      <a:cubicBezTo>
                        <a:pt x="17492" y="28004"/>
                        <a:pt x="17406" y="26286"/>
                        <a:pt x="17406" y="25944"/>
                      </a:cubicBezTo>
                      <a:cubicBezTo>
                        <a:pt x="17405" y="25754"/>
                        <a:pt x="17881" y="25707"/>
                        <a:pt x="18348" y="25707"/>
                      </a:cubicBezTo>
                      <a:cubicBezTo>
                        <a:pt x="18799" y="25707"/>
                        <a:pt x="19241" y="25750"/>
                        <a:pt x="19241" y="25750"/>
                      </a:cubicBezTo>
                      <a:lnTo>
                        <a:pt x="19374" y="26088"/>
                      </a:lnTo>
                      <a:lnTo>
                        <a:pt x="20284" y="24380"/>
                      </a:lnTo>
                      <a:cubicBezTo>
                        <a:pt x="20284" y="24380"/>
                        <a:pt x="21029" y="25040"/>
                        <a:pt x="21938" y="25872"/>
                      </a:cubicBezTo>
                      <a:lnTo>
                        <a:pt x="23539" y="24568"/>
                      </a:lnTo>
                      <a:cubicBezTo>
                        <a:pt x="23539" y="24568"/>
                        <a:pt x="23546" y="24589"/>
                        <a:pt x="23559" y="24625"/>
                      </a:cubicBezTo>
                      <a:cubicBezTo>
                        <a:pt x="23782" y="24305"/>
                        <a:pt x="24000" y="24006"/>
                        <a:pt x="24000" y="24006"/>
                      </a:cubicBezTo>
                      <a:cubicBezTo>
                        <a:pt x="24236" y="24385"/>
                        <a:pt x="26242" y="24704"/>
                        <a:pt x="26233" y="24898"/>
                      </a:cubicBezTo>
                      <a:cubicBezTo>
                        <a:pt x="26225" y="25092"/>
                        <a:pt x="26183" y="25614"/>
                        <a:pt x="26057" y="25842"/>
                      </a:cubicBezTo>
                      <a:cubicBezTo>
                        <a:pt x="25944" y="26045"/>
                        <a:pt x="25778" y="26416"/>
                        <a:pt x="25540" y="26416"/>
                      </a:cubicBezTo>
                      <a:cubicBezTo>
                        <a:pt x="25511" y="26416"/>
                        <a:pt x="25481" y="26410"/>
                        <a:pt x="25450" y="26398"/>
                      </a:cubicBezTo>
                      <a:cubicBezTo>
                        <a:pt x="25164" y="26289"/>
                        <a:pt x="23967" y="25674"/>
                        <a:pt x="23967" y="25674"/>
                      </a:cubicBezTo>
                      <a:cubicBezTo>
                        <a:pt x="23967" y="25674"/>
                        <a:pt x="23960" y="25673"/>
                        <a:pt x="23951" y="25672"/>
                      </a:cubicBezTo>
                      <a:lnTo>
                        <a:pt x="23951" y="25672"/>
                      </a:lnTo>
                      <a:cubicBezTo>
                        <a:pt x="24186" y="26310"/>
                        <a:pt x="24485" y="27134"/>
                        <a:pt x="24747" y="27905"/>
                      </a:cubicBezTo>
                      <a:lnTo>
                        <a:pt x="26122" y="27426"/>
                      </a:lnTo>
                      <a:lnTo>
                        <a:pt x="26175" y="26701"/>
                      </a:lnTo>
                      <a:lnTo>
                        <a:pt x="27127" y="25791"/>
                      </a:lnTo>
                      <a:lnTo>
                        <a:pt x="27992" y="26774"/>
                      </a:lnTo>
                      <a:lnTo>
                        <a:pt x="30172" y="26013"/>
                      </a:lnTo>
                      <a:lnTo>
                        <a:pt x="33215" y="19087"/>
                      </a:lnTo>
                      <a:lnTo>
                        <a:pt x="33215" y="19087"/>
                      </a:lnTo>
                      <a:cubicBezTo>
                        <a:pt x="32950" y="19156"/>
                        <a:pt x="32735" y="19211"/>
                        <a:pt x="32654" y="19235"/>
                      </a:cubicBezTo>
                      <a:cubicBezTo>
                        <a:pt x="32646" y="19237"/>
                        <a:pt x="32638" y="19238"/>
                        <a:pt x="32629" y="19238"/>
                      </a:cubicBezTo>
                      <a:cubicBezTo>
                        <a:pt x="32332" y="19238"/>
                        <a:pt x="31862" y="17803"/>
                        <a:pt x="31862" y="17803"/>
                      </a:cubicBezTo>
                      <a:lnTo>
                        <a:pt x="33842" y="16917"/>
                      </a:lnTo>
                      <a:lnTo>
                        <a:pt x="34038" y="17215"/>
                      </a:lnTo>
                      <a:lnTo>
                        <a:pt x="35309" y="14323"/>
                      </a:lnTo>
                      <a:lnTo>
                        <a:pt x="33098" y="12530"/>
                      </a:lnTo>
                      <a:lnTo>
                        <a:pt x="31962" y="13745"/>
                      </a:lnTo>
                      <a:lnTo>
                        <a:pt x="29805" y="14709"/>
                      </a:lnTo>
                      <a:lnTo>
                        <a:pt x="26638" y="14572"/>
                      </a:lnTo>
                      <a:lnTo>
                        <a:pt x="25720" y="11360"/>
                      </a:lnTo>
                      <a:lnTo>
                        <a:pt x="32758" y="12254"/>
                      </a:lnTo>
                      <a:lnTo>
                        <a:pt x="32758" y="12254"/>
                      </a:lnTo>
                      <a:lnTo>
                        <a:pt x="19450" y="1460"/>
                      </a:lnTo>
                      <a:lnTo>
                        <a:pt x="18379" y="1596"/>
                      </a:lnTo>
                      <a:lnTo>
                        <a:pt x="17622" y="3211"/>
                      </a:lnTo>
                      <a:lnTo>
                        <a:pt x="17553" y="3591"/>
                      </a:lnTo>
                      <a:cubicBezTo>
                        <a:pt x="17196" y="3593"/>
                        <a:pt x="16839" y="3604"/>
                        <a:pt x="16482" y="3604"/>
                      </a:cubicBezTo>
                      <a:cubicBezTo>
                        <a:pt x="16441" y="3604"/>
                        <a:pt x="16400" y="3604"/>
                        <a:pt x="16360" y="3604"/>
                      </a:cubicBezTo>
                      <a:lnTo>
                        <a:pt x="16583" y="2440"/>
                      </a:lnTo>
                      <a:lnTo>
                        <a:pt x="15935" y="2733"/>
                      </a:lnTo>
                      <a:cubicBezTo>
                        <a:pt x="15995" y="2145"/>
                        <a:pt x="16058" y="1557"/>
                        <a:pt x="16122" y="969"/>
                      </a:cubicBezTo>
                      <a:cubicBezTo>
                        <a:pt x="15912" y="946"/>
                        <a:pt x="15702" y="920"/>
                        <a:pt x="15492" y="893"/>
                      </a:cubicBezTo>
                      <a:cubicBezTo>
                        <a:pt x="15415" y="1606"/>
                        <a:pt x="15339" y="2320"/>
                        <a:pt x="15267" y="3035"/>
                      </a:cubicBezTo>
                      <a:lnTo>
                        <a:pt x="14198" y="3518"/>
                      </a:lnTo>
                      <a:cubicBezTo>
                        <a:pt x="13873" y="3080"/>
                        <a:pt x="13533" y="2654"/>
                        <a:pt x="13178" y="2240"/>
                      </a:cubicBezTo>
                      <a:lnTo>
                        <a:pt x="14041" y="686"/>
                      </a:lnTo>
                      <a:cubicBezTo>
                        <a:pt x="13811" y="650"/>
                        <a:pt x="13582" y="613"/>
                        <a:pt x="13352" y="574"/>
                      </a:cubicBezTo>
                      <a:lnTo>
                        <a:pt x="11699" y="3550"/>
                      </a:lnTo>
                      <a:lnTo>
                        <a:pt x="7545" y="2771"/>
                      </a:lnTo>
                      <a:cubicBezTo>
                        <a:pt x="7545" y="2771"/>
                        <a:pt x="9685" y="1416"/>
                        <a:pt x="11017" y="126"/>
                      </a:cubicBezTo>
                      <a:cubicBezTo>
                        <a:pt x="10823" y="85"/>
                        <a:pt x="10630" y="43"/>
                        <a:pt x="10436" y="1"/>
                      </a:cubicBezTo>
                      <a:cubicBezTo>
                        <a:pt x="10033" y="244"/>
                        <a:pt x="9115" y="810"/>
                        <a:pt x="8957" y="994"/>
                      </a:cubicBezTo>
                      <a:cubicBezTo>
                        <a:pt x="8946" y="1008"/>
                        <a:pt x="8935" y="1014"/>
                        <a:pt x="8925" y="1014"/>
                      </a:cubicBezTo>
                      <a:cubicBezTo>
                        <a:pt x="8836" y="1014"/>
                        <a:pt x="8811" y="484"/>
                        <a:pt x="88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1" name="Google Shape;5661;p6"/>
                <p:cNvSpPr/>
                <p:nvPr/>
              </p:nvSpPr>
              <p:spPr>
                <a:xfrm>
                  <a:off x="7949681" y="1604722"/>
                  <a:ext cx="155873" cy="178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2" h="4356" extrusionOk="0">
                      <a:moveTo>
                        <a:pt x="836" y="1"/>
                      </a:moveTo>
                      <a:cubicBezTo>
                        <a:pt x="553" y="280"/>
                        <a:pt x="280" y="571"/>
                        <a:pt x="0" y="854"/>
                      </a:cubicBezTo>
                      <a:lnTo>
                        <a:pt x="221" y="1171"/>
                      </a:lnTo>
                      <a:lnTo>
                        <a:pt x="828" y="2847"/>
                      </a:lnTo>
                      <a:lnTo>
                        <a:pt x="129" y="3749"/>
                      </a:lnTo>
                      <a:lnTo>
                        <a:pt x="3811" y="4356"/>
                      </a:lnTo>
                      <a:lnTo>
                        <a:pt x="3398" y="3134"/>
                      </a:lnTo>
                      <a:lnTo>
                        <a:pt x="3620" y="2638"/>
                      </a:lnTo>
                      <a:cubicBezTo>
                        <a:pt x="3002" y="1860"/>
                        <a:pt x="2380" y="1085"/>
                        <a:pt x="1751" y="315"/>
                      </a:cubicBezTo>
                      <a:lnTo>
                        <a:pt x="1500" y="981"/>
                      </a:lnTo>
                      <a:lnTo>
                        <a:pt x="83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2" name="Google Shape;5662;p6"/>
                <p:cNvSpPr/>
                <p:nvPr/>
              </p:nvSpPr>
              <p:spPr>
                <a:xfrm>
                  <a:off x="7177309" y="1514396"/>
                  <a:ext cx="206494" cy="329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0" h="8067" extrusionOk="0">
                      <a:moveTo>
                        <a:pt x="356" y="0"/>
                      </a:moveTo>
                      <a:lnTo>
                        <a:pt x="0" y="3751"/>
                      </a:lnTo>
                      <a:lnTo>
                        <a:pt x="1551" y="8067"/>
                      </a:lnTo>
                      <a:lnTo>
                        <a:pt x="5050" y="5322"/>
                      </a:lnTo>
                      <a:lnTo>
                        <a:pt x="4965" y="2808"/>
                      </a:lnTo>
                      <a:lnTo>
                        <a:pt x="35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3" name="Google Shape;5663;p6"/>
                <p:cNvSpPr/>
                <p:nvPr/>
              </p:nvSpPr>
              <p:spPr>
                <a:xfrm>
                  <a:off x="7337353" y="1350386"/>
                  <a:ext cx="237530" cy="140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9" h="3424" extrusionOk="0">
                      <a:moveTo>
                        <a:pt x="3473" y="0"/>
                      </a:moveTo>
                      <a:cubicBezTo>
                        <a:pt x="2141" y="1290"/>
                        <a:pt x="0" y="2645"/>
                        <a:pt x="0" y="2645"/>
                      </a:cubicBezTo>
                      <a:lnTo>
                        <a:pt x="4154" y="3424"/>
                      </a:lnTo>
                      <a:lnTo>
                        <a:pt x="5808" y="448"/>
                      </a:lnTo>
                      <a:cubicBezTo>
                        <a:pt x="5027" y="315"/>
                        <a:pt x="4248" y="165"/>
                        <a:pt x="347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4" name="Google Shape;5664;p6"/>
                <p:cNvSpPr/>
                <p:nvPr/>
              </p:nvSpPr>
              <p:spPr>
                <a:xfrm>
                  <a:off x="7556360" y="1499062"/>
                  <a:ext cx="427301" cy="430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0" h="10530" extrusionOk="0">
                      <a:moveTo>
                        <a:pt x="5378" y="0"/>
                      </a:moveTo>
                      <a:cubicBezTo>
                        <a:pt x="5176" y="0"/>
                        <a:pt x="5014" y="146"/>
                        <a:pt x="4900" y="501"/>
                      </a:cubicBezTo>
                      <a:cubicBezTo>
                        <a:pt x="4381" y="2124"/>
                        <a:pt x="3343" y="5369"/>
                        <a:pt x="3343" y="5369"/>
                      </a:cubicBezTo>
                      <a:lnTo>
                        <a:pt x="0" y="6571"/>
                      </a:lnTo>
                      <a:lnTo>
                        <a:pt x="1623" y="10529"/>
                      </a:lnTo>
                      <a:lnTo>
                        <a:pt x="6102" y="7284"/>
                      </a:lnTo>
                      <a:cubicBezTo>
                        <a:pt x="6102" y="7284"/>
                        <a:pt x="10450" y="3583"/>
                        <a:pt x="8698" y="2611"/>
                      </a:cubicBezTo>
                      <a:cubicBezTo>
                        <a:pt x="7329" y="1850"/>
                        <a:pt x="6099" y="0"/>
                        <a:pt x="537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5" name="Google Shape;5665;p6"/>
                <p:cNvSpPr/>
                <p:nvPr/>
              </p:nvSpPr>
              <p:spPr>
                <a:xfrm>
                  <a:off x="7551044" y="1467781"/>
                  <a:ext cx="140702" cy="1632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1" h="3993" extrusionOk="0">
                      <a:moveTo>
                        <a:pt x="3440" y="1"/>
                      </a:moveTo>
                      <a:lnTo>
                        <a:pt x="1298" y="1104"/>
                      </a:lnTo>
                      <a:lnTo>
                        <a:pt x="0" y="3442"/>
                      </a:lnTo>
                      <a:lnTo>
                        <a:pt x="2369" y="3993"/>
                      </a:lnTo>
                      <a:lnTo>
                        <a:pt x="344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6" name="Google Shape;5666;p6"/>
                <p:cNvSpPr/>
                <p:nvPr/>
              </p:nvSpPr>
              <p:spPr>
                <a:xfrm>
                  <a:off x="7269067" y="1379663"/>
                  <a:ext cx="69636" cy="65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3" h="1608" extrusionOk="0">
                      <a:moveTo>
                        <a:pt x="1702" y="1"/>
                      </a:moveTo>
                      <a:lnTo>
                        <a:pt x="1" y="1163"/>
                      </a:lnTo>
                      <a:cubicBezTo>
                        <a:pt x="231" y="1392"/>
                        <a:pt x="491" y="1607"/>
                        <a:pt x="655" y="1607"/>
                      </a:cubicBezTo>
                      <a:cubicBezTo>
                        <a:pt x="723" y="1607"/>
                        <a:pt x="775" y="1570"/>
                        <a:pt x="801" y="1482"/>
                      </a:cubicBezTo>
                      <a:cubicBezTo>
                        <a:pt x="891" y="1179"/>
                        <a:pt x="1331" y="521"/>
                        <a:pt x="17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7" name="Google Shape;5667;p6"/>
                <p:cNvSpPr/>
                <p:nvPr/>
              </p:nvSpPr>
              <p:spPr>
                <a:xfrm>
                  <a:off x="7378815" y="1501352"/>
                  <a:ext cx="127822" cy="65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6" h="1598" extrusionOk="0">
                      <a:moveTo>
                        <a:pt x="936" y="1"/>
                      </a:moveTo>
                      <a:lnTo>
                        <a:pt x="0" y="675"/>
                      </a:lnTo>
                      <a:cubicBezTo>
                        <a:pt x="0" y="675"/>
                        <a:pt x="1263" y="1598"/>
                        <a:pt x="1706" y="1598"/>
                      </a:cubicBezTo>
                      <a:cubicBezTo>
                        <a:pt x="1761" y="1598"/>
                        <a:pt x="1804" y="1583"/>
                        <a:pt x="1830" y="1551"/>
                      </a:cubicBezTo>
                      <a:cubicBezTo>
                        <a:pt x="2049" y="1275"/>
                        <a:pt x="3125" y="354"/>
                        <a:pt x="3014" y="354"/>
                      </a:cubicBezTo>
                      <a:cubicBezTo>
                        <a:pt x="3007" y="354"/>
                        <a:pt x="2996" y="357"/>
                        <a:pt x="2980" y="365"/>
                      </a:cubicBezTo>
                      <a:cubicBezTo>
                        <a:pt x="2948" y="379"/>
                        <a:pt x="2897" y="385"/>
                        <a:pt x="2832" y="385"/>
                      </a:cubicBezTo>
                      <a:cubicBezTo>
                        <a:pt x="2323" y="385"/>
                        <a:pt x="936" y="1"/>
                        <a:pt x="9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8" name="Google Shape;5668;p6"/>
                <p:cNvSpPr/>
                <p:nvPr/>
              </p:nvSpPr>
              <p:spPr>
                <a:xfrm>
                  <a:off x="7388956" y="1333703"/>
                  <a:ext cx="66651" cy="53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0" h="1297" extrusionOk="0">
                      <a:moveTo>
                        <a:pt x="414" y="0"/>
                      </a:moveTo>
                      <a:lnTo>
                        <a:pt x="1" y="284"/>
                      </a:lnTo>
                      <a:cubicBezTo>
                        <a:pt x="4" y="766"/>
                        <a:pt x="30" y="1297"/>
                        <a:pt x="119" y="1297"/>
                      </a:cubicBezTo>
                      <a:cubicBezTo>
                        <a:pt x="129" y="1297"/>
                        <a:pt x="140" y="1291"/>
                        <a:pt x="151" y="1277"/>
                      </a:cubicBezTo>
                      <a:cubicBezTo>
                        <a:pt x="309" y="1092"/>
                        <a:pt x="1227" y="526"/>
                        <a:pt x="1630" y="283"/>
                      </a:cubicBezTo>
                      <a:cubicBezTo>
                        <a:pt x="1224" y="192"/>
                        <a:pt x="818" y="98"/>
                        <a:pt x="41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9" name="Google Shape;5669;p6"/>
                <p:cNvSpPr/>
                <p:nvPr/>
              </p:nvSpPr>
              <p:spPr>
                <a:xfrm>
                  <a:off x="7461904" y="1608361"/>
                  <a:ext cx="114574" cy="128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2" h="3146" extrusionOk="0">
                      <a:moveTo>
                        <a:pt x="960" y="0"/>
                      </a:moveTo>
                      <a:lnTo>
                        <a:pt x="174" y="405"/>
                      </a:lnTo>
                      <a:lnTo>
                        <a:pt x="1" y="3117"/>
                      </a:lnTo>
                      <a:lnTo>
                        <a:pt x="1318" y="3146"/>
                      </a:lnTo>
                      <a:lnTo>
                        <a:pt x="2802" y="1865"/>
                      </a:lnTo>
                      <a:lnTo>
                        <a:pt x="2098" y="983"/>
                      </a:lnTo>
                      <a:lnTo>
                        <a:pt x="96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0" name="Google Shape;5670;p6"/>
                <p:cNvSpPr/>
                <p:nvPr/>
              </p:nvSpPr>
              <p:spPr>
                <a:xfrm>
                  <a:off x="7243429" y="1441653"/>
                  <a:ext cx="64770" cy="3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" h="824" extrusionOk="0">
                      <a:moveTo>
                        <a:pt x="111" y="1"/>
                      </a:moveTo>
                      <a:lnTo>
                        <a:pt x="0" y="77"/>
                      </a:lnTo>
                      <a:lnTo>
                        <a:pt x="379" y="717"/>
                      </a:lnTo>
                      <a:lnTo>
                        <a:pt x="1583" y="824"/>
                      </a:lnTo>
                      <a:lnTo>
                        <a:pt x="409" y="32"/>
                      </a:lnTo>
                      <a:lnTo>
                        <a:pt x="11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1" name="Google Shape;5671;p6"/>
                <p:cNvSpPr/>
                <p:nvPr/>
              </p:nvSpPr>
              <p:spPr>
                <a:xfrm>
                  <a:off x="7056234" y="1732462"/>
                  <a:ext cx="67305" cy="97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6" h="2383" extrusionOk="0">
                      <a:moveTo>
                        <a:pt x="0" y="0"/>
                      </a:moveTo>
                      <a:lnTo>
                        <a:pt x="114" y="2073"/>
                      </a:lnTo>
                      <a:lnTo>
                        <a:pt x="924" y="2382"/>
                      </a:lnTo>
                      <a:cubicBezTo>
                        <a:pt x="924" y="2382"/>
                        <a:pt x="1645" y="958"/>
                        <a:pt x="1376" y="809"/>
                      </a:cubicBezTo>
                      <a:cubicBezTo>
                        <a:pt x="1220" y="722"/>
                        <a:pt x="537" y="319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2" name="Google Shape;5672;p6"/>
                <p:cNvSpPr/>
                <p:nvPr/>
              </p:nvSpPr>
              <p:spPr>
                <a:xfrm>
                  <a:off x="7346798" y="1930206"/>
                  <a:ext cx="53361" cy="868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" h="2125" extrusionOk="0">
                      <a:moveTo>
                        <a:pt x="384" y="1"/>
                      </a:moveTo>
                      <a:lnTo>
                        <a:pt x="0" y="446"/>
                      </a:lnTo>
                      <a:lnTo>
                        <a:pt x="454" y="2095"/>
                      </a:lnTo>
                      <a:lnTo>
                        <a:pt x="637" y="2125"/>
                      </a:lnTo>
                      <a:lnTo>
                        <a:pt x="1305" y="1395"/>
                      </a:lnTo>
                      <a:lnTo>
                        <a:pt x="1007" y="1378"/>
                      </a:lnTo>
                      <a:lnTo>
                        <a:pt x="754" y="652"/>
                      </a:lnTo>
                      <a:lnTo>
                        <a:pt x="931" y="233"/>
                      </a:lnTo>
                      <a:lnTo>
                        <a:pt x="384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3" name="Google Shape;5673;p6"/>
                <p:cNvSpPr/>
                <p:nvPr/>
              </p:nvSpPr>
              <p:spPr>
                <a:xfrm>
                  <a:off x="7330361" y="1795964"/>
                  <a:ext cx="230783" cy="292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4" h="7155" extrusionOk="0">
                      <a:moveTo>
                        <a:pt x="1296" y="1222"/>
                      </a:moveTo>
                      <a:lnTo>
                        <a:pt x="3444" y="2511"/>
                      </a:lnTo>
                      <a:lnTo>
                        <a:pt x="3324" y="2864"/>
                      </a:lnTo>
                      <a:cubicBezTo>
                        <a:pt x="3324" y="2864"/>
                        <a:pt x="1276" y="2089"/>
                        <a:pt x="1053" y="1928"/>
                      </a:cubicBezTo>
                      <a:cubicBezTo>
                        <a:pt x="832" y="1767"/>
                        <a:pt x="1296" y="1222"/>
                        <a:pt x="1296" y="1222"/>
                      </a:cubicBezTo>
                      <a:close/>
                      <a:moveTo>
                        <a:pt x="2111" y="1"/>
                      </a:moveTo>
                      <a:cubicBezTo>
                        <a:pt x="1676" y="1"/>
                        <a:pt x="1285" y="815"/>
                        <a:pt x="1108" y="936"/>
                      </a:cubicBezTo>
                      <a:cubicBezTo>
                        <a:pt x="882" y="1091"/>
                        <a:pt x="0" y="1795"/>
                        <a:pt x="0" y="1795"/>
                      </a:cubicBezTo>
                      <a:lnTo>
                        <a:pt x="698" y="2181"/>
                      </a:lnTo>
                      <a:lnTo>
                        <a:pt x="1668" y="2720"/>
                      </a:lnTo>
                      <a:lnTo>
                        <a:pt x="1670" y="2714"/>
                      </a:lnTo>
                      <a:lnTo>
                        <a:pt x="2436" y="2965"/>
                      </a:lnTo>
                      <a:lnTo>
                        <a:pt x="3123" y="3328"/>
                      </a:lnTo>
                      <a:lnTo>
                        <a:pt x="2580" y="4731"/>
                      </a:lnTo>
                      <a:lnTo>
                        <a:pt x="2518" y="4727"/>
                      </a:lnTo>
                      <a:lnTo>
                        <a:pt x="2497" y="5006"/>
                      </a:lnTo>
                      <a:lnTo>
                        <a:pt x="2533" y="5447"/>
                      </a:lnTo>
                      <a:cubicBezTo>
                        <a:pt x="2533" y="5447"/>
                        <a:pt x="2676" y="5539"/>
                        <a:pt x="2885" y="5714"/>
                      </a:cubicBezTo>
                      <a:lnTo>
                        <a:pt x="3034" y="5739"/>
                      </a:lnTo>
                      <a:lnTo>
                        <a:pt x="3820" y="5870"/>
                      </a:lnTo>
                      <a:cubicBezTo>
                        <a:pt x="3820" y="5870"/>
                        <a:pt x="3685" y="6087"/>
                        <a:pt x="3527" y="6340"/>
                      </a:cubicBezTo>
                      <a:cubicBezTo>
                        <a:pt x="3662" y="6493"/>
                        <a:pt x="3798" y="6663"/>
                        <a:pt x="3928" y="6853"/>
                      </a:cubicBezTo>
                      <a:cubicBezTo>
                        <a:pt x="4077" y="7071"/>
                        <a:pt x="4196" y="7154"/>
                        <a:pt x="4290" y="7154"/>
                      </a:cubicBezTo>
                      <a:cubicBezTo>
                        <a:pt x="4585" y="7154"/>
                        <a:pt x="4637" y="6334"/>
                        <a:pt x="4637" y="6334"/>
                      </a:cubicBezTo>
                      <a:lnTo>
                        <a:pt x="4863" y="5548"/>
                      </a:lnTo>
                      <a:lnTo>
                        <a:pt x="5644" y="4017"/>
                      </a:lnTo>
                      <a:lnTo>
                        <a:pt x="4594" y="3504"/>
                      </a:lnTo>
                      <a:lnTo>
                        <a:pt x="3844" y="2455"/>
                      </a:lnTo>
                      <a:cubicBezTo>
                        <a:pt x="3844" y="2455"/>
                        <a:pt x="3057" y="965"/>
                        <a:pt x="2485" y="227"/>
                      </a:cubicBezTo>
                      <a:cubicBezTo>
                        <a:pt x="2359" y="65"/>
                        <a:pt x="2234" y="1"/>
                        <a:pt x="211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4" name="Google Shape;5674;p6"/>
                <p:cNvSpPr/>
                <p:nvPr/>
              </p:nvSpPr>
              <p:spPr>
                <a:xfrm>
                  <a:off x="7456057" y="1760390"/>
                  <a:ext cx="117273" cy="117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8" h="2872" extrusionOk="0">
                      <a:moveTo>
                        <a:pt x="1474" y="1"/>
                      </a:moveTo>
                      <a:cubicBezTo>
                        <a:pt x="1297" y="1"/>
                        <a:pt x="1083" y="78"/>
                        <a:pt x="936" y="119"/>
                      </a:cubicBezTo>
                      <a:cubicBezTo>
                        <a:pt x="686" y="191"/>
                        <a:pt x="287" y="530"/>
                        <a:pt x="144" y="661"/>
                      </a:cubicBezTo>
                      <a:cubicBezTo>
                        <a:pt x="0" y="793"/>
                        <a:pt x="1193" y="2437"/>
                        <a:pt x="1092" y="2872"/>
                      </a:cubicBezTo>
                      <a:cubicBezTo>
                        <a:pt x="1092" y="2872"/>
                        <a:pt x="2474" y="2658"/>
                        <a:pt x="2671" y="2557"/>
                      </a:cubicBezTo>
                      <a:cubicBezTo>
                        <a:pt x="2867" y="2456"/>
                        <a:pt x="2294" y="1717"/>
                        <a:pt x="2294" y="1717"/>
                      </a:cubicBezTo>
                      <a:cubicBezTo>
                        <a:pt x="2294" y="1717"/>
                        <a:pt x="1884" y="436"/>
                        <a:pt x="1758" y="155"/>
                      </a:cubicBezTo>
                      <a:cubicBezTo>
                        <a:pt x="1707" y="39"/>
                        <a:pt x="1600" y="1"/>
                        <a:pt x="14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5" name="Google Shape;5675;p6"/>
                <p:cNvSpPr/>
                <p:nvPr/>
              </p:nvSpPr>
              <p:spPr>
                <a:xfrm>
                  <a:off x="7520376" y="1888785"/>
                  <a:ext cx="56101" cy="49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1210" extrusionOk="0">
                      <a:moveTo>
                        <a:pt x="1" y="1"/>
                      </a:moveTo>
                      <a:lnTo>
                        <a:pt x="67" y="1019"/>
                      </a:lnTo>
                      <a:lnTo>
                        <a:pt x="1294" y="1210"/>
                      </a:lnTo>
                      <a:lnTo>
                        <a:pt x="1372" y="6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6" name="Google Shape;5676;p6"/>
                <p:cNvSpPr/>
                <p:nvPr/>
              </p:nvSpPr>
              <p:spPr>
                <a:xfrm>
                  <a:off x="7551576" y="1699914"/>
                  <a:ext cx="79735" cy="47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" h="1158" extrusionOk="0">
                      <a:moveTo>
                        <a:pt x="1197" y="1"/>
                      </a:moveTo>
                      <a:cubicBezTo>
                        <a:pt x="1154" y="1"/>
                        <a:pt x="1115" y="10"/>
                        <a:pt x="1085" y="31"/>
                      </a:cubicBezTo>
                      <a:cubicBezTo>
                        <a:pt x="858" y="186"/>
                        <a:pt x="1" y="973"/>
                        <a:pt x="1" y="973"/>
                      </a:cubicBezTo>
                      <a:lnTo>
                        <a:pt x="459" y="1157"/>
                      </a:lnTo>
                      <a:lnTo>
                        <a:pt x="1949" y="371"/>
                      </a:lnTo>
                      <a:cubicBezTo>
                        <a:pt x="1949" y="371"/>
                        <a:pt x="1472" y="1"/>
                        <a:pt x="11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7" name="Google Shape;5677;p6"/>
                <p:cNvSpPr/>
                <p:nvPr/>
              </p:nvSpPr>
              <p:spPr>
                <a:xfrm>
                  <a:off x="7567686" y="1373244"/>
                  <a:ext cx="94660" cy="1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5" h="2832" extrusionOk="0">
                      <a:moveTo>
                        <a:pt x="864" y="1"/>
                      </a:moveTo>
                      <a:lnTo>
                        <a:pt x="0" y="1555"/>
                      </a:lnTo>
                      <a:cubicBezTo>
                        <a:pt x="356" y="1969"/>
                        <a:pt x="696" y="2394"/>
                        <a:pt x="1021" y="2832"/>
                      </a:cubicBezTo>
                      <a:lnTo>
                        <a:pt x="2090" y="2350"/>
                      </a:lnTo>
                      <a:cubicBezTo>
                        <a:pt x="2162" y="1635"/>
                        <a:pt x="2238" y="921"/>
                        <a:pt x="2315" y="208"/>
                      </a:cubicBezTo>
                      <a:cubicBezTo>
                        <a:pt x="1831" y="146"/>
                        <a:pt x="1347" y="77"/>
                        <a:pt x="86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8" name="Google Shape;5678;p6"/>
                <p:cNvSpPr/>
                <p:nvPr/>
              </p:nvSpPr>
              <p:spPr>
                <a:xfrm>
                  <a:off x="7673632" y="1511574"/>
                  <a:ext cx="69513" cy="1104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0" h="2701" extrusionOk="0">
                      <a:moveTo>
                        <a:pt x="1699" y="0"/>
                      </a:moveTo>
                      <a:lnTo>
                        <a:pt x="1699" y="0"/>
                      </a:lnTo>
                      <a:cubicBezTo>
                        <a:pt x="1423" y="4"/>
                        <a:pt x="1146" y="9"/>
                        <a:pt x="870" y="9"/>
                      </a:cubicBezTo>
                      <a:cubicBezTo>
                        <a:pt x="747" y="9"/>
                        <a:pt x="624" y="8"/>
                        <a:pt x="501" y="5"/>
                      </a:cubicBezTo>
                      <a:lnTo>
                        <a:pt x="0" y="2605"/>
                      </a:lnTo>
                      <a:lnTo>
                        <a:pt x="931" y="2700"/>
                      </a:lnTo>
                      <a:lnTo>
                        <a:pt x="1419" y="1568"/>
                      </a:lnTo>
                      <a:lnTo>
                        <a:pt x="16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9" name="Google Shape;5679;p6"/>
                <p:cNvSpPr/>
                <p:nvPr/>
              </p:nvSpPr>
              <p:spPr>
                <a:xfrm>
                  <a:off x="7680420" y="1384856"/>
                  <a:ext cx="143810" cy="107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7" h="2635" extrusionOk="0">
                      <a:moveTo>
                        <a:pt x="188" y="0"/>
                      </a:moveTo>
                      <a:cubicBezTo>
                        <a:pt x="123" y="588"/>
                        <a:pt x="60" y="1176"/>
                        <a:pt x="0" y="1765"/>
                      </a:cubicBezTo>
                      <a:lnTo>
                        <a:pt x="649" y="1471"/>
                      </a:lnTo>
                      <a:lnTo>
                        <a:pt x="426" y="2635"/>
                      </a:lnTo>
                      <a:cubicBezTo>
                        <a:pt x="466" y="2635"/>
                        <a:pt x="507" y="2635"/>
                        <a:pt x="548" y="2635"/>
                      </a:cubicBezTo>
                      <a:cubicBezTo>
                        <a:pt x="905" y="2635"/>
                        <a:pt x="1262" y="2624"/>
                        <a:pt x="1619" y="2622"/>
                      </a:cubicBezTo>
                      <a:lnTo>
                        <a:pt x="1687" y="2242"/>
                      </a:lnTo>
                      <a:lnTo>
                        <a:pt x="2443" y="627"/>
                      </a:lnTo>
                      <a:lnTo>
                        <a:pt x="3516" y="491"/>
                      </a:lnTo>
                      <a:lnTo>
                        <a:pt x="3210" y="243"/>
                      </a:lnTo>
                      <a:cubicBezTo>
                        <a:pt x="2204" y="198"/>
                        <a:pt x="1195" y="116"/>
                        <a:pt x="1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0" name="Google Shape;5680;p6"/>
                <p:cNvSpPr/>
                <p:nvPr/>
              </p:nvSpPr>
              <p:spPr>
                <a:xfrm>
                  <a:off x="7113562" y="1809785"/>
                  <a:ext cx="60885" cy="103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9" h="2527" extrusionOk="0">
                      <a:moveTo>
                        <a:pt x="639" y="1"/>
                      </a:moveTo>
                      <a:lnTo>
                        <a:pt x="1" y="920"/>
                      </a:lnTo>
                      <a:lnTo>
                        <a:pt x="255" y="2526"/>
                      </a:lnTo>
                      <a:lnTo>
                        <a:pt x="1488" y="2255"/>
                      </a:lnTo>
                      <a:lnTo>
                        <a:pt x="63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1" name="Google Shape;5681;p6"/>
                <p:cNvSpPr/>
                <p:nvPr/>
              </p:nvSpPr>
              <p:spPr>
                <a:xfrm>
                  <a:off x="7723477" y="2342091"/>
                  <a:ext cx="202446" cy="253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" h="6206" extrusionOk="0">
                      <a:moveTo>
                        <a:pt x="3296" y="1"/>
                      </a:moveTo>
                      <a:lnTo>
                        <a:pt x="2387" y="1710"/>
                      </a:lnTo>
                      <a:lnTo>
                        <a:pt x="2516" y="2037"/>
                      </a:lnTo>
                      <a:cubicBezTo>
                        <a:pt x="2516" y="2037"/>
                        <a:pt x="2319" y="2161"/>
                        <a:pt x="2051" y="2341"/>
                      </a:cubicBezTo>
                      <a:lnTo>
                        <a:pt x="0" y="6197"/>
                      </a:lnTo>
                      <a:lnTo>
                        <a:pt x="79" y="6206"/>
                      </a:lnTo>
                      <a:lnTo>
                        <a:pt x="1377" y="5752"/>
                      </a:lnTo>
                      <a:lnTo>
                        <a:pt x="677" y="4974"/>
                      </a:lnTo>
                      <a:lnTo>
                        <a:pt x="4950" y="1494"/>
                      </a:lnTo>
                      <a:cubicBezTo>
                        <a:pt x="4042" y="661"/>
                        <a:pt x="3296" y="1"/>
                        <a:pt x="32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2" name="Google Shape;5682;p6"/>
                <p:cNvSpPr/>
                <p:nvPr/>
              </p:nvSpPr>
              <p:spPr>
                <a:xfrm>
                  <a:off x="7755903" y="2011046"/>
                  <a:ext cx="210256" cy="149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42" h="3659" extrusionOk="0">
                      <a:moveTo>
                        <a:pt x="1403" y="1"/>
                      </a:moveTo>
                      <a:lnTo>
                        <a:pt x="1635" y="1661"/>
                      </a:lnTo>
                      <a:cubicBezTo>
                        <a:pt x="1635" y="1661"/>
                        <a:pt x="701" y="1477"/>
                        <a:pt x="1" y="1343"/>
                      </a:cubicBezTo>
                      <a:lnTo>
                        <a:pt x="1" y="1343"/>
                      </a:lnTo>
                      <a:lnTo>
                        <a:pt x="276" y="3522"/>
                      </a:lnTo>
                      <a:lnTo>
                        <a:pt x="3443" y="3659"/>
                      </a:lnTo>
                      <a:lnTo>
                        <a:pt x="5141" y="3522"/>
                      </a:lnTo>
                      <a:lnTo>
                        <a:pt x="4590" y="1594"/>
                      </a:lnTo>
                      <a:lnTo>
                        <a:pt x="14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3" name="Google Shape;5683;p6"/>
                <p:cNvSpPr/>
                <p:nvPr/>
              </p:nvSpPr>
              <p:spPr>
                <a:xfrm>
                  <a:off x="7744617" y="1976739"/>
                  <a:ext cx="36515" cy="182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" h="446" extrusionOk="0">
                      <a:moveTo>
                        <a:pt x="1" y="1"/>
                      </a:moveTo>
                      <a:lnTo>
                        <a:pt x="54" y="427"/>
                      </a:lnTo>
                      <a:lnTo>
                        <a:pt x="892" y="446"/>
                      </a:lnTo>
                      <a:lnTo>
                        <a:pt x="892" y="44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4" name="Google Shape;5684;p6"/>
                <p:cNvSpPr/>
                <p:nvPr/>
              </p:nvSpPr>
              <p:spPr>
                <a:xfrm>
                  <a:off x="8080569" y="1809703"/>
                  <a:ext cx="301686" cy="136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8" h="3350" extrusionOk="0">
                      <a:moveTo>
                        <a:pt x="0" y="1"/>
                      </a:moveTo>
                      <a:lnTo>
                        <a:pt x="918" y="3213"/>
                      </a:lnTo>
                      <a:lnTo>
                        <a:pt x="4085" y="3350"/>
                      </a:lnTo>
                      <a:lnTo>
                        <a:pt x="6242" y="2386"/>
                      </a:lnTo>
                      <a:lnTo>
                        <a:pt x="7378" y="1171"/>
                      </a:lnTo>
                      <a:lnTo>
                        <a:pt x="7038" y="895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5" name="Google Shape;5685;p6"/>
                <p:cNvSpPr/>
                <p:nvPr/>
              </p:nvSpPr>
              <p:spPr>
                <a:xfrm>
                  <a:off x="7625382" y="2302223"/>
                  <a:ext cx="69554" cy="2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1" h="623" extrusionOk="0">
                      <a:moveTo>
                        <a:pt x="185" y="1"/>
                      </a:moveTo>
                      <a:lnTo>
                        <a:pt x="0" y="622"/>
                      </a:lnTo>
                      <a:lnTo>
                        <a:pt x="1701" y="315"/>
                      </a:lnTo>
                      <a:lnTo>
                        <a:pt x="18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6" name="Google Shape;5686;p6"/>
                <p:cNvSpPr/>
                <p:nvPr/>
              </p:nvSpPr>
              <p:spPr>
                <a:xfrm>
                  <a:off x="7708143" y="2212429"/>
                  <a:ext cx="52421" cy="95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2" h="2346" extrusionOk="0">
                      <a:moveTo>
                        <a:pt x="0" y="1"/>
                      </a:moveTo>
                      <a:lnTo>
                        <a:pt x="594" y="2345"/>
                      </a:lnTo>
                      <a:lnTo>
                        <a:pt x="1281" y="222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7" name="Google Shape;5687;p6"/>
                <p:cNvSpPr/>
                <p:nvPr/>
              </p:nvSpPr>
              <p:spPr>
                <a:xfrm>
                  <a:off x="8096966" y="2399828"/>
                  <a:ext cx="76505" cy="66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1" h="1635" extrusionOk="0">
                      <a:moveTo>
                        <a:pt x="1006" y="0"/>
                      </a:moveTo>
                      <a:lnTo>
                        <a:pt x="54" y="910"/>
                      </a:lnTo>
                      <a:lnTo>
                        <a:pt x="0" y="1635"/>
                      </a:lnTo>
                      <a:lnTo>
                        <a:pt x="1871" y="983"/>
                      </a:lnTo>
                      <a:lnTo>
                        <a:pt x="100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8" name="Google Shape;5688;p6"/>
                <p:cNvSpPr/>
                <p:nvPr/>
              </p:nvSpPr>
              <p:spPr>
                <a:xfrm>
                  <a:off x="8331716" y="2036970"/>
                  <a:ext cx="88977" cy="949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" h="2322" extrusionOk="0">
                      <a:moveTo>
                        <a:pt x="1980" y="0"/>
                      </a:moveTo>
                      <a:lnTo>
                        <a:pt x="0" y="886"/>
                      </a:lnTo>
                      <a:cubicBezTo>
                        <a:pt x="0" y="886"/>
                        <a:pt x="470" y="2321"/>
                        <a:pt x="767" y="2321"/>
                      </a:cubicBezTo>
                      <a:cubicBezTo>
                        <a:pt x="776" y="2321"/>
                        <a:pt x="784" y="2320"/>
                        <a:pt x="792" y="2318"/>
                      </a:cubicBezTo>
                      <a:cubicBezTo>
                        <a:pt x="873" y="2294"/>
                        <a:pt x="1088" y="2239"/>
                        <a:pt x="1353" y="2170"/>
                      </a:cubicBezTo>
                      <a:lnTo>
                        <a:pt x="2176" y="298"/>
                      </a:lnTo>
                      <a:lnTo>
                        <a:pt x="19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9" name="Google Shape;5689;p6"/>
                <p:cNvSpPr/>
                <p:nvPr/>
              </p:nvSpPr>
              <p:spPr>
                <a:xfrm>
                  <a:off x="8273816" y="1962550"/>
                  <a:ext cx="104065" cy="797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5" h="1951" extrusionOk="0">
                      <a:moveTo>
                        <a:pt x="1728" y="0"/>
                      </a:moveTo>
                      <a:lnTo>
                        <a:pt x="253" y="422"/>
                      </a:lnTo>
                      <a:cubicBezTo>
                        <a:pt x="253" y="422"/>
                        <a:pt x="0" y="1770"/>
                        <a:pt x="168" y="1913"/>
                      </a:cubicBezTo>
                      <a:cubicBezTo>
                        <a:pt x="200" y="1940"/>
                        <a:pt x="303" y="1951"/>
                        <a:pt x="449" y="1951"/>
                      </a:cubicBezTo>
                      <a:cubicBezTo>
                        <a:pt x="1086" y="1951"/>
                        <a:pt x="2545" y="1745"/>
                        <a:pt x="2545" y="1745"/>
                      </a:cubicBezTo>
                      <a:lnTo>
                        <a:pt x="172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0" name="Google Shape;5690;p6"/>
                <p:cNvSpPr/>
                <p:nvPr/>
              </p:nvSpPr>
              <p:spPr>
                <a:xfrm>
                  <a:off x="7908545" y="1882365"/>
                  <a:ext cx="192306" cy="194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03" h="4767" extrusionOk="0">
                      <a:moveTo>
                        <a:pt x="2158" y="0"/>
                      </a:moveTo>
                      <a:cubicBezTo>
                        <a:pt x="1664" y="0"/>
                        <a:pt x="935" y="83"/>
                        <a:pt x="935" y="83"/>
                      </a:cubicBezTo>
                      <a:lnTo>
                        <a:pt x="0" y="1945"/>
                      </a:lnTo>
                      <a:cubicBezTo>
                        <a:pt x="0" y="1945"/>
                        <a:pt x="2191" y="4701"/>
                        <a:pt x="2461" y="4751"/>
                      </a:cubicBezTo>
                      <a:cubicBezTo>
                        <a:pt x="2519" y="4762"/>
                        <a:pt x="2610" y="4766"/>
                        <a:pt x="2717" y="4766"/>
                      </a:cubicBezTo>
                      <a:cubicBezTo>
                        <a:pt x="3110" y="4766"/>
                        <a:pt x="3725" y="4709"/>
                        <a:pt x="3725" y="4709"/>
                      </a:cubicBezTo>
                      <a:lnTo>
                        <a:pt x="4703" y="2770"/>
                      </a:lnTo>
                      <a:cubicBezTo>
                        <a:pt x="4703" y="2770"/>
                        <a:pt x="2727" y="176"/>
                        <a:pt x="2587" y="58"/>
                      </a:cubicBezTo>
                      <a:cubicBezTo>
                        <a:pt x="2537" y="15"/>
                        <a:pt x="2369" y="0"/>
                        <a:pt x="21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1" name="Google Shape;5691;p6"/>
                <p:cNvSpPr/>
                <p:nvPr/>
              </p:nvSpPr>
              <p:spPr>
                <a:xfrm>
                  <a:off x="8076726" y="2011128"/>
                  <a:ext cx="102348" cy="1713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4190" extrusionOk="0">
                      <a:moveTo>
                        <a:pt x="1272" y="1"/>
                      </a:moveTo>
                      <a:lnTo>
                        <a:pt x="0" y="1577"/>
                      </a:lnTo>
                      <a:cubicBezTo>
                        <a:pt x="0" y="1577"/>
                        <a:pt x="430" y="1965"/>
                        <a:pt x="455" y="2276"/>
                      </a:cubicBezTo>
                      <a:cubicBezTo>
                        <a:pt x="481" y="2588"/>
                        <a:pt x="539" y="3464"/>
                        <a:pt x="539" y="3464"/>
                      </a:cubicBezTo>
                      <a:cubicBezTo>
                        <a:pt x="539" y="3464"/>
                        <a:pt x="377" y="4189"/>
                        <a:pt x="667" y="4189"/>
                      </a:cubicBezTo>
                      <a:cubicBezTo>
                        <a:pt x="672" y="4189"/>
                        <a:pt x="677" y="4189"/>
                        <a:pt x="683" y="4189"/>
                      </a:cubicBezTo>
                      <a:cubicBezTo>
                        <a:pt x="995" y="4164"/>
                        <a:pt x="1989" y="4071"/>
                        <a:pt x="1989" y="4071"/>
                      </a:cubicBezTo>
                      <a:lnTo>
                        <a:pt x="2250" y="2529"/>
                      </a:lnTo>
                      <a:lnTo>
                        <a:pt x="1681" y="1961"/>
                      </a:lnTo>
                      <a:lnTo>
                        <a:pt x="1980" y="1586"/>
                      </a:lnTo>
                      <a:cubicBezTo>
                        <a:pt x="1980" y="1586"/>
                        <a:pt x="2503" y="1181"/>
                        <a:pt x="2393" y="1021"/>
                      </a:cubicBezTo>
                      <a:cubicBezTo>
                        <a:pt x="2284" y="860"/>
                        <a:pt x="1272" y="1"/>
                        <a:pt x="127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2" name="Google Shape;5692;p6"/>
                <p:cNvSpPr/>
                <p:nvPr/>
              </p:nvSpPr>
              <p:spPr>
                <a:xfrm>
                  <a:off x="8001938" y="2129341"/>
                  <a:ext cx="68981" cy="80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1973" extrusionOk="0">
                      <a:moveTo>
                        <a:pt x="801" y="0"/>
                      </a:moveTo>
                      <a:lnTo>
                        <a:pt x="0" y="102"/>
                      </a:lnTo>
                      <a:lnTo>
                        <a:pt x="23" y="602"/>
                      </a:lnTo>
                      <a:cubicBezTo>
                        <a:pt x="80" y="554"/>
                        <a:pt x="122" y="512"/>
                        <a:pt x="145" y="482"/>
                      </a:cubicBezTo>
                      <a:cubicBezTo>
                        <a:pt x="157" y="467"/>
                        <a:pt x="167" y="461"/>
                        <a:pt x="177" y="461"/>
                      </a:cubicBezTo>
                      <a:cubicBezTo>
                        <a:pt x="282" y="461"/>
                        <a:pt x="328" y="1192"/>
                        <a:pt x="347" y="1717"/>
                      </a:cubicBezTo>
                      <a:lnTo>
                        <a:pt x="599" y="1973"/>
                      </a:lnTo>
                      <a:lnTo>
                        <a:pt x="1686" y="1535"/>
                      </a:lnTo>
                      <a:lnTo>
                        <a:pt x="1576" y="34"/>
                      </a:lnTo>
                      <a:lnTo>
                        <a:pt x="8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3" name="Google Shape;5693;p6"/>
                <p:cNvSpPr/>
                <p:nvPr/>
              </p:nvSpPr>
              <p:spPr>
                <a:xfrm>
                  <a:off x="7789474" y="1793675"/>
                  <a:ext cx="178894" cy="103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5" h="2519" extrusionOk="0">
                      <a:moveTo>
                        <a:pt x="4042" y="1"/>
                      </a:moveTo>
                      <a:lnTo>
                        <a:pt x="0" y="1422"/>
                      </a:lnTo>
                      <a:cubicBezTo>
                        <a:pt x="0" y="1422"/>
                        <a:pt x="192" y="2518"/>
                        <a:pt x="605" y="2518"/>
                      </a:cubicBezTo>
                      <a:cubicBezTo>
                        <a:pt x="624" y="2518"/>
                        <a:pt x="645" y="2516"/>
                        <a:pt x="666" y="2510"/>
                      </a:cubicBezTo>
                      <a:cubicBezTo>
                        <a:pt x="1120" y="2394"/>
                        <a:pt x="4375" y="545"/>
                        <a:pt x="4375" y="545"/>
                      </a:cubicBezTo>
                      <a:lnTo>
                        <a:pt x="404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4" name="Google Shape;5694;p6"/>
                <p:cNvSpPr/>
                <p:nvPr/>
              </p:nvSpPr>
              <p:spPr>
                <a:xfrm>
                  <a:off x="7839114" y="2178613"/>
                  <a:ext cx="307288" cy="15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5" h="3699" extrusionOk="0">
                      <a:moveTo>
                        <a:pt x="688" y="0"/>
                      </a:moveTo>
                      <a:cubicBezTo>
                        <a:pt x="0" y="0"/>
                        <a:pt x="788" y="895"/>
                        <a:pt x="788" y="895"/>
                      </a:cubicBezTo>
                      <a:lnTo>
                        <a:pt x="1185" y="1611"/>
                      </a:lnTo>
                      <a:lnTo>
                        <a:pt x="1716" y="3245"/>
                      </a:lnTo>
                      <a:lnTo>
                        <a:pt x="2820" y="2866"/>
                      </a:lnTo>
                      <a:lnTo>
                        <a:pt x="4092" y="3076"/>
                      </a:lnTo>
                      <a:cubicBezTo>
                        <a:pt x="4092" y="3076"/>
                        <a:pt x="5702" y="3573"/>
                        <a:pt x="6629" y="3691"/>
                      </a:cubicBezTo>
                      <a:cubicBezTo>
                        <a:pt x="6668" y="3696"/>
                        <a:pt x="6705" y="3699"/>
                        <a:pt x="6739" y="3699"/>
                      </a:cubicBezTo>
                      <a:cubicBezTo>
                        <a:pt x="7514" y="3699"/>
                        <a:pt x="7052" y="2474"/>
                        <a:pt x="7101" y="2217"/>
                      </a:cubicBezTo>
                      <a:cubicBezTo>
                        <a:pt x="7151" y="1947"/>
                        <a:pt x="7278" y="827"/>
                        <a:pt x="7278" y="827"/>
                      </a:cubicBezTo>
                      <a:lnTo>
                        <a:pt x="7278" y="827"/>
                      </a:lnTo>
                      <a:lnTo>
                        <a:pt x="6510" y="1045"/>
                      </a:lnTo>
                      <a:lnTo>
                        <a:pt x="4387" y="1652"/>
                      </a:lnTo>
                      <a:lnTo>
                        <a:pt x="3953" y="1148"/>
                      </a:lnTo>
                      <a:lnTo>
                        <a:pt x="2969" y="1441"/>
                      </a:lnTo>
                      <a:lnTo>
                        <a:pt x="2064" y="1328"/>
                      </a:lnTo>
                      <a:lnTo>
                        <a:pt x="2505" y="451"/>
                      </a:lnTo>
                      <a:cubicBezTo>
                        <a:pt x="2505" y="451"/>
                        <a:pt x="2726" y="308"/>
                        <a:pt x="3004" y="121"/>
                      </a:cubicBezTo>
                      <a:lnTo>
                        <a:pt x="2904" y="34"/>
                      </a:lnTo>
                      <a:cubicBezTo>
                        <a:pt x="2904" y="34"/>
                        <a:pt x="2515" y="118"/>
                        <a:pt x="1941" y="118"/>
                      </a:cubicBezTo>
                      <a:cubicBezTo>
                        <a:pt x="1642" y="118"/>
                        <a:pt x="1293" y="95"/>
                        <a:pt x="923" y="26"/>
                      </a:cubicBezTo>
                      <a:cubicBezTo>
                        <a:pt x="830" y="8"/>
                        <a:pt x="753" y="0"/>
                        <a:pt x="6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5" name="Google Shape;5695;p6"/>
                <p:cNvSpPr/>
                <p:nvPr/>
              </p:nvSpPr>
              <p:spPr>
                <a:xfrm>
                  <a:off x="7992206" y="2326798"/>
                  <a:ext cx="109708" cy="98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3" h="2411" extrusionOk="0">
                      <a:moveTo>
                        <a:pt x="441" y="1"/>
                      </a:moveTo>
                      <a:cubicBezTo>
                        <a:pt x="441" y="1"/>
                        <a:pt x="222" y="300"/>
                        <a:pt x="0" y="620"/>
                      </a:cubicBezTo>
                      <a:cubicBezTo>
                        <a:pt x="53" y="759"/>
                        <a:pt x="201" y="1151"/>
                        <a:pt x="391" y="1667"/>
                      </a:cubicBezTo>
                      <a:cubicBezTo>
                        <a:pt x="401" y="1668"/>
                        <a:pt x="407" y="1669"/>
                        <a:pt x="407" y="1669"/>
                      </a:cubicBezTo>
                      <a:cubicBezTo>
                        <a:pt x="407" y="1669"/>
                        <a:pt x="1604" y="2284"/>
                        <a:pt x="1890" y="2393"/>
                      </a:cubicBezTo>
                      <a:cubicBezTo>
                        <a:pt x="1921" y="2405"/>
                        <a:pt x="1951" y="2411"/>
                        <a:pt x="1980" y="2411"/>
                      </a:cubicBezTo>
                      <a:cubicBezTo>
                        <a:pt x="2218" y="2411"/>
                        <a:pt x="2385" y="2040"/>
                        <a:pt x="2497" y="1837"/>
                      </a:cubicBezTo>
                      <a:cubicBezTo>
                        <a:pt x="2624" y="1610"/>
                        <a:pt x="2666" y="1088"/>
                        <a:pt x="2674" y="894"/>
                      </a:cubicBezTo>
                      <a:cubicBezTo>
                        <a:pt x="2683" y="699"/>
                        <a:pt x="677" y="380"/>
                        <a:pt x="4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6" name="Google Shape;5696;p6"/>
                <p:cNvSpPr/>
                <p:nvPr/>
              </p:nvSpPr>
              <p:spPr>
                <a:xfrm>
                  <a:off x="7916110" y="2305454"/>
                  <a:ext cx="72457" cy="65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" h="1602" extrusionOk="0">
                      <a:moveTo>
                        <a:pt x="1004" y="0"/>
                      </a:moveTo>
                      <a:lnTo>
                        <a:pt x="1" y="734"/>
                      </a:lnTo>
                      <a:lnTo>
                        <a:pt x="759" y="1602"/>
                      </a:lnTo>
                      <a:lnTo>
                        <a:pt x="1771" y="674"/>
                      </a:lnTo>
                      <a:lnTo>
                        <a:pt x="100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7" name="Google Shape;5697;p6"/>
                <p:cNvSpPr/>
                <p:nvPr/>
              </p:nvSpPr>
              <p:spPr>
                <a:xfrm>
                  <a:off x="7568381" y="1637107"/>
                  <a:ext cx="118213" cy="623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1" h="1526" extrusionOk="0">
                      <a:moveTo>
                        <a:pt x="1" y="0"/>
                      </a:moveTo>
                      <a:lnTo>
                        <a:pt x="453" y="954"/>
                      </a:lnTo>
                      <a:lnTo>
                        <a:pt x="2241" y="1526"/>
                      </a:lnTo>
                      <a:lnTo>
                        <a:pt x="2890" y="1114"/>
                      </a:lnTo>
                      <a:lnTo>
                        <a:pt x="2676" y="36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8" name="Google Shape;5698;p6"/>
                <p:cNvSpPr/>
                <p:nvPr/>
              </p:nvSpPr>
              <p:spPr>
                <a:xfrm>
                  <a:off x="8223848" y="2035539"/>
                  <a:ext cx="89794" cy="84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6" h="2058" extrusionOk="0">
                      <a:moveTo>
                        <a:pt x="681" y="0"/>
                      </a:moveTo>
                      <a:lnTo>
                        <a:pt x="0" y="1063"/>
                      </a:lnTo>
                      <a:lnTo>
                        <a:pt x="2195" y="2057"/>
                      </a:lnTo>
                      <a:lnTo>
                        <a:pt x="1996" y="956"/>
                      </a:lnTo>
                      <a:lnTo>
                        <a:pt x="68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9" name="Google Shape;5699;p6"/>
                <p:cNvSpPr/>
                <p:nvPr/>
              </p:nvSpPr>
              <p:spPr>
                <a:xfrm>
                  <a:off x="8225034" y="1958870"/>
                  <a:ext cx="42607" cy="5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2" h="1279" extrusionOk="0">
                      <a:moveTo>
                        <a:pt x="927" y="1"/>
                      </a:moveTo>
                      <a:cubicBezTo>
                        <a:pt x="927" y="1"/>
                        <a:pt x="1" y="207"/>
                        <a:pt x="170" y="391"/>
                      </a:cubicBezTo>
                      <a:cubicBezTo>
                        <a:pt x="338" y="575"/>
                        <a:pt x="713" y="1279"/>
                        <a:pt x="713" y="1279"/>
                      </a:cubicBezTo>
                      <a:lnTo>
                        <a:pt x="1042" y="200"/>
                      </a:lnTo>
                      <a:lnTo>
                        <a:pt x="92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0" name="Google Shape;5700;p6"/>
                <p:cNvSpPr/>
                <p:nvPr/>
              </p:nvSpPr>
              <p:spPr>
                <a:xfrm>
                  <a:off x="8113486" y="1954290"/>
                  <a:ext cx="32712" cy="286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" h="701" extrusionOk="0">
                      <a:moveTo>
                        <a:pt x="433" y="1"/>
                      </a:moveTo>
                      <a:cubicBezTo>
                        <a:pt x="375" y="1"/>
                        <a:pt x="326" y="8"/>
                        <a:pt x="298" y="27"/>
                      </a:cubicBezTo>
                      <a:cubicBezTo>
                        <a:pt x="195" y="99"/>
                        <a:pt x="0" y="700"/>
                        <a:pt x="0" y="700"/>
                      </a:cubicBezTo>
                      <a:lnTo>
                        <a:pt x="688" y="673"/>
                      </a:lnTo>
                      <a:lnTo>
                        <a:pt x="800" y="52"/>
                      </a:lnTo>
                      <a:cubicBezTo>
                        <a:pt x="800" y="52"/>
                        <a:pt x="588" y="1"/>
                        <a:pt x="4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1" name="Google Shape;5701;p6"/>
                <p:cNvSpPr/>
                <p:nvPr/>
              </p:nvSpPr>
              <p:spPr>
                <a:xfrm>
                  <a:off x="7579953" y="2333586"/>
                  <a:ext cx="185600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9" h="1309" extrusionOk="0">
                      <a:moveTo>
                        <a:pt x="4454" y="0"/>
                      </a:moveTo>
                      <a:lnTo>
                        <a:pt x="377" y="123"/>
                      </a:lnTo>
                      <a:cubicBezTo>
                        <a:pt x="377" y="123"/>
                        <a:pt x="1" y="876"/>
                        <a:pt x="165" y="876"/>
                      </a:cubicBezTo>
                      <a:cubicBezTo>
                        <a:pt x="171" y="876"/>
                        <a:pt x="178" y="875"/>
                        <a:pt x="186" y="872"/>
                      </a:cubicBezTo>
                      <a:cubicBezTo>
                        <a:pt x="198" y="869"/>
                        <a:pt x="223" y="867"/>
                        <a:pt x="260" y="867"/>
                      </a:cubicBezTo>
                      <a:cubicBezTo>
                        <a:pt x="864" y="867"/>
                        <a:pt x="4539" y="1308"/>
                        <a:pt x="4539" y="1308"/>
                      </a:cubicBezTo>
                      <a:lnTo>
                        <a:pt x="445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2" name="Google Shape;5702;p6"/>
                <p:cNvSpPr/>
                <p:nvPr/>
              </p:nvSpPr>
              <p:spPr>
                <a:xfrm>
                  <a:off x="7602933" y="1998247"/>
                  <a:ext cx="53443" cy="861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2106" extrusionOk="0">
                      <a:moveTo>
                        <a:pt x="1307" y="0"/>
                      </a:moveTo>
                      <a:lnTo>
                        <a:pt x="587" y="587"/>
                      </a:lnTo>
                      <a:lnTo>
                        <a:pt x="1" y="1463"/>
                      </a:lnTo>
                      <a:lnTo>
                        <a:pt x="529" y="2106"/>
                      </a:lnTo>
                      <a:lnTo>
                        <a:pt x="130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3" name="Google Shape;5703;p6"/>
                <p:cNvSpPr/>
                <p:nvPr/>
              </p:nvSpPr>
              <p:spPr>
                <a:xfrm>
                  <a:off x="7923511" y="2148150"/>
                  <a:ext cx="93147" cy="89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8" h="2186" extrusionOk="0">
                      <a:moveTo>
                        <a:pt x="2095" y="1"/>
                      </a:moveTo>
                      <a:cubicBezTo>
                        <a:pt x="2085" y="1"/>
                        <a:pt x="2075" y="7"/>
                        <a:pt x="2063" y="22"/>
                      </a:cubicBezTo>
                      <a:cubicBezTo>
                        <a:pt x="2040" y="52"/>
                        <a:pt x="1998" y="93"/>
                        <a:pt x="1941" y="141"/>
                      </a:cubicBezTo>
                      <a:cubicBezTo>
                        <a:pt x="1719" y="331"/>
                        <a:pt x="1285" y="633"/>
                        <a:pt x="940" y="866"/>
                      </a:cubicBezTo>
                      <a:cubicBezTo>
                        <a:pt x="662" y="1054"/>
                        <a:pt x="441" y="1196"/>
                        <a:pt x="441" y="1196"/>
                      </a:cubicBezTo>
                      <a:lnTo>
                        <a:pt x="0" y="2073"/>
                      </a:lnTo>
                      <a:lnTo>
                        <a:pt x="905" y="2186"/>
                      </a:lnTo>
                      <a:lnTo>
                        <a:pt x="1889" y="1894"/>
                      </a:lnTo>
                      <a:lnTo>
                        <a:pt x="2278" y="1779"/>
                      </a:lnTo>
                      <a:cubicBezTo>
                        <a:pt x="2278" y="1779"/>
                        <a:pt x="2276" y="1550"/>
                        <a:pt x="2265" y="1257"/>
                      </a:cubicBezTo>
                      <a:cubicBezTo>
                        <a:pt x="2246" y="732"/>
                        <a:pt x="2200" y="1"/>
                        <a:pt x="209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4" name="Google Shape;5704;p6"/>
                <p:cNvSpPr/>
                <p:nvPr/>
              </p:nvSpPr>
              <p:spPr>
                <a:xfrm>
                  <a:off x="7482431" y="2029405"/>
                  <a:ext cx="253886" cy="294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9" h="7197" extrusionOk="0">
                      <a:moveTo>
                        <a:pt x="2373" y="1"/>
                      </a:moveTo>
                      <a:lnTo>
                        <a:pt x="0" y="3762"/>
                      </a:lnTo>
                      <a:lnTo>
                        <a:pt x="924" y="6102"/>
                      </a:lnTo>
                      <a:lnTo>
                        <a:pt x="3681" y="6673"/>
                      </a:lnTo>
                      <a:lnTo>
                        <a:pt x="5197" y="6987"/>
                      </a:lnTo>
                      <a:lnTo>
                        <a:pt x="6209" y="7196"/>
                      </a:lnTo>
                      <a:lnTo>
                        <a:pt x="6114" y="6821"/>
                      </a:lnTo>
                      <a:lnTo>
                        <a:pt x="5520" y="4477"/>
                      </a:lnTo>
                      <a:lnTo>
                        <a:pt x="5284" y="3545"/>
                      </a:lnTo>
                      <a:lnTo>
                        <a:pt x="3476" y="1344"/>
                      </a:lnTo>
                      <a:lnTo>
                        <a:pt x="2948" y="701"/>
                      </a:lnTo>
                      <a:lnTo>
                        <a:pt x="237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5" name="Google Shape;5705;p6"/>
                <p:cNvSpPr/>
                <p:nvPr/>
              </p:nvSpPr>
              <p:spPr>
                <a:xfrm>
                  <a:off x="7751160" y="2349819"/>
                  <a:ext cx="289665" cy="2275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4" h="5564" extrusionOk="0">
                      <a:moveTo>
                        <a:pt x="5873" y="0"/>
                      </a:moveTo>
                      <a:lnTo>
                        <a:pt x="4273" y="1305"/>
                      </a:lnTo>
                      <a:lnTo>
                        <a:pt x="0" y="4785"/>
                      </a:lnTo>
                      <a:lnTo>
                        <a:pt x="700" y="5563"/>
                      </a:lnTo>
                      <a:lnTo>
                        <a:pt x="7083" y="3337"/>
                      </a:lnTo>
                      <a:cubicBezTo>
                        <a:pt x="6821" y="2566"/>
                        <a:pt x="6522" y="1742"/>
                        <a:pt x="6287" y="1104"/>
                      </a:cubicBezTo>
                      <a:cubicBezTo>
                        <a:pt x="6096" y="588"/>
                        <a:pt x="5948" y="196"/>
                        <a:pt x="5895" y="57"/>
                      </a:cubicBezTo>
                      <a:cubicBezTo>
                        <a:pt x="5882" y="21"/>
                        <a:pt x="5873" y="0"/>
                        <a:pt x="587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6" name="Google Shape;5706;p6"/>
                <p:cNvSpPr/>
                <p:nvPr/>
              </p:nvSpPr>
              <p:spPr>
                <a:xfrm>
                  <a:off x="7443830" y="2425180"/>
                  <a:ext cx="174232" cy="129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1" h="3173" extrusionOk="0">
                      <a:moveTo>
                        <a:pt x="4261" y="1"/>
                      </a:moveTo>
                      <a:lnTo>
                        <a:pt x="86" y="664"/>
                      </a:lnTo>
                      <a:lnTo>
                        <a:pt x="0" y="1183"/>
                      </a:lnTo>
                      <a:lnTo>
                        <a:pt x="2134" y="3173"/>
                      </a:lnTo>
                      <a:cubicBezTo>
                        <a:pt x="2986" y="1631"/>
                        <a:pt x="4261" y="1"/>
                        <a:pt x="426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7" name="Google Shape;5707;p6"/>
                <p:cNvSpPr/>
                <p:nvPr/>
              </p:nvSpPr>
              <p:spPr>
                <a:xfrm>
                  <a:off x="7123948" y="2077410"/>
                  <a:ext cx="183923" cy="1953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8" h="4778" extrusionOk="0">
                      <a:moveTo>
                        <a:pt x="1639" y="1"/>
                      </a:moveTo>
                      <a:lnTo>
                        <a:pt x="1" y="2391"/>
                      </a:lnTo>
                      <a:lnTo>
                        <a:pt x="2559" y="4777"/>
                      </a:lnTo>
                      <a:lnTo>
                        <a:pt x="4498" y="3184"/>
                      </a:lnTo>
                      <a:lnTo>
                        <a:pt x="163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8" name="Google Shape;5708;p6"/>
                <p:cNvSpPr/>
                <p:nvPr/>
              </p:nvSpPr>
              <p:spPr>
                <a:xfrm>
                  <a:off x="7322919" y="2355789"/>
                  <a:ext cx="43507" cy="3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" h="965" extrusionOk="0">
                      <a:moveTo>
                        <a:pt x="1063" y="1"/>
                      </a:moveTo>
                      <a:lnTo>
                        <a:pt x="1" y="122"/>
                      </a:lnTo>
                      <a:lnTo>
                        <a:pt x="904" y="964"/>
                      </a:lnTo>
                      <a:lnTo>
                        <a:pt x="106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9" name="Google Shape;5709;p6"/>
                <p:cNvSpPr/>
                <p:nvPr/>
              </p:nvSpPr>
              <p:spPr>
                <a:xfrm>
                  <a:off x="7632620" y="2423053"/>
                  <a:ext cx="86114" cy="1126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" h="2754" extrusionOk="0">
                      <a:moveTo>
                        <a:pt x="804" y="0"/>
                      </a:moveTo>
                      <a:cubicBezTo>
                        <a:pt x="682" y="0"/>
                        <a:pt x="606" y="51"/>
                        <a:pt x="613" y="182"/>
                      </a:cubicBezTo>
                      <a:cubicBezTo>
                        <a:pt x="643" y="746"/>
                        <a:pt x="0" y="2754"/>
                        <a:pt x="0" y="2754"/>
                      </a:cubicBezTo>
                      <a:cubicBezTo>
                        <a:pt x="0" y="2754"/>
                        <a:pt x="5" y="2754"/>
                        <a:pt x="13" y="2754"/>
                      </a:cubicBezTo>
                      <a:cubicBezTo>
                        <a:pt x="162" y="2754"/>
                        <a:pt x="1559" y="2747"/>
                        <a:pt x="1664" y="2470"/>
                      </a:cubicBezTo>
                      <a:cubicBezTo>
                        <a:pt x="1775" y="2177"/>
                        <a:pt x="2106" y="553"/>
                        <a:pt x="2106" y="553"/>
                      </a:cubicBezTo>
                      <a:cubicBezTo>
                        <a:pt x="2106" y="553"/>
                        <a:pt x="1207" y="0"/>
                        <a:pt x="80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0" name="Google Shape;5710;p6"/>
                <p:cNvSpPr/>
                <p:nvPr/>
              </p:nvSpPr>
              <p:spPr>
                <a:xfrm>
                  <a:off x="7440232" y="2359469"/>
                  <a:ext cx="115146" cy="6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6" h="1643" extrusionOk="0">
                      <a:moveTo>
                        <a:pt x="1138" y="0"/>
                      </a:moveTo>
                      <a:cubicBezTo>
                        <a:pt x="957" y="0"/>
                        <a:pt x="827" y="32"/>
                        <a:pt x="799" y="117"/>
                      </a:cubicBezTo>
                      <a:cubicBezTo>
                        <a:pt x="686" y="445"/>
                        <a:pt x="1" y="1643"/>
                        <a:pt x="80" y="1643"/>
                      </a:cubicBezTo>
                      <a:cubicBezTo>
                        <a:pt x="87" y="1643"/>
                        <a:pt x="97" y="1635"/>
                        <a:pt x="113" y="1620"/>
                      </a:cubicBezTo>
                      <a:cubicBezTo>
                        <a:pt x="336" y="1408"/>
                        <a:pt x="2161" y="1276"/>
                        <a:pt x="2161" y="1276"/>
                      </a:cubicBezTo>
                      <a:lnTo>
                        <a:pt x="2815" y="327"/>
                      </a:lnTo>
                      <a:cubicBezTo>
                        <a:pt x="2815" y="327"/>
                        <a:pt x="1716" y="0"/>
                        <a:pt x="113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1" name="Google Shape;5711;p6"/>
                <p:cNvSpPr/>
                <p:nvPr/>
              </p:nvSpPr>
              <p:spPr>
                <a:xfrm>
                  <a:off x="7546546" y="2511744"/>
                  <a:ext cx="71271" cy="910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3" h="2226" extrusionOk="0">
                      <a:moveTo>
                        <a:pt x="1046" y="1"/>
                      </a:moveTo>
                      <a:cubicBezTo>
                        <a:pt x="1033" y="1"/>
                        <a:pt x="1023" y="11"/>
                        <a:pt x="1015" y="32"/>
                      </a:cubicBezTo>
                      <a:cubicBezTo>
                        <a:pt x="934" y="248"/>
                        <a:pt x="317" y="1022"/>
                        <a:pt x="1" y="1410"/>
                      </a:cubicBezTo>
                      <a:lnTo>
                        <a:pt x="876" y="2226"/>
                      </a:lnTo>
                      <a:lnTo>
                        <a:pt x="1743" y="1644"/>
                      </a:lnTo>
                      <a:cubicBezTo>
                        <a:pt x="1743" y="1644"/>
                        <a:pt x="1211" y="1"/>
                        <a:pt x="10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2" name="Google Shape;5712;p6"/>
                <p:cNvSpPr/>
                <p:nvPr/>
              </p:nvSpPr>
              <p:spPr>
                <a:xfrm>
                  <a:off x="7740528" y="2396393"/>
                  <a:ext cx="85828" cy="93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9" h="2298" extrusionOk="0">
                      <a:moveTo>
                        <a:pt x="945" y="0"/>
                      </a:moveTo>
                      <a:cubicBezTo>
                        <a:pt x="478" y="0"/>
                        <a:pt x="1" y="47"/>
                        <a:pt x="1" y="237"/>
                      </a:cubicBezTo>
                      <a:cubicBezTo>
                        <a:pt x="2" y="579"/>
                        <a:pt x="88" y="2297"/>
                        <a:pt x="149" y="2297"/>
                      </a:cubicBezTo>
                      <a:cubicBezTo>
                        <a:pt x="154" y="2297"/>
                        <a:pt x="159" y="2284"/>
                        <a:pt x="164" y="2254"/>
                      </a:cubicBezTo>
                      <a:cubicBezTo>
                        <a:pt x="205" y="2009"/>
                        <a:pt x="1074" y="1388"/>
                        <a:pt x="1634" y="1013"/>
                      </a:cubicBezTo>
                      <a:cubicBezTo>
                        <a:pt x="1902" y="833"/>
                        <a:pt x="2099" y="709"/>
                        <a:pt x="2099" y="709"/>
                      </a:cubicBezTo>
                      <a:lnTo>
                        <a:pt x="1970" y="382"/>
                      </a:lnTo>
                      <a:lnTo>
                        <a:pt x="1836" y="43"/>
                      </a:lnTo>
                      <a:cubicBezTo>
                        <a:pt x="1836" y="43"/>
                        <a:pt x="1395" y="0"/>
                        <a:pt x="9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3" name="Google Shape;5713;p6"/>
                <p:cNvSpPr/>
                <p:nvPr/>
              </p:nvSpPr>
              <p:spPr>
                <a:xfrm>
                  <a:off x="7316908" y="2205887"/>
                  <a:ext cx="121280" cy="133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3259" extrusionOk="0">
                      <a:moveTo>
                        <a:pt x="2217" y="1"/>
                      </a:moveTo>
                      <a:lnTo>
                        <a:pt x="967" y="416"/>
                      </a:lnTo>
                      <a:lnTo>
                        <a:pt x="0" y="2122"/>
                      </a:lnTo>
                      <a:lnTo>
                        <a:pt x="959" y="2715"/>
                      </a:lnTo>
                      <a:lnTo>
                        <a:pt x="2361" y="3258"/>
                      </a:lnTo>
                      <a:lnTo>
                        <a:pt x="2965" y="2613"/>
                      </a:lnTo>
                      <a:lnTo>
                        <a:pt x="221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4" name="Google Shape;5714;p6"/>
                <p:cNvSpPr/>
                <p:nvPr/>
              </p:nvSpPr>
              <p:spPr>
                <a:xfrm>
                  <a:off x="7639898" y="2387152"/>
                  <a:ext cx="74706" cy="26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" h="656" extrusionOk="0">
                      <a:moveTo>
                        <a:pt x="1170" y="0"/>
                      </a:moveTo>
                      <a:lnTo>
                        <a:pt x="1" y="303"/>
                      </a:lnTo>
                      <a:lnTo>
                        <a:pt x="1372" y="656"/>
                      </a:lnTo>
                      <a:lnTo>
                        <a:pt x="1827" y="544"/>
                      </a:lnTo>
                      <a:lnTo>
                        <a:pt x="117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5" name="Google Shape;5715;p6"/>
                <p:cNvSpPr/>
                <p:nvPr/>
              </p:nvSpPr>
              <p:spPr>
                <a:xfrm>
                  <a:off x="7714236" y="1993627"/>
                  <a:ext cx="108563" cy="85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5" h="2087" extrusionOk="0">
                      <a:moveTo>
                        <a:pt x="202" y="1"/>
                      </a:moveTo>
                      <a:cubicBezTo>
                        <a:pt x="202" y="1"/>
                        <a:pt x="1" y="1585"/>
                        <a:pt x="304" y="1635"/>
                      </a:cubicBezTo>
                      <a:cubicBezTo>
                        <a:pt x="401" y="1651"/>
                        <a:pt x="684" y="1704"/>
                        <a:pt x="1020" y="1769"/>
                      </a:cubicBezTo>
                      <a:cubicBezTo>
                        <a:pt x="1720" y="1903"/>
                        <a:pt x="2654" y="2087"/>
                        <a:pt x="2654" y="2087"/>
                      </a:cubicBezTo>
                      <a:lnTo>
                        <a:pt x="2422" y="427"/>
                      </a:lnTo>
                      <a:lnTo>
                        <a:pt x="2370" y="49"/>
                      </a:lnTo>
                      <a:lnTo>
                        <a:pt x="1635" y="33"/>
                      </a:lnTo>
                      <a:lnTo>
                        <a:pt x="797" y="14"/>
                      </a:lnTo>
                      <a:lnTo>
                        <a:pt x="20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6" name="Google Shape;5716;p6"/>
                <p:cNvSpPr/>
                <p:nvPr/>
              </p:nvSpPr>
              <p:spPr>
                <a:xfrm>
                  <a:off x="7377629" y="1906940"/>
                  <a:ext cx="80431" cy="8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7" h="2017" extrusionOk="0">
                      <a:moveTo>
                        <a:pt x="514" y="0"/>
                      </a:moveTo>
                      <a:lnTo>
                        <a:pt x="512" y="6"/>
                      </a:lnTo>
                      <a:lnTo>
                        <a:pt x="177" y="802"/>
                      </a:lnTo>
                      <a:lnTo>
                        <a:pt x="0" y="1221"/>
                      </a:lnTo>
                      <a:lnTo>
                        <a:pt x="253" y="1947"/>
                      </a:lnTo>
                      <a:lnTo>
                        <a:pt x="551" y="1964"/>
                      </a:lnTo>
                      <a:lnTo>
                        <a:pt x="1362" y="2013"/>
                      </a:lnTo>
                      <a:lnTo>
                        <a:pt x="1424" y="2017"/>
                      </a:lnTo>
                      <a:lnTo>
                        <a:pt x="1967" y="614"/>
                      </a:lnTo>
                      <a:lnTo>
                        <a:pt x="1280" y="251"/>
                      </a:lnTo>
                      <a:lnTo>
                        <a:pt x="51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7" name="Google Shape;5717;p6"/>
                <p:cNvSpPr/>
                <p:nvPr/>
              </p:nvSpPr>
              <p:spPr>
                <a:xfrm>
                  <a:off x="7364340" y="1845891"/>
                  <a:ext cx="106886" cy="671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" h="1643" extrusionOk="0">
                      <a:moveTo>
                        <a:pt x="464" y="1"/>
                      </a:moveTo>
                      <a:cubicBezTo>
                        <a:pt x="464" y="1"/>
                        <a:pt x="1" y="546"/>
                        <a:pt x="222" y="707"/>
                      </a:cubicBezTo>
                      <a:cubicBezTo>
                        <a:pt x="445" y="868"/>
                        <a:pt x="2493" y="1642"/>
                        <a:pt x="2493" y="1642"/>
                      </a:cubicBezTo>
                      <a:lnTo>
                        <a:pt x="2613" y="1290"/>
                      </a:lnTo>
                      <a:lnTo>
                        <a:pt x="4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8" name="Google Shape;5718;p6"/>
                <p:cNvSpPr/>
                <p:nvPr/>
              </p:nvSpPr>
              <p:spPr>
                <a:xfrm>
                  <a:off x="7235046" y="1888049"/>
                  <a:ext cx="251555" cy="246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2" h="6037" extrusionOk="0">
                      <a:moveTo>
                        <a:pt x="374" y="0"/>
                      </a:moveTo>
                      <a:cubicBezTo>
                        <a:pt x="1" y="0"/>
                        <a:pt x="260" y="899"/>
                        <a:pt x="260" y="899"/>
                      </a:cubicBezTo>
                      <a:lnTo>
                        <a:pt x="310" y="1716"/>
                      </a:lnTo>
                      <a:lnTo>
                        <a:pt x="90" y="3421"/>
                      </a:lnTo>
                      <a:lnTo>
                        <a:pt x="1250" y="3551"/>
                      </a:lnTo>
                      <a:lnTo>
                        <a:pt x="2310" y="4286"/>
                      </a:lnTo>
                      <a:cubicBezTo>
                        <a:pt x="2310" y="4286"/>
                        <a:pt x="3551" y="5425"/>
                        <a:pt x="4339" y="5928"/>
                      </a:cubicBezTo>
                      <a:cubicBezTo>
                        <a:pt x="4457" y="6004"/>
                        <a:pt x="4559" y="6036"/>
                        <a:pt x="4649" y="6036"/>
                      </a:cubicBezTo>
                      <a:cubicBezTo>
                        <a:pt x="5160" y="6036"/>
                        <a:pt x="5259" y="4987"/>
                        <a:pt x="5396" y="4798"/>
                      </a:cubicBezTo>
                      <a:cubicBezTo>
                        <a:pt x="5481" y="4681"/>
                        <a:pt x="5684" y="4364"/>
                        <a:pt x="5858" y="4088"/>
                      </a:cubicBezTo>
                      <a:cubicBezTo>
                        <a:pt x="6016" y="3835"/>
                        <a:pt x="6151" y="3617"/>
                        <a:pt x="6151" y="3617"/>
                      </a:cubicBezTo>
                      <a:lnTo>
                        <a:pt x="5365" y="3487"/>
                      </a:lnTo>
                      <a:lnTo>
                        <a:pt x="5216" y="3462"/>
                      </a:lnTo>
                      <a:lnTo>
                        <a:pt x="3370" y="3156"/>
                      </a:lnTo>
                      <a:lnTo>
                        <a:pt x="3187" y="3126"/>
                      </a:lnTo>
                      <a:lnTo>
                        <a:pt x="2733" y="1477"/>
                      </a:lnTo>
                      <a:lnTo>
                        <a:pt x="2721" y="1432"/>
                      </a:lnTo>
                      <a:lnTo>
                        <a:pt x="2538" y="1029"/>
                      </a:lnTo>
                      <a:cubicBezTo>
                        <a:pt x="2538" y="1029"/>
                        <a:pt x="1641" y="818"/>
                        <a:pt x="752" y="172"/>
                      </a:cubicBezTo>
                      <a:cubicBezTo>
                        <a:pt x="584" y="50"/>
                        <a:pt x="461" y="0"/>
                        <a:pt x="37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9" name="Google Shape;5719;p6"/>
                <p:cNvSpPr/>
                <p:nvPr/>
              </p:nvSpPr>
              <p:spPr>
                <a:xfrm>
                  <a:off x="7260643" y="2085179"/>
                  <a:ext cx="133301" cy="116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0" h="2861" extrusionOk="0">
                      <a:moveTo>
                        <a:pt x="1533" y="0"/>
                      </a:moveTo>
                      <a:cubicBezTo>
                        <a:pt x="1533" y="0"/>
                        <a:pt x="303" y="667"/>
                        <a:pt x="152" y="828"/>
                      </a:cubicBezTo>
                      <a:cubicBezTo>
                        <a:pt x="1" y="990"/>
                        <a:pt x="788" y="1494"/>
                        <a:pt x="788" y="1494"/>
                      </a:cubicBezTo>
                      <a:cubicBezTo>
                        <a:pt x="788" y="1494"/>
                        <a:pt x="1606" y="2561"/>
                        <a:pt x="1818" y="2784"/>
                      </a:cubicBezTo>
                      <a:cubicBezTo>
                        <a:pt x="1870" y="2838"/>
                        <a:pt x="1931" y="2861"/>
                        <a:pt x="1998" y="2861"/>
                      </a:cubicBezTo>
                      <a:cubicBezTo>
                        <a:pt x="2200" y="2861"/>
                        <a:pt x="2445" y="2655"/>
                        <a:pt x="2604" y="2541"/>
                      </a:cubicBezTo>
                      <a:cubicBezTo>
                        <a:pt x="2816" y="2389"/>
                        <a:pt x="3078" y="1935"/>
                        <a:pt x="3169" y="1764"/>
                      </a:cubicBezTo>
                      <a:cubicBezTo>
                        <a:pt x="3259" y="1591"/>
                        <a:pt x="1584" y="443"/>
                        <a:pt x="153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0" name="Google Shape;5720;p6"/>
                <p:cNvSpPr/>
                <p:nvPr/>
              </p:nvSpPr>
              <p:spPr>
                <a:xfrm>
                  <a:off x="7234596" y="2043104"/>
                  <a:ext cx="66446" cy="54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5" h="1344" extrusionOk="0">
                      <a:moveTo>
                        <a:pt x="1221" y="1"/>
                      </a:moveTo>
                      <a:lnTo>
                        <a:pt x="1" y="234"/>
                      </a:lnTo>
                      <a:lnTo>
                        <a:pt x="314" y="1344"/>
                      </a:lnTo>
                      <a:lnTo>
                        <a:pt x="1625" y="939"/>
                      </a:lnTo>
                      <a:lnTo>
                        <a:pt x="122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1" name="Google Shape;5721;p6"/>
                <p:cNvSpPr/>
                <p:nvPr/>
              </p:nvSpPr>
              <p:spPr>
                <a:xfrm>
                  <a:off x="7255000" y="2231566"/>
                  <a:ext cx="66814" cy="55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4" h="1364" extrusionOk="0">
                      <a:moveTo>
                        <a:pt x="1139" y="0"/>
                      </a:moveTo>
                      <a:lnTo>
                        <a:pt x="1" y="1242"/>
                      </a:lnTo>
                      <a:cubicBezTo>
                        <a:pt x="1" y="1242"/>
                        <a:pt x="370" y="1363"/>
                        <a:pt x="650" y="1363"/>
                      </a:cubicBezTo>
                      <a:cubicBezTo>
                        <a:pt x="774" y="1363"/>
                        <a:pt x="880" y="1340"/>
                        <a:pt x="929" y="1272"/>
                      </a:cubicBezTo>
                      <a:cubicBezTo>
                        <a:pt x="1090" y="1050"/>
                        <a:pt x="1634" y="20"/>
                        <a:pt x="1634" y="20"/>
                      </a:cubicBez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2" name="Google Shape;5722;p6"/>
                <p:cNvSpPr/>
                <p:nvPr/>
              </p:nvSpPr>
              <p:spPr>
                <a:xfrm>
                  <a:off x="7622479" y="1925381"/>
                  <a:ext cx="75646" cy="102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0" h="2508" extrusionOk="0">
                      <a:moveTo>
                        <a:pt x="1071" y="0"/>
                      </a:moveTo>
                      <a:lnTo>
                        <a:pt x="0" y="669"/>
                      </a:lnTo>
                      <a:lnTo>
                        <a:pt x="1558" y="2508"/>
                      </a:lnTo>
                      <a:lnTo>
                        <a:pt x="1850" y="1428"/>
                      </a:lnTo>
                      <a:lnTo>
                        <a:pt x="107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3" name="Google Shape;5723;p6"/>
                <p:cNvSpPr/>
                <p:nvPr/>
              </p:nvSpPr>
              <p:spPr>
                <a:xfrm>
                  <a:off x="7041923" y="1703430"/>
                  <a:ext cx="22490" cy="177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0" h="4351" extrusionOk="0">
                      <a:moveTo>
                        <a:pt x="312" y="0"/>
                      </a:moveTo>
                      <a:lnTo>
                        <a:pt x="0" y="180"/>
                      </a:lnTo>
                      <a:lnTo>
                        <a:pt x="446" y="4263"/>
                      </a:lnTo>
                      <a:lnTo>
                        <a:pt x="549" y="4350"/>
                      </a:lnTo>
                      <a:lnTo>
                        <a:pt x="464" y="2783"/>
                      </a:lnTo>
                      <a:lnTo>
                        <a:pt x="350" y="710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4" name="Google Shape;5724;p6"/>
                <p:cNvSpPr/>
                <p:nvPr/>
              </p:nvSpPr>
              <p:spPr>
                <a:xfrm>
                  <a:off x="7263955" y="2304186"/>
                  <a:ext cx="76505" cy="383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1" h="937" extrusionOk="0">
                      <a:moveTo>
                        <a:pt x="1124" y="0"/>
                      </a:moveTo>
                      <a:lnTo>
                        <a:pt x="0" y="37"/>
                      </a:lnTo>
                      <a:lnTo>
                        <a:pt x="964" y="937"/>
                      </a:lnTo>
                      <a:lnTo>
                        <a:pt x="1870" y="745"/>
                      </a:lnTo>
                      <a:lnTo>
                        <a:pt x="112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5" name="Google Shape;5725;p6"/>
                <p:cNvSpPr/>
                <p:nvPr/>
              </p:nvSpPr>
              <p:spPr>
                <a:xfrm>
                  <a:off x="7036648" y="1650968"/>
                  <a:ext cx="46533" cy="47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1155" extrusionOk="0">
                      <a:moveTo>
                        <a:pt x="1004" y="1"/>
                      </a:moveTo>
                      <a:cubicBezTo>
                        <a:pt x="994" y="1"/>
                        <a:pt x="983" y="5"/>
                        <a:pt x="971" y="14"/>
                      </a:cubicBezTo>
                      <a:cubicBezTo>
                        <a:pt x="917" y="52"/>
                        <a:pt x="526" y="159"/>
                        <a:pt x="0" y="292"/>
                      </a:cubicBezTo>
                      <a:lnTo>
                        <a:pt x="95" y="1155"/>
                      </a:lnTo>
                      <a:lnTo>
                        <a:pt x="1042" y="785"/>
                      </a:lnTo>
                      <a:cubicBezTo>
                        <a:pt x="1042" y="785"/>
                        <a:pt x="1137" y="1"/>
                        <a:pt x="10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6" name="Google Shape;5726;p6"/>
                <p:cNvSpPr/>
                <p:nvPr/>
              </p:nvSpPr>
              <p:spPr>
                <a:xfrm>
                  <a:off x="7136215" y="1909352"/>
                  <a:ext cx="40440" cy="114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" h="2806" extrusionOk="0">
                      <a:moveTo>
                        <a:pt x="989" y="1"/>
                      </a:moveTo>
                      <a:lnTo>
                        <a:pt x="26" y="540"/>
                      </a:lnTo>
                      <a:lnTo>
                        <a:pt x="0" y="2806"/>
                      </a:lnTo>
                      <a:lnTo>
                        <a:pt x="481" y="2012"/>
                      </a:lnTo>
                      <a:lnTo>
                        <a:pt x="98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27" name="Google Shape;5727;p6"/>
              <p:cNvGrpSpPr/>
              <p:nvPr/>
            </p:nvGrpSpPr>
            <p:grpSpPr>
              <a:xfrm rot="-6313580">
                <a:off x="961026" y="-289297"/>
                <a:ext cx="1369808" cy="960596"/>
                <a:chOff x="7379674" y="374832"/>
                <a:chExt cx="1032595" cy="724121"/>
              </a:xfrm>
            </p:grpSpPr>
            <p:sp>
              <p:nvSpPr>
                <p:cNvPr id="5728" name="Google Shape;5728;p6"/>
                <p:cNvSpPr/>
                <p:nvPr/>
              </p:nvSpPr>
              <p:spPr>
                <a:xfrm>
                  <a:off x="7379674" y="381497"/>
                  <a:ext cx="1032595" cy="6842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53" h="16735" extrusionOk="0">
                      <a:moveTo>
                        <a:pt x="4534" y="2490"/>
                      </a:moveTo>
                      <a:lnTo>
                        <a:pt x="5216" y="2823"/>
                      </a:lnTo>
                      <a:lnTo>
                        <a:pt x="5020" y="3628"/>
                      </a:lnTo>
                      <a:cubicBezTo>
                        <a:pt x="5020" y="3628"/>
                        <a:pt x="4389" y="3205"/>
                        <a:pt x="4341" y="3063"/>
                      </a:cubicBezTo>
                      <a:cubicBezTo>
                        <a:pt x="4292" y="2919"/>
                        <a:pt x="4534" y="2490"/>
                        <a:pt x="4534" y="2490"/>
                      </a:cubicBezTo>
                      <a:close/>
                      <a:moveTo>
                        <a:pt x="7523" y="2461"/>
                      </a:moveTo>
                      <a:cubicBezTo>
                        <a:pt x="7740" y="2461"/>
                        <a:pt x="8008" y="3130"/>
                        <a:pt x="8008" y="3130"/>
                      </a:cubicBezTo>
                      <a:lnTo>
                        <a:pt x="8343" y="3598"/>
                      </a:lnTo>
                      <a:lnTo>
                        <a:pt x="9188" y="3130"/>
                      </a:lnTo>
                      <a:lnTo>
                        <a:pt x="10886" y="3941"/>
                      </a:lnTo>
                      <a:cubicBezTo>
                        <a:pt x="10886" y="3941"/>
                        <a:pt x="10664" y="5122"/>
                        <a:pt x="10591" y="5490"/>
                      </a:cubicBezTo>
                      <a:cubicBezTo>
                        <a:pt x="10569" y="5598"/>
                        <a:pt x="10483" y="5636"/>
                        <a:pt x="10373" y="5636"/>
                      </a:cubicBezTo>
                      <a:cubicBezTo>
                        <a:pt x="10110" y="5636"/>
                        <a:pt x="9706" y="5416"/>
                        <a:pt x="9706" y="5416"/>
                      </a:cubicBezTo>
                      <a:cubicBezTo>
                        <a:pt x="9706" y="5416"/>
                        <a:pt x="8672" y="5196"/>
                        <a:pt x="8303" y="5122"/>
                      </a:cubicBezTo>
                      <a:cubicBezTo>
                        <a:pt x="8270" y="5115"/>
                        <a:pt x="8234" y="5112"/>
                        <a:pt x="8197" y="5112"/>
                      </a:cubicBezTo>
                      <a:cubicBezTo>
                        <a:pt x="7832" y="5112"/>
                        <a:pt x="7345" y="5417"/>
                        <a:pt x="7345" y="5417"/>
                      </a:cubicBezTo>
                      <a:lnTo>
                        <a:pt x="5942" y="3425"/>
                      </a:lnTo>
                      <a:cubicBezTo>
                        <a:pt x="5942" y="3425"/>
                        <a:pt x="7271" y="2539"/>
                        <a:pt x="7491" y="2466"/>
                      </a:cubicBezTo>
                      <a:cubicBezTo>
                        <a:pt x="7502" y="2462"/>
                        <a:pt x="7512" y="2461"/>
                        <a:pt x="7523" y="2461"/>
                      </a:cubicBezTo>
                      <a:close/>
                      <a:moveTo>
                        <a:pt x="8820" y="6154"/>
                      </a:moveTo>
                      <a:lnTo>
                        <a:pt x="10591" y="6523"/>
                      </a:lnTo>
                      <a:lnTo>
                        <a:pt x="10739" y="7925"/>
                      </a:lnTo>
                      <a:lnTo>
                        <a:pt x="9927" y="8368"/>
                      </a:lnTo>
                      <a:lnTo>
                        <a:pt x="8378" y="7999"/>
                      </a:lnTo>
                      <a:lnTo>
                        <a:pt x="8526" y="7039"/>
                      </a:lnTo>
                      <a:lnTo>
                        <a:pt x="8820" y="6154"/>
                      </a:lnTo>
                      <a:close/>
                      <a:moveTo>
                        <a:pt x="15670" y="7037"/>
                      </a:moveTo>
                      <a:cubicBezTo>
                        <a:pt x="15674" y="7037"/>
                        <a:pt x="15678" y="7037"/>
                        <a:pt x="15682" y="7038"/>
                      </a:cubicBezTo>
                      <a:cubicBezTo>
                        <a:pt x="15903" y="7112"/>
                        <a:pt x="16494" y="7333"/>
                        <a:pt x="16716" y="7554"/>
                      </a:cubicBezTo>
                      <a:cubicBezTo>
                        <a:pt x="16937" y="7775"/>
                        <a:pt x="17379" y="8144"/>
                        <a:pt x="17158" y="8440"/>
                      </a:cubicBezTo>
                      <a:cubicBezTo>
                        <a:pt x="16937" y="8735"/>
                        <a:pt x="15830" y="9916"/>
                        <a:pt x="15830" y="9916"/>
                      </a:cubicBezTo>
                      <a:cubicBezTo>
                        <a:pt x="15830" y="9916"/>
                        <a:pt x="15445" y="10815"/>
                        <a:pt x="15214" y="10815"/>
                      </a:cubicBezTo>
                      <a:cubicBezTo>
                        <a:pt x="15197" y="10815"/>
                        <a:pt x="15181" y="10811"/>
                        <a:pt x="15167" y="10801"/>
                      </a:cubicBezTo>
                      <a:cubicBezTo>
                        <a:pt x="14945" y="10654"/>
                        <a:pt x="13912" y="9326"/>
                        <a:pt x="13912" y="9326"/>
                      </a:cubicBezTo>
                      <a:cubicBezTo>
                        <a:pt x="14420" y="9180"/>
                        <a:pt x="15428" y="7037"/>
                        <a:pt x="15670" y="7037"/>
                      </a:cubicBezTo>
                      <a:close/>
                      <a:moveTo>
                        <a:pt x="4926" y="1"/>
                      </a:moveTo>
                      <a:lnTo>
                        <a:pt x="3874" y="3159"/>
                      </a:lnTo>
                      <a:lnTo>
                        <a:pt x="669" y="3160"/>
                      </a:lnTo>
                      <a:lnTo>
                        <a:pt x="1" y="3740"/>
                      </a:lnTo>
                      <a:lnTo>
                        <a:pt x="2419" y="5224"/>
                      </a:lnTo>
                      <a:cubicBezTo>
                        <a:pt x="3557" y="4762"/>
                        <a:pt x="5278" y="4089"/>
                        <a:pt x="5278" y="4089"/>
                      </a:cubicBezTo>
                      <a:lnTo>
                        <a:pt x="7197" y="5859"/>
                      </a:lnTo>
                      <a:cubicBezTo>
                        <a:pt x="7197" y="5859"/>
                        <a:pt x="6976" y="7041"/>
                        <a:pt x="6828" y="7335"/>
                      </a:cubicBezTo>
                      <a:cubicBezTo>
                        <a:pt x="6800" y="7394"/>
                        <a:pt x="6623" y="7504"/>
                        <a:pt x="6361" y="7642"/>
                      </a:cubicBezTo>
                      <a:lnTo>
                        <a:pt x="9457" y="9543"/>
                      </a:lnTo>
                      <a:lnTo>
                        <a:pt x="9780" y="9327"/>
                      </a:lnTo>
                      <a:lnTo>
                        <a:pt x="11699" y="8441"/>
                      </a:lnTo>
                      <a:lnTo>
                        <a:pt x="11698" y="5785"/>
                      </a:lnTo>
                      <a:lnTo>
                        <a:pt x="11698" y="4826"/>
                      </a:lnTo>
                      <a:cubicBezTo>
                        <a:pt x="11698" y="4826"/>
                        <a:pt x="12952" y="5342"/>
                        <a:pt x="13247" y="5490"/>
                      </a:cubicBezTo>
                      <a:cubicBezTo>
                        <a:pt x="13542" y="5637"/>
                        <a:pt x="15239" y="5490"/>
                        <a:pt x="14797" y="6522"/>
                      </a:cubicBezTo>
                      <a:cubicBezTo>
                        <a:pt x="14355" y="7555"/>
                        <a:pt x="13248" y="9252"/>
                        <a:pt x="13248" y="9252"/>
                      </a:cubicBezTo>
                      <a:lnTo>
                        <a:pt x="12584" y="10655"/>
                      </a:lnTo>
                      <a:lnTo>
                        <a:pt x="12628" y="11488"/>
                      </a:lnTo>
                      <a:lnTo>
                        <a:pt x="13350" y="11932"/>
                      </a:lnTo>
                      <a:lnTo>
                        <a:pt x="13350" y="11932"/>
                      </a:lnTo>
                      <a:lnTo>
                        <a:pt x="12880" y="10655"/>
                      </a:lnTo>
                      <a:lnTo>
                        <a:pt x="13912" y="9990"/>
                      </a:lnTo>
                      <a:lnTo>
                        <a:pt x="14650" y="11466"/>
                      </a:lnTo>
                      <a:lnTo>
                        <a:pt x="13485" y="12014"/>
                      </a:lnTo>
                      <a:lnTo>
                        <a:pt x="14696" y="12757"/>
                      </a:lnTo>
                      <a:cubicBezTo>
                        <a:pt x="16430" y="11680"/>
                        <a:pt x="19090" y="10068"/>
                        <a:pt x="19989" y="9741"/>
                      </a:cubicBezTo>
                      <a:lnTo>
                        <a:pt x="24572" y="16249"/>
                      </a:lnTo>
                      <a:lnTo>
                        <a:pt x="24216" y="16735"/>
                      </a:lnTo>
                      <a:lnTo>
                        <a:pt x="24216" y="16735"/>
                      </a:lnTo>
                      <a:lnTo>
                        <a:pt x="25253" y="16247"/>
                      </a:lnTo>
                      <a:lnTo>
                        <a:pt x="22013" y="6536"/>
                      </a:lnTo>
                      <a:lnTo>
                        <a:pt x="20731" y="6045"/>
                      </a:lnTo>
                      <a:lnTo>
                        <a:pt x="20478" y="7258"/>
                      </a:lnTo>
                      <a:lnTo>
                        <a:pt x="19962" y="8513"/>
                      </a:lnTo>
                      <a:lnTo>
                        <a:pt x="17748" y="7702"/>
                      </a:lnTo>
                      <a:lnTo>
                        <a:pt x="17010" y="6301"/>
                      </a:lnTo>
                      <a:lnTo>
                        <a:pt x="18966" y="5370"/>
                      </a:lnTo>
                      <a:lnTo>
                        <a:pt x="492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9" name="Google Shape;5729;p6"/>
                <p:cNvSpPr/>
                <p:nvPr/>
              </p:nvSpPr>
              <p:spPr>
                <a:xfrm>
                  <a:off x="7980553" y="779766"/>
                  <a:ext cx="403871" cy="319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7" h="7806" extrusionOk="0">
                      <a:moveTo>
                        <a:pt x="5294" y="1"/>
                      </a:moveTo>
                      <a:cubicBezTo>
                        <a:pt x="4395" y="328"/>
                        <a:pt x="1735" y="1940"/>
                        <a:pt x="1" y="3017"/>
                      </a:cubicBezTo>
                      <a:lnTo>
                        <a:pt x="7803" y="7805"/>
                      </a:lnTo>
                      <a:lnTo>
                        <a:pt x="9521" y="6995"/>
                      </a:lnTo>
                      <a:lnTo>
                        <a:pt x="9877" y="6509"/>
                      </a:lnTo>
                      <a:lnTo>
                        <a:pt x="529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0" name="Google Shape;5730;p6"/>
                <p:cNvSpPr/>
                <p:nvPr/>
              </p:nvSpPr>
              <p:spPr>
                <a:xfrm>
                  <a:off x="7406989" y="374832"/>
                  <a:ext cx="174110" cy="1359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8" h="3324" extrusionOk="0">
                      <a:moveTo>
                        <a:pt x="3831" y="1"/>
                      </a:moveTo>
                      <a:lnTo>
                        <a:pt x="1" y="3323"/>
                      </a:lnTo>
                      <a:lnTo>
                        <a:pt x="3206" y="3322"/>
                      </a:lnTo>
                      <a:lnTo>
                        <a:pt x="4258" y="164"/>
                      </a:lnTo>
                      <a:lnTo>
                        <a:pt x="383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1" name="Google Shape;5731;p6"/>
                <p:cNvSpPr/>
                <p:nvPr/>
              </p:nvSpPr>
              <p:spPr>
                <a:xfrm>
                  <a:off x="8075213" y="601036"/>
                  <a:ext cx="152152" cy="1285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" h="3145" extrusionOk="0">
                      <a:moveTo>
                        <a:pt x="1956" y="1"/>
                      </a:moveTo>
                      <a:lnTo>
                        <a:pt x="0" y="932"/>
                      </a:lnTo>
                      <a:lnTo>
                        <a:pt x="738" y="2333"/>
                      </a:lnTo>
                      <a:lnTo>
                        <a:pt x="2952" y="3144"/>
                      </a:lnTo>
                      <a:lnTo>
                        <a:pt x="3468" y="1889"/>
                      </a:lnTo>
                      <a:lnTo>
                        <a:pt x="3721" y="676"/>
                      </a:lnTo>
                      <a:lnTo>
                        <a:pt x="195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2" name="Google Shape;5732;p6"/>
                <p:cNvSpPr/>
                <p:nvPr/>
              </p:nvSpPr>
              <p:spPr>
                <a:xfrm>
                  <a:off x="7478546" y="548656"/>
                  <a:ext cx="195454" cy="1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0" h="3555" extrusionOk="0">
                      <a:moveTo>
                        <a:pt x="2860" y="1"/>
                      </a:moveTo>
                      <a:cubicBezTo>
                        <a:pt x="2860" y="1"/>
                        <a:pt x="1139" y="674"/>
                        <a:pt x="1" y="1136"/>
                      </a:cubicBezTo>
                      <a:lnTo>
                        <a:pt x="3943" y="3554"/>
                      </a:lnTo>
                      <a:cubicBezTo>
                        <a:pt x="4205" y="3415"/>
                        <a:pt x="4382" y="3306"/>
                        <a:pt x="4410" y="3247"/>
                      </a:cubicBezTo>
                      <a:cubicBezTo>
                        <a:pt x="4558" y="2953"/>
                        <a:pt x="4779" y="1771"/>
                        <a:pt x="4779" y="1771"/>
                      </a:cubicBezTo>
                      <a:lnTo>
                        <a:pt x="286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3" name="Google Shape;5733;p6"/>
                <p:cNvSpPr/>
                <p:nvPr/>
              </p:nvSpPr>
              <p:spPr>
                <a:xfrm>
                  <a:off x="7679970" y="482087"/>
                  <a:ext cx="144832" cy="129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2" h="3177" extrusionOk="0">
                      <a:moveTo>
                        <a:pt x="179" y="1"/>
                      </a:moveTo>
                      <a:cubicBezTo>
                        <a:pt x="168" y="1"/>
                        <a:pt x="158" y="2"/>
                        <a:pt x="147" y="6"/>
                      </a:cubicBezTo>
                      <a:lnTo>
                        <a:pt x="1" y="2957"/>
                      </a:lnTo>
                      <a:cubicBezTo>
                        <a:pt x="1" y="2957"/>
                        <a:pt x="489" y="2652"/>
                        <a:pt x="854" y="2652"/>
                      </a:cubicBezTo>
                      <a:cubicBezTo>
                        <a:pt x="891" y="2652"/>
                        <a:pt x="926" y="2655"/>
                        <a:pt x="959" y="2662"/>
                      </a:cubicBezTo>
                      <a:cubicBezTo>
                        <a:pt x="1328" y="2736"/>
                        <a:pt x="2362" y="2956"/>
                        <a:pt x="2362" y="2956"/>
                      </a:cubicBezTo>
                      <a:cubicBezTo>
                        <a:pt x="2362" y="2956"/>
                        <a:pt x="2766" y="3176"/>
                        <a:pt x="3029" y="3176"/>
                      </a:cubicBezTo>
                      <a:cubicBezTo>
                        <a:pt x="3139" y="3176"/>
                        <a:pt x="3225" y="3138"/>
                        <a:pt x="3247" y="3030"/>
                      </a:cubicBezTo>
                      <a:cubicBezTo>
                        <a:pt x="3320" y="2661"/>
                        <a:pt x="3542" y="1481"/>
                        <a:pt x="3542" y="1481"/>
                      </a:cubicBezTo>
                      <a:lnTo>
                        <a:pt x="1844" y="670"/>
                      </a:lnTo>
                      <a:lnTo>
                        <a:pt x="999" y="1138"/>
                      </a:lnTo>
                      <a:lnTo>
                        <a:pt x="664" y="670"/>
                      </a:lnTo>
                      <a:cubicBezTo>
                        <a:pt x="664" y="670"/>
                        <a:pt x="39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4" name="Google Shape;5734;p6"/>
                <p:cNvSpPr/>
                <p:nvPr/>
              </p:nvSpPr>
              <p:spPr>
                <a:xfrm>
                  <a:off x="7622642" y="482291"/>
                  <a:ext cx="63379" cy="120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0" h="2953" extrusionOk="0">
                      <a:moveTo>
                        <a:pt x="1549" y="1"/>
                      </a:moveTo>
                      <a:cubicBezTo>
                        <a:pt x="1329" y="74"/>
                        <a:pt x="0" y="960"/>
                        <a:pt x="0" y="960"/>
                      </a:cubicBezTo>
                      <a:lnTo>
                        <a:pt x="1403" y="2952"/>
                      </a:lnTo>
                      <a:lnTo>
                        <a:pt x="154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5" name="Google Shape;5735;p6"/>
                <p:cNvSpPr/>
                <p:nvPr/>
              </p:nvSpPr>
              <p:spPr>
                <a:xfrm>
                  <a:off x="7722250" y="633135"/>
                  <a:ext cx="96582" cy="90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2" h="2214" extrusionOk="0">
                      <a:moveTo>
                        <a:pt x="442" y="0"/>
                      </a:moveTo>
                      <a:lnTo>
                        <a:pt x="148" y="885"/>
                      </a:lnTo>
                      <a:lnTo>
                        <a:pt x="0" y="1845"/>
                      </a:lnTo>
                      <a:lnTo>
                        <a:pt x="1549" y="2214"/>
                      </a:lnTo>
                      <a:lnTo>
                        <a:pt x="2361" y="1771"/>
                      </a:lnTo>
                      <a:lnTo>
                        <a:pt x="2213" y="369"/>
                      </a:lnTo>
                      <a:lnTo>
                        <a:pt x="44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6" name="Google Shape;5736;p6"/>
                <p:cNvSpPr/>
                <p:nvPr/>
              </p:nvSpPr>
              <p:spPr>
                <a:xfrm>
                  <a:off x="7766371" y="578792"/>
                  <a:ext cx="236426" cy="272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2" h="6664" extrusionOk="0">
                      <a:moveTo>
                        <a:pt x="2241" y="1"/>
                      </a:moveTo>
                      <a:lnTo>
                        <a:pt x="2241" y="960"/>
                      </a:lnTo>
                      <a:lnTo>
                        <a:pt x="2242" y="3616"/>
                      </a:lnTo>
                      <a:lnTo>
                        <a:pt x="323" y="4501"/>
                      </a:lnTo>
                      <a:lnTo>
                        <a:pt x="0" y="4717"/>
                      </a:lnTo>
                      <a:lnTo>
                        <a:pt x="3171" y="6663"/>
                      </a:lnTo>
                      <a:lnTo>
                        <a:pt x="3127" y="5830"/>
                      </a:lnTo>
                      <a:lnTo>
                        <a:pt x="3791" y="4427"/>
                      </a:lnTo>
                      <a:cubicBezTo>
                        <a:pt x="3791" y="4427"/>
                        <a:pt x="4898" y="2730"/>
                        <a:pt x="5340" y="1697"/>
                      </a:cubicBezTo>
                      <a:cubicBezTo>
                        <a:pt x="5782" y="663"/>
                        <a:pt x="4085" y="812"/>
                        <a:pt x="3790" y="665"/>
                      </a:cubicBezTo>
                      <a:cubicBezTo>
                        <a:pt x="3495" y="517"/>
                        <a:pt x="2241" y="1"/>
                        <a:pt x="22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7" name="Google Shape;5737;p6"/>
                <p:cNvSpPr/>
                <p:nvPr/>
              </p:nvSpPr>
              <p:spPr>
                <a:xfrm>
                  <a:off x="7948495" y="669200"/>
                  <a:ext cx="141847" cy="154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9" h="3780" extrusionOk="0">
                      <a:moveTo>
                        <a:pt x="1759" y="1"/>
                      </a:moveTo>
                      <a:cubicBezTo>
                        <a:pt x="1516" y="1"/>
                        <a:pt x="509" y="2144"/>
                        <a:pt x="0" y="2290"/>
                      </a:cubicBezTo>
                      <a:cubicBezTo>
                        <a:pt x="0" y="2290"/>
                        <a:pt x="1034" y="3618"/>
                        <a:pt x="1256" y="3765"/>
                      </a:cubicBezTo>
                      <a:cubicBezTo>
                        <a:pt x="1270" y="3775"/>
                        <a:pt x="1286" y="3780"/>
                        <a:pt x="1303" y="3780"/>
                      </a:cubicBezTo>
                      <a:cubicBezTo>
                        <a:pt x="1534" y="3780"/>
                        <a:pt x="1919" y="2880"/>
                        <a:pt x="1919" y="2880"/>
                      </a:cubicBezTo>
                      <a:cubicBezTo>
                        <a:pt x="1919" y="2880"/>
                        <a:pt x="3025" y="1699"/>
                        <a:pt x="3247" y="1404"/>
                      </a:cubicBezTo>
                      <a:cubicBezTo>
                        <a:pt x="3468" y="1108"/>
                        <a:pt x="3026" y="739"/>
                        <a:pt x="2805" y="519"/>
                      </a:cubicBezTo>
                      <a:cubicBezTo>
                        <a:pt x="2583" y="297"/>
                        <a:pt x="1992" y="76"/>
                        <a:pt x="1771" y="2"/>
                      </a:cubicBezTo>
                      <a:cubicBezTo>
                        <a:pt x="1767" y="1"/>
                        <a:pt x="1763" y="1"/>
                        <a:pt x="175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8" name="Google Shape;5738;p6"/>
                <p:cNvSpPr/>
                <p:nvPr/>
              </p:nvSpPr>
              <p:spPr>
                <a:xfrm>
                  <a:off x="7906296" y="789948"/>
                  <a:ext cx="72457" cy="82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" h="2025" extrusionOk="0">
                      <a:moveTo>
                        <a:pt x="1033" y="1"/>
                      </a:moveTo>
                      <a:lnTo>
                        <a:pt x="1" y="666"/>
                      </a:lnTo>
                      <a:lnTo>
                        <a:pt x="471" y="1943"/>
                      </a:lnTo>
                      <a:lnTo>
                        <a:pt x="606" y="2025"/>
                      </a:lnTo>
                      <a:lnTo>
                        <a:pt x="1771" y="1477"/>
                      </a:lnTo>
                      <a:lnTo>
                        <a:pt x="103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9" name="Google Shape;5739;p6"/>
                <p:cNvSpPr/>
                <p:nvPr/>
              </p:nvSpPr>
              <p:spPr>
                <a:xfrm>
                  <a:off x="7555174" y="483273"/>
                  <a:ext cx="37782" cy="46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4" h="1140" extrusionOk="0">
                      <a:moveTo>
                        <a:pt x="242" y="1"/>
                      </a:moveTo>
                      <a:cubicBezTo>
                        <a:pt x="242" y="1"/>
                        <a:pt x="0" y="430"/>
                        <a:pt x="49" y="574"/>
                      </a:cubicBezTo>
                      <a:cubicBezTo>
                        <a:pt x="97" y="716"/>
                        <a:pt x="728" y="1139"/>
                        <a:pt x="728" y="1139"/>
                      </a:cubicBezTo>
                      <a:lnTo>
                        <a:pt x="924" y="334"/>
                      </a:lnTo>
                      <a:lnTo>
                        <a:pt x="24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40" name="Google Shape;5740;p6"/>
              <p:cNvGrpSpPr/>
              <p:nvPr/>
            </p:nvGrpSpPr>
            <p:grpSpPr>
              <a:xfrm rot="10800000">
                <a:off x="4329671" y="-373399"/>
                <a:ext cx="777815" cy="1192432"/>
                <a:chOff x="6284394" y="2620102"/>
                <a:chExt cx="604927" cy="927385"/>
              </a:xfrm>
            </p:grpSpPr>
            <p:sp>
              <p:nvSpPr>
                <p:cNvPr id="5741" name="Google Shape;5741;p6"/>
                <p:cNvSpPr/>
                <p:nvPr/>
              </p:nvSpPr>
              <p:spPr>
                <a:xfrm>
                  <a:off x="6284394" y="2620102"/>
                  <a:ext cx="599447" cy="9273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60" h="22680" extrusionOk="0">
                      <a:moveTo>
                        <a:pt x="10815" y="5717"/>
                      </a:moveTo>
                      <a:lnTo>
                        <a:pt x="11674" y="8827"/>
                      </a:lnTo>
                      <a:lnTo>
                        <a:pt x="7737" y="10348"/>
                      </a:lnTo>
                      <a:lnTo>
                        <a:pt x="6811" y="7833"/>
                      </a:lnTo>
                      <a:lnTo>
                        <a:pt x="8797" y="6245"/>
                      </a:lnTo>
                      <a:lnTo>
                        <a:pt x="10815" y="5717"/>
                      </a:lnTo>
                      <a:close/>
                      <a:moveTo>
                        <a:pt x="10217" y="10027"/>
                      </a:moveTo>
                      <a:lnTo>
                        <a:pt x="10490" y="10306"/>
                      </a:lnTo>
                      <a:lnTo>
                        <a:pt x="10677" y="11351"/>
                      </a:lnTo>
                      <a:lnTo>
                        <a:pt x="9742" y="11800"/>
                      </a:lnTo>
                      <a:lnTo>
                        <a:pt x="9621" y="11150"/>
                      </a:lnTo>
                      <a:cubicBezTo>
                        <a:pt x="9621" y="11150"/>
                        <a:pt x="8958" y="10634"/>
                        <a:pt x="8916" y="10518"/>
                      </a:cubicBezTo>
                      <a:cubicBezTo>
                        <a:pt x="8874" y="10403"/>
                        <a:pt x="10217" y="10027"/>
                        <a:pt x="10217" y="10027"/>
                      </a:cubicBezTo>
                      <a:close/>
                      <a:moveTo>
                        <a:pt x="7107" y="10030"/>
                      </a:moveTo>
                      <a:cubicBezTo>
                        <a:pt x="7203" y="10030"/>
                        <a:pt x="7149" y="10737"/>
                        <a:pt x="7149" y="10737"/>
                      </a:cubicBezTo>
                      <a:lnTo>
                        <a:pt x="8910" y="11320"/>
                      </a:lnTo>
                      <a:lnTo>
                        <a:pt x="8023" y="12827"/>
                      </a:lnTo>
                      <a:lnTo>
                        <a:pt x="6364" y="12559"/>
                      </a:lnTo>
                      <a:lnTo>
                        <a:pt x="6297" y="11915"/>
                      </a:lnTo>
                      <a:lnTo>
                        <a:pt x="5994" y="10663"/>
                      </a:lnTo>
                      <a:cubicBezTo>
                        <a:pt x="5994" y="10663"/>
                        <a:pt x="6966" y="10135"/>
                        <a:pt x="7088" y="10038"/>
                      </a:cubicBezTo>
                      <a:cubicBezTo>
                        <a:pt x="7095" y="10032"/>
                        <a:pt x="7101" y="10030"/>
                        <a:pt x="7107" y="10030"/>
                      </a:cubicBezTo>
                      <a:close/>
                      <a:moveTo>
                        <a:pt x="5967" y="12035"/>
                      </a:moveTo>
                      <a:lnTo>
                        <a:pt x="5994" y="12692"/>
                      </a:lnTo>
                      <a:lnTo>
                        <a:pt x="5768" y="13143"/>
                      </a:lnTo>
                      <a:lnTo>
                        <a:pt x="5586" y="12294"/>
                      </a:lnTo>
                      <a:lnTo>
                        <a:pt x="5967" y="12035"/>
                      </a:lnTo>
                      <a:close/>
                      <a:moveTo>
                        <a:pt x="4907" y="13387"/>
                      </a:moveTo>
                      <a:cubicBezTo>
                        <a:pt x="4991" y="13387"/>
                        <a:pt x="4958" y="13882"/>
                        <a:pt x="4958" y="13882"/>
                      </a:cubicBezTo>
                      <a:lnTo>
                        <a:pt x="2603" y="14952"/>
                      </a:lnTo>
                      <a:lnTo>
                        <a:pt x="2233" y="14206"/>
                      </a:lnTo>
                      <a:cubicBezTo>
                        <a:pt x="2233" y="14206"/>
                        <a:pt x="4775" y="13485"/>
                        <a:pt x="4886" y="13396"/>
                      </a:cubicBezTo>
                      <a:cubicBezTo>
                        <a:pt x="4893" y="13390"/>
                        <a:pt x="4900" y="13387"/>
                        <a:pt x="4907" y="13387"/>
                      </a:cubicBezTo>
                      <a:close/>
                      <a:moveTo>
                        <a:pt x="8432" y="13590"/>
                      </a:moveTo>
                      <a:lnTo>
                        <a:pt x="8199" y="18387"/>
                      </a:lnTo>
                      <a:cubicBezTo>
                        <a:pt x="8199" y="18387"/>
                        <a:pt x="5452" y="17328"/>
                        <a:pt x="4891" y="16964"/>
                      </a:cubicBezTo>
                      <a:lnTo>
                        <a:pt x="2807" y="15376"/>
                      </a:lnTo>
                      <a:lnTo>
                        <a:pt x="4593" y="14218"/>
                      </a:lnTo>
                      <a:lnTo>
                        <a:pt x="4891" y="16964"/>
                      </a:lnTo>
                      <a:lnTo>
                        <a:pt x="5718" y="13590"/>
                      </a:lnTo>
                      <a:close/>
                      <a:moveTo>
                        <a:pt x="5702" y="0"/>
                      </a:moveTo>
                      <a:lnTo>
                        <a:pt x="5666" y="385"/>
                      </a:lnTo>
                      <a:cubicBezTo>
                        <a:pt x="5666" y="385"/>
                        <a:pt x="5577" y="354"/>
                        <a:pt x="5427" y="302"/>
                      </a:cubicBezTo>
                      <a:lnTo>
                        <a:pt x="4453" y="4476"/>
                      </a:lnTo>
                      <a:lnTo>
                        <a:pt x="4218" y="5561"/>
                      </a:lnTo>
                      <a:lnTo>
                        <a:pt x="5753" y="3797"/>
                      </a:lnTo>
                      <a:lnTo>
                        <a:pt x="6250" y="2044"/>
                      </a:lnTo>
                      <a:lnTo>
                        <a:pt x="8169" y="2408"/>
                      </a:lnTo>
                      <a:lnTo>
                        <a:pt x="10121" y="2475"/>
                      </a:lnTo>
                      <a:lnTo>
                        <a:pt x="10782" y="4658"/>
                      </a:lnTo>
                      <a:lnTo>
                        <a:pt x="7407" y="5187"/>
                      </a:lnTo>
                      <a:lnTo>
                        <a:pt x="4628" y="7138"/>
                      </a:lnTo>
                      <a:lnTo>
                        <a:pt x="4206" y="5613"/>
                      </a:lnTo>
                      <a:lnTo>
                        <a:pt x="3258" y="10000"/>
                      </a:lnTo>
                      <a:lnTo>
                        <a:pt x="4164" y="9950"/>
                      </a:lnTo>
                      <a:lnTo>
                        <a:pt x="5355" y="11439"/>
                      </a:lnTo>
                      <a:lnTo>
                        <a:pt x="5024" y="13060"/>
                      </a:lnTo>
                      <a:lnTo>
                        <a:pt x="689" y="14085"/>
                      </a:lnTo>
                      <a:lnTo>
                        <a:pt x="689" y="14085"/>
                      </a:lnTo>
                      <a:lnTo>
                        <a:pt x="713" y="13880"/>
                      </a:lnTo>
                      <a:lnTo>
                        <a:pt x="1" y="14614"/>
                      </a:lnTo>
                      <a:lnTo>
                        <a:pt x="324" y="16636"/>
                      </a:lnTo>
                      <a:lnTo>
                        <a:pt x="5343" y="19220"/>
                      </a:lnTo>
                      <a:lnTo>
                        <a:pt x="6414" y="22680"/>
                      </a:lnTo>
                      <a:lnTo>
                        <a:pt x="8657" y="17600"/>
                      </a:lnTo>
                      <a:cubicBezTo>
                        <a:pt x="8662" y="17425"/>
                        <a:pt x="8650" y="17286"/>
                        <a:pt x="8611" y="17236"/>
                      </a:cubicBezTo>
                      <a:cubicBezTo>
                        <a:pt x="8596" y="17218"/>
                        <a:pt x="8593" y="17210"/>
                        <a:pt x="8600" y="17210"/>
                      </a:cubicBezTo>
                      <a:cubicBezTo>
                        <a:pt x="8615" y="17210"/>
                        <a:pt x="8683" y="17256"/>
                        <a:pt x="8778" y="17327"/>
                      </a:cubicBezTo>
                      <a:lnTo>
                        <a:pt x="9007" y="16810"/>
                      </a:lnTo>
                      <a:cubicBezTo>
                        <a:pt x="8861" y="16607"/>
                        <a:pt x="8723" y="16408"/>
                        <a:pt x="8684" y="16331"/>
                      </a:cubicBezTo>
                      <a:cubicBezTo>
                        <a:pt x="8592" y="16155"/>
                        <a:pt x="9255" y="15427"/>
                        <a:pt x="9255" y="15427"/>
                      </a:cubicBezTo>
                      <a:cubicBezTo>
                        <a:pt x="9255" y="15427"/>
                        <a:pt x="9342" y="15574"/>
                        <a:pt x="9464" y="15773"/>
                      </a:cubicBezTo>
                      <a:lnTo>
                        <a:pt x="9745" y="15138"/>
                      </a:lnTo>
                      <a:cubicBezTo>
                        <a:pt x="9428" y="15038"/>
                        <a:pt x="8909" y="14806"/>
                        <a:pt x="8909" y="14806"/>
                      </a:cubicBezTo>
                      <a:lnTo>
                        <a:pt x="9037" y="13908"/>
                      </a:lnTo>
                      <a:lnTo>
                        <a:pt x="9341" y="13416"/>
                      </a:lnTo>
                      <a:lnTo>
                        <a:pt x="9729" y="13901"/>
                      </a:lnTo>
                      <a:cubicBezTo>
                        <a:pt x="9729" y="13901"/>
                        <a:pt x="9809" y="14439"/>
                        <a:pt x="9888" y="14816"/>
                      </a:cubicBezTo>
                      <a:lnTo>
                        <a:pt x="10146" y="14232"/>
                      </a:lnTo>
                      <a:cubicBezTo>
                        <a:pt x="9978" y="13719"/>
                        <a:pt x="9779" y="13240"/>
                        <a:pt x="9556" y="12962"/>
                      </a:cubicBezTo>
                      <a:cubicBezTo>
                        <a:pt x="8943" y="12196"/>
                        <a:pt x="10317" y="12168"/>
                        <a:pt x="10523" y="12168"/>
                      </a:cubicBezTo>
                      <a:cubicBezTo>
                        <a:pt x="10539" y="12168"/>
                        <a:pt x="10548" y="12168"/>
                        <a:pt x="10548" y="12168"/>
                      </a:cubicBezTo>
                      <a:lnTo>
                        <a:pt x="10876" y="12577"/>
                      </a:lnTo>
                      <a:lnTo>
                        <a:pt x="11066" y="12147"/>
                      </a:lnTo>
                      <a:lnTo>
                        <a:pt x="10817" y="11837"/>
                      </a:lnTo>
                      <a:lnTo>
                        <a:pt x="10994" y="11497"/>
                      </a:lnTo>
                      <a:lnTo>
                        <a:pt x="11005" y="11026"/>
                      </a:lnTo>
                      <a:cubicBezTo>
                        <a:pt x="11154" y="11108"/>
                        <a:pt x="11305" y="11187"/>
                        <a:pt x="11454" y="11268"/>
                      </a:cubicBezTo>
                      <a:lnTo>
                        <a:pt x="13911" y="5705"/>
                      </a:lnTo>
                      <a:lnTo>
                        <a:pt x="13130" y="5922"/>
                      </a:lnTo>
                      <a:lnTo>
                        <a:pt x="13130" y="5922"/>
                      </a:lnTo>
                      <a:lnTo>
                        <a:pt x="13561" y="4763"/>
                      </a:lnTo>
                      <a:lnTo>
                        <a:pt x="14586" y="3672"/>
                      </a:lnTo>
                      <a:lnTo>
                        <a:pt x="14659" y="3645"/>
                      </a:lnTo>
                      <a:lnTo>
                        <a:pt x="14391" y="3516"/>
                      </a:lnTo>
                      <a:cubicBezTo>
                        <a:pt x="14336" y="3560"/>
                        <a:pt x="14295" y="3590"/>
                        <a:pt x="14295" y="3590"/>
                      </a:cubicBezTo>
                      <a:lnTo>
                        <a:pt x="14178" y="3501"/>
                      </a:lnTo>
                      <a:lnTo>
                        <a:pt x="14169" y="3410"/>
                      </a:lnTo>
                      <a:lnTo>
                        <a:pt x="13826" y="3245"/>
                      </a:lnTo>
                      <a:lnTo>
                        <a:pt x="13826" y="3245"/>
                      </a:lnTo>
                      <a:cubicBezTo>
                        <a:pt x="13850" y="3346"/>
                        <a:pt x="13866" y="3418"/>
                        <a:pt x="13866" y="3418"/>
                      </a:cubicBezTo>
                      <a:lnTo>
                        <a:pt x="13106" y="4025"/>
                      </a:lnTo>
                      <a:lnTo>
                        <a:pt x="12201" y="3204"/>
                      </a:lnTo>
                      <a:cubicBezTo>
                        <a:pt x="12201" y="3204"/>
                        <a:pt x="12558" y="2992"/>
                        <a:pt x="12906" y="2804"/>
                      </a:cubicBezTo>
                      <a:lnTo>
                        <a:pt x="12429" y="2576"/>
                      </a:lnTo>
                      <a:lnTo>
                        <a:pt x="11685" y="3368"/>
                      </a:lnTo>
                      <a:lnTo>
                        <a:pt x="10604" y="2639"/>
                      </a:lnTo>
                      <a:cubicBezTo>
                        <a:pt x="10604" y="2639"/>
                        <a:pt x="11017" y="2328"/>
                        <a:pt x="11365" y="2065"/>
                      </a:cubicBezTo>
                      <a:lnTo>
                        <a:pt x="7492" y="208"/>
                      </a:lnTo>
                      <a:lnTo>
                        <a:pt x="570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2" name="Google Shape;5742;p6"/>
                <p:cNvSpPr/>
                <p:nvPr/>
              </p:nvSpPr>
              <p:spPr>
                <a:xfrm>
                  <a:off x="6484347" y="3175797"/>
                  <a:ext cx="144791" cy="196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1" h="4798" extrusionOk="0">
                      <a:moveTo>
                        <a:pt x="828" y="0"/>
                      </a:moveTo>
                      <a:lnTo>
                        <a:pt x="1" y="3374"/>
                      </a:lnTo>
                      <a:cubicBezTo>
                        <a:pt x="562" y="3738"/>
                        <a:pt x="3309" y="4797"/>
                        <a:pt x="3309" y="4797"/>
                      </a:cubicBezTo>
                      <a:lnTo>
                        <a:pt x="354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3" name="Google Shape;5743;p6"/>
                <p:cNvSpPr/>
                <p:nvPr/>
              </p:nvSpPr>
              <p:spPr>
                <a:xfrm>
                  <a:off x="6650074" y="3117611"/>
                  <a:ext cx="79081" cy="84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4" h="2066" extrusionOk="0">
                      <a:moveTo>
                        <a:pt x="1580" y="1"/>
                      </a:moveTo>
                      <a:cubicBezTo>
                        <a:pt x="1374" y="1"/>
                        <a:pt x="0" y="29"/>
                        <a:pt x="613" y="796"/>
                      </a:cubicBezTo>
                      <a:cubicBezTo>
                        <a:pt x="836" y="1073"/>
                        <a:pt x="1035" y="1552"/>
                        <a:pt x="1201" y="2065"/>
                      </a:cubicBezTo>
                      <a:lnTo>
                        <a:pt x="1933" y="410"/>
                      </a:lnTo>
                      <a:lnTo>
                        <a:pt x="1605" y="1"/>
                      </a:lnTo>
                      <a:cubicBezTo>
                        <a:pt x="1605" y="1"/>
                        <a:pt x="1596" y="1"/>
                        <a:pt x="158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4" name="Google Shape;5744;p6"/>
                <p:cNvSpPr/>
                <p:nvPr/>
              </p:nvSpPr>
              <p:spPr>
                <a:xfrm>
                  <a:off x="6562896" y="2853830"/>
                  <a:ext cx="198889" cy="189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633" extrusionOk="0">
                      <a:moveTo>
                        <a:pt x="4004" y="1"/>
                      </a:moveTo>
                      <a:lnTo>
                        <a:pt x="1986" y="529"/>
                      </a:lnTo>
                      <a:lnTo>
                        <a:pt x="1" y="2117"/>
                      </a:lnTo>
                      <a:lnTo>
                        <a:pt x="926" y="4632"/>
                      </a:lnTo>
                      <a:lnTo>
                        <a:pt x="4864" y="3111"/>
                      </a:lnTo>
                      <a:lnTo>
                        <a:pt x="400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5" name="Google Shape;5745;p6"/>
                <p:cNvSpPr/>
                <p:nvPr/>
              </p:nvSpPr>
              <p:spPr>
                <a:xfrm>
                  <a:off x="6312568" y="3026958"/>
                  <a:ext cx="190793" cy="169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6" h="4135" extrusionOk="0">
                      <a:moveTo>
                        <a:pt x="3475" y="0"/>
                      </a:moveTo>
                      <a:lnTo>
                        <a:pt x="2569" y="50"/>
                      </a:lnTo>
                      <a:lnTo>
                        <a:pt x="2219" y="1667"/>
                      </a:lnTo>
                      <a:lnTo>
                        <a:pt x="23" y="3930"/>
                      </a:lnTo>
                      <a:lnTo>
                        <a:pt x="0" y="4135"/>
                      </a:lnTo>
                      <a:lnTo>
                        <a:pt x="0" y="4135"/>
                      </a:lnTo>
                      <a:lnTo>
                        <a:pt x="4335" y="3110"/>
                      </a:lnTo>
                      <a:lnTo>
                        <a:pt x="4665" y="1489"/>
                      </a:lnTo>
                      <a:lnTo>
                        <a:pt x="347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6" name="Google Shape;5746;p6"/>
                <p:cNvSpPr/>
                <p:nvPr/>
              </p:nvSpPr>
              <p:spPr>
                <a:xfrm>
                  <a:off x="6399132" y="3201435"/>
                  <a:ext cx="85256" cy="112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5" h="2748" extrusionOk="0">
                      <a:moveTo>
                        <a:pt x="1787" y="1"/>
                      </a:moveTo>
                      <a:lnTo>
                        <a:pt x="1" y="1159"/>
                      </a:lnTo>
                      <a:lnTo>
                        <a:pt x="2085" y="2747"/>
                      </a:lnTo>
                      <a:lnTo>
                        <a:pt x="178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7" name="Google Shape;5747;p6"/>
                <p:cNvSpPr/>
                <p:nvPr/>
              </p:nvSpPr>
              <p:spPr>
                <a:xfrm>
                  <a:off x="6456378" y="2703641"/>
                  <a:ext cx="268934" cy="208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7" h="5095" extrusionOk="0">
                      <a:moveTo>
                        <a:pt x="2044" y="1"/>
                      </a:moveTo>
                      <a:lnTo>
                        <a:pt x="1547" y="1754"/>
                      </a:lnTo>
                      <a:lnTo>
                        <a:pt x="12" y="3518"/>
                      </a:lnTo>
                      <a:lnTo>
                        <a:pt x="0" y="3570"/>
                      </a:lnTo>
                      <a:lnTo>
                        <a:pt x="422" y="5095"/>
                      </a:lnTo>
                      <a:lnTo>
                        <a:pt x="3201" y="3144"/>
                      </a:lnTo>
                      <a:lnTo>
                        <a:pt x="6576" y="2615"/>
                      </a:lnTo>
                      <a:lnTo>
                        <a:pt x="5915" y="432"/>
                      </a:lnTo>
                      <a:lnTo>
                        <a:pt x="3963" y="365"/>
                      </a:lnTo>
                      <a:lnTo>
                        <a:pt x="204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8" name="Google Shape;5748;p6"/>
                <p:cNvSpPr/>
                <p:nvPr/>
              </p:nvSpPr>
              <p:spPr>
                <a:xfrm>
                  <a:off x="6635762" y="3250871"/>
                  <a:ext cx="35656" cy="56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" h="1384" extrusionOk="0">
                      <a:moveTo>
                        <a:pt x="662" y="1"/>
                      </a:moveTo>
                      <a:cubicBezTo>
                        <a:pt x="662" y="1"/>
                        <a:pt x="0" y="729"/>
                        <a:pt x="91" y="905"/>
                      </a:cubicBezTo>
                      <a:cubicBezTo>
                        <a:pt x="130" y="981"/>
                        <a:pt x="268" y="1181"/>
                        <a:pt x="414" y="1384"/>
                      </a:cubicBezTo>
                      <a:lnTo>
                        <a:pt x="871" y="347"/>
                      </a:lnTo>
                      <a:cubicBezTo>
                        <a:pt x="749" y="148"/>
                        <a:pt x="662" y="1"/>
                        <a:pt x="6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9" name="Google Shape;5749;p6"/>
                <p:cNvSpPr/>
                <p:nvPr/>
              </p:nvSpPr>
              <p:spPr>
                <a:xfrm>
                  <a:off x="6529489" y="3030188"/>
                  <a:ext cx="119235" cy="1144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6" h="2798" extrusionOk="0">
                      <a:moveTo>
                        <a:pt x="1113" y="1"/>
                      </a:moveTo>
                      <a:cubicBezTo>
                        <a:pt x="1107" y="1"/>
                        <a:pt x="1101" y="3"/>
                        <a:pt x="1094" y="9"/>
                      </a:cubicBezTo>
                      <a:cubicBezTo>
                        <a:pt x="972" y="106"/>
                        <a:pt x="0" y="634"/>
                        <a:pt x="0" y="634"/>
                      </a:cubicBezTo>
                      <a:lnTo>
                        <a:pt x="303" y="1886"/>
                      </a:lnTo>
                      <a:lnTo>
                        <a:pt x="370" y="2530"/>
                      </a:lnTo>
                      <a:lnTo>
                        <a:pt x="2029" y="2798"/>
                      </a:lnTo>
                      <a:lnTo>
                        <a:pt x="2916" y="1291"/>
                      </a:lnTo>
                      <a:lnTo>
                        <a:pt x="1155" y="708"/>
                      </a:lnTo>
                      <a:cubicBezTo>
                        <a:pt x="1155" y="708"/>
                        <a:pt x="1209" y="1"/>
                        <a:pt x="111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0" name="Google Shape;5750;p6"/>
                <p:cNvSpPr/>
                <p:nvPr/>
              </p:nvSpPr>
              <p:spPr>
                <a:xfrm>
                  <a:off x="6647211" y="3030065"/>
                  <a:ext cx="73806" cy="72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5" h="1775" extrusionOk="0">
                      <a:moveTo>
                        <a:pt x="1344" y="1"/>
                      </a:moveTo>
                      <a:cubicBezTo>
                        <a:pt x="1344" y="1"/>
                        <a:pt x="1" y="377"/>
                        <a:pt x="43" y="492"/>
                      </a:cubicBezTo>
                      <a:cubicBezTo>
                        <a:pt x="85" y="608"/>
                        <a:pt x="748" y="1124"/>
                        <a:pt x="748" y="1124"/>
                      </a:cubicBezTo>
                      <a:lnTo>
                        <a:pt x="869" y="1774"/>
                      </a:lnTo>
                      <a:lnTo>
                        <a:pt x="1804" y="1325"/>
                      </a:lnTo>
                      <a:lnTo>
                        <a:pt x="1617" y="280"/>
                      </a:lnTo>
                      <a:lnTo>
                        <a:pt x="134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1" name="Google Shape;5751;p6"/>
                <p:cNvSpPr/>
                <p:nvPr/>
              </p:nvSpPr>
              <p:spPr>
                <a:xfrm>
                  <a:off x="6648643" y="3168683"/>
                  <a:ext cx="40031" cy="70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9" h="1723" extrusionOk="0">
                      <a:moveTo>
                        <a:pt x="433" y="0"/>
                      </a:moveTo>
                      <a:lnTo>
                        <a:pt x="129" y="492"/>
                      </a:lnTo>
                      <a:lnTo>
                        <a:pt x="1" y="1391"/>
                      </a:lnTo>
                      <a:cubicBezTo>
                        <a:pt x="1" y="1391"/>
                        <a:pt x="520" y="1622"/>
                        <a:pt x="837" y="1722"/>
                      </a:cubicBezTo>
                      <a:lnTo>
                        <a:pt x="979" y="1400"/>
                      </a:lnTo>
                      <a:cubicBezTo>
                        <a:pt x="901" y="1023"/>
                        <a:pt x="821" y="486"/>
                        <a:pt x="821" y="486"/>
                      </a:cubicBezTo>
                      <a:lnTo>
                        <a:pt x="43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2" name="Google Shape;5752;p6"/>
                <p:cNvSpPr/>
                <p:nvPr/>
              </p:nvSpPr>
              <p:spPr>
                <a:xfrm>
                  <a:off x="6635762" y="3323778"/>
                  <a:ext cx="7565" cy="16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" h="392" extrusionOk="0">
                      <a:moveTo>
                        <a:pt x="7" y="1"/>
                      </a:moveTo>
                      <a:cubicBezTo>
                        <a:pt x="0" y="1"/>
                        <a:pt x="3" y="9"/>
                        <a:pt x="18" y="27"/>
                      </a:cubicBezTo>
                      <a:cubicBezTo>
                        <a:pt x="57" y="77"/>
                        <a:pt x="69" y="216"/>
                        <a:pt x="64" y="391"/>
                      </a:cubicBezTo>
                      <a:lnTo>
                        <a:pt x="185" y="118"/>
                      </a:lnTo>
                      <a:cubicBezTo>
                        <a:pt x="90" y="47"/>
                        <a:pt x="22" y="1"/>
                        <a:pt x="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3" name="Google Shape;5753;p6"/>
                <p:cNvSpPr/>
                <p:nvPr/>
              </p:nvSpPr>
              <p:spPr>
                <a:xfrm>
                  <a:off x="6726702" y="3070955"/>
                  <a:ext cx="26088" cy="45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" h="1122" extrusionOk="0">
                      <a:moveTo>
                        <a:pt x="188" y="0"/>
                      </a:moveTo>
                      <a:lnTo>
                        <a:pt x="177" y="471"/>
                      </a:lnTo>
                      <a:lnTo>
                        <a:pt x="0" y="810"/>
                      </a:lnTo>
                      <a:lnTo>
                        <a:pt x="249" y="1121"/>
                      </a:lnTo>
                      <a:lnTo>
                        <a:pt x="637" y="242"/>
                      </a:lnTo>
                      <a:cubicBezTo>
                        <a:pt x="488" y="161"/>
                        <a:pt x="337" y="82"/>
                        <a:pt x="18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4" name="Google Shape;5754;p6"/>
                <p:cNvSpPr/>
                <p:nvPr/>
              </p:nvSpPr>
              <p:spPr>
                <a:xfrm>
                  <a:off x="6512806" y="3112213"/>
                  <a:ext cx="16724" cy="45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" h="1108" extrusionOk="0">
                      <a:moveTo>
                        <a:pt x="381" y="0"/>
                      </a:moveTo>
                      <a:lnTo>
                        <a:pt x="0" y="259"/>
                      </a:lnTo>
                      <a:lnTo>
                        <a:pt x="182" y="1108"/>
                      </a:lnTo>
                      <a:lnTo>
                        <a:pt x="408" y="657"/>
                      </a:lnTo>
                      <a:lnTo>
                        <a:pt x="3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5" name="Google Shape;5755;p6"/>
                <p:cNvSpPr/>
                <p:nvPr/>
              </p:nvSpPr>
              <p:spPr>
                <a:xfrm>
                  <a:off x="6375661" y="3167497"/>
                  <a:ext cx="112816" cy="63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9" h="1565" extrusionOk="0">
                      <a:moveTo>
                        <a:pt x="2675" y="0"/>
                      </a:moveTo>
                      <a:cubicBezTo>
                        <a:pt x="2668" y="0"/>
                        <a:pt x="2661" y="3"/>
                        <a:pt x="2654" y="9"/>
                      </a:cubicBezTo>
                      <a:cubicBezTo>
                        <a:pt x="2543" y="98"/>
                        <a:pt x="1" y="819"/>
                        <a:pt x="1" y="819"/>
                      </a:cubicBezTo>
                      <a:lnTo>
                        <a:pt x="371" y="1565"/>
                      </a:lnTo>
                      <a:lnTo>
                        <a:pt x="2726" y="495"/>
                      </a:lnTo>
                      <a:cubicBezTo>
                        <a:pt x="2726" y="495"/>
                        <a:pt x="2759" y="0"/>
                        <a:pt x="267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6" name="Google Shape;5756;p6"/>
                <p:cNvSpPr/>
                <p:nvPr/>
              </p:nvSpPr>
              <p:spPr>
                <a:xfrm>
                  <a:off x="6821280" y="2769146"/>
                  <a:ext cx="68041" cy="93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4" h="2277" extrusionOk="0">
                      <a:moveTo>
                        <a:pt x="1529" y="0"/>
                      </a:moveTo>
                      <a:lnTo>
                        <a:pt x="1456" y="27"/>
                      </a:lnTo>
                      <a:lnTo>
                        <a:pt x="431" y="1118"/>
                      </a:lnTo>
                      <a:lnTo>
                        <a:pt x="0" y="2277"/>
                      </a:lnTo>
                      <a:lnTo>
                        <a:pt x="0" y="2277"/>
                      </a:lnTo>
                      <a:lnTo>
                        <a:pt x="781" y="2060"/>
                      </a:lnTo>
                      <a:lnTo>
                        <a:pt x="1663" y="64"/>
                      </a:lnTo>
                      <a:lnTo>
                        <a:pt x="152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7" name="Google Shape;5757;p6"/>
                <p:cNvSpPr/>
                <p:nvPr/>
              </p:nvSpPr>
              <p:spPr>
                <a:xfrm>
                  <a:off x="6717992" y="2704540"/>
                  <a:ext cx="74665" cy="53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6" h="1304" extrusionOk="0">
                      <a:moveTo>
                        <a:pt x="760" y="0"/>
                      </a:moveTo>
                      <a:cubicBezTo>
                        <a:pt x="413" y="263"/>
                        <a:pt x="0" y="573"/>
                        <a:pt x="0" y="573"/>
                      </a:cubicBezTo>
                      <a:lnTo>
                        <a:pt x="1081" y="1303"/>
                      </a:lnTo>
                      <a:lnTo>
                        <a:pt x="1825" y="511"/>
                      </a:lnTo>
                      <a:lnTo>
                        <a:pt x="76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8" name="Google Shape;5758;p6"/>
                <p:cNvSpPr/>
                <p:nvPr/>
              </p:nvSpPr>
              <p:spPr>
                <a:xfrm>
                  <a:off x="6783293" y="2734758"/>
                  <a:ext cx="68082" cy="49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5" h="1221" extrusionOk="0">
                      <a:moveTo>
                        <a:pt x="705" y="0"/>
                      </a:moveTo>
                      <a:cubicBezTo>
                        <a:pt x="357" y="188"/>
                        <a:pt x="0" y="400"/>
                        <a:pt x="0" y="400"/>
                      </a:cubicBezTo>
                      <a:lnTo>
                        <a:pt x="905" y="1221"/>
                      </a:lnTo>
                      <a:lnTo>
                        <a:pt x="1665" y="614"/>
                      </a:lnTo>
                      <a:cubicBezTo>
                        <a:pt x="1665" y="614"/>
                        <a:pt x="1649" y="542"/>
                        <a:pt x="1625" y="441"/>
                      </a:cubicBezTo>
                      <a:lnTo>
                        <a:pt x="70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9" name="Google Shape;5759;p6"/>
                <p:cNvSpPr/>
                <p:nvPr/>
              </p:nvSpPr>
              <p:spPr>
                <a:xfrm>
                  <a:off x="6863724" y="2759537"/>
                  <a:ext cx="9118" cy="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" h="180" extrusionOk="0">
                      <a:moveTo>
                        <a:pt x="1" y="0"/>
                      </a:moveTo>
                      <a:lnTo>
                        <a:pt x="10" y="91"/>
                      </a:lnTo>
                      <a:lnTo>
                        <a:pt x="127" y="180"/>
                      </a:lnTo>
                      <a:cubicBezTo>
                        <a:pt x="127" y="180"/>
                        <a:pt x="168" y="150"/>
                        <a:pt x="222" y="106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760" name="Google Shape;5760;p6"/>
              <p:cNvGrpSpPr/>
              <p:nvPr/>
            </p:nvGrpSpPr>
            <p:grpSpPr>
              <a:xfrm rot="10800000">
                <a:off x="428562" y="-755163"/>
                <a:ext cx="950215" cy="2379916"/>
                <a:chOff x="6730831" y="2891080"/>
                <a:chExt cx="826346" cy="2069852"/>
              </a:xfrm>
            </p:grpSpPr>
            <p:sp>
              <p:nvSpPr>
                <p:cNvPr id="5761" name="Google Shape;5761;p6"/>
                <p:cNvSpPr/>
                <p:nvPr/>
              </p:nvSpPr>
              <p:spPr>
                <a:xfrm>
                  <a:off x="6730831" y="2891080"/>
                  <a:ext cx="826346" cy="2069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9" h="50620" extrusionOk="0">
                      <a:moveTo>
                        <a:pt x="15219" y="3881"/>
                      </a:moveTo>
                      <a:cubicBezTo>
                        <a:pt x="15669" y="4223"/>
                        <a:pt x="16113" y="4575"/>
                        <a:pt x="16532" y="4915"/>
                      </a:cubicBezTo>
                      <a:lnTo>
                        <a:pt x="16318" y="6167"/>
                      </a:lnTo>
                      <a:lnTo>
                        <a:pt x="13823" y="4274"/>
                      </a:lnTo>
                      <a:lnTo>
                        <a:pt x="15219" y="3881"/>
                      </a:lnTo>
                      <a:close/>
                      <a:moveTo>
                        <a:pt x="15091" y="6989"/>
                      </a:moveTo>
                      <a:lnTo>
                        <a:pt x="15904" y="7109"/>
                      </a:lnTo>
                      <a:lnTo>
                        <a:pt x="14597" y="8226"/>
                      </a:lnTo>
                      <a:lnTo>
                        <a:pt x="13924" y="8523"/>
                      </a:lnTo>
                      <a:lnTo>
                        <a:pt x="13924" y="8523"/>
                      </a:lnTo>
                      <a:lnTo>
                        <a:pt x="15091" y="6989"/>
                      </a:lnTo>
                      <a:close/>
                      <a:moveTo>
                        <a:pt x="17219" y="5481"/>
                      </a:moveTo>
                      <a:cubicBezTo>
                        <a:pt x="17462" y="5684"/>
                        <a:pt x="17691" y="5878"/>
                        <a:pt x="17900" y="6056"/>
                      </a:cubicBezTo>
                      <a:cubicBezTo>
                        <a:pt x="17477" y="7000"/>
                        <a:pt x="16835" y="8448"/>
                        <a:pt x="16824" y="8570"/>
                      </a:cubicBezTo>
                      <a:cubicBezTo>
                        <a:pt x="16822" y="8598"/>
                        <a:pt x="16810" y="8610"/>
                        <a:pt x="16790" y="8610"/>
                      </a:cubicBezTo>
                      <a:cubicBezTo>
                        <a:pt x="16684" y="8610"/>
                        <a:pt x="16369" y="8256"/>
                        <a:pt x="16369" y="8256"/>
                      </a:cubicBezTo>
                      <a:lnTo>
                        <a:pt x="17219" y="5481"/>
                      </a:lnTo>
                      <a:close/>
                      <a:moveTo>
                        <a:pt x="11747" y="2730"/>
                      </a:moveTo>
                      <a:lnTo>
                        <a:pt x="13865" y="6258"/>
                      </a:lnTo>
                      <a:lnTo>
                        <a:pt x="11710" y="8996"/>
                      </a:lnTo>
                      <a:lnTo>
                        <a:pt x="8638" y="5677"/>
                      </a:lnTo>
                      <a:cubicBezTo>
                        <a:pt x="8919" y="5087"/>
                        <a:pt x="9186" y="4526"/>
                        <a:pt x="9429" y="4019"/>
                      </a:cubicBezTo>
                      <a:cubicBezTo>
                        <a:pt x="10319" y="3480"/>
                        <a:pt x="11353" y="2876"/>
                        <a:pt x="11747" y="2730"/>
                      </a:cubicBezTo>
                      <a:close/>
                      <a:moveTo>
                        <a:pt x="9491" y="7923"/>
                      </a:moveTo>
                      <a:cubicBezTo>
                        <a:pt x="9491" y="7923"/>
                        <a:pt x="10441" y="9265"/>
                        <a:pt x="10708" y="9265"/>
                      </a:cubicBezTo>
                      <a:cubicBezTo>
                        <a:pt x="10708" y="9265"/>
                        <a:pt x="10708" y="9265"/>
                        <a:pt x="10708" y="9265"/>
                      </a:cubicBezTo>
                      <a:cubicBezTo>
                        <a:pt x="10709" y="9265"/>
                        <a:pt x="10709" y="9265"/>
                        <a:pt x="10710" y="9265"/>
                      </a:cubicBezTo>
                      <a:cubicBezTo>
                        <a:pt x="10966" y="9265"/>
                        <a:pt x="9526" y="9623"/>
                        <a:pt x="9258" y="9675"/>
                      </a:cubicBezTo>
                      <a:cubicBezTo>
                        <a:pt x="9253" y="9675"/>
                        <a:pt x="9249" y="9676"/>
                        <a:pt x="9245" y="9676"/>
                      </a:cubicBezTo>
                      <a:cubicBezTo>
                        <a:pt x="8989" y="9676"/>
                        <a:pt x="9024" y="8226"/>
                        <a:pt x="9024" y="8226"/>
                      </a:cubicBezTo>
                      <a:lnTo>
                        <a:pt x="9491" y="7923"/>
                      </a:lnTo>
                      <a:close/>
                      <a:moveTo>
                        <a:pt x="18545" y="6616"/>
                      </a:moveTo>
                      <a:cubicBezTo>
                        <a:pt x="18947" y="6967"/>
                        <a:pt x="19188" y="7186"/>
                        <a:pt x="19188" y="7186"/>
                      </a:cubicBezTo>
                      <a:lnTo>
                        <a:pt x="19247" y="10391"/>
                      </a:lnTo>
                      <a:lnTo>
                        <a:pt x="18538" y="10395"/>
                      </a:lnTo>
                      <a:lnTo>
                        <a:pt x="17468" y="8768"/>
                      </a:lnTo>
                      <a:lnTo>
                        <a:pt x="18545" y="6616"/>
                      </a:lnTo>
                      <a:close/>
                      <a:moveTo>
                        <a:pt x="16332" y="9663"/>
                      </a:moveTo>
                      <a:lnTo>
                        <a:pt x="17175" y="10157"/>
                      </a:lnTo>
                      <a:lnTo>
                        <a:pt x="17086" y="10748"/>
                      </a:lnTo>
                      <a:lnTo>
                        <a:pt x="16524" y="10252"/>
                      </a:lnTo>
                      <a:lnTo>
                        <a:pt x="16332" y="9663"/>
                      </a:lnTo>
                      <a:close/>
                      <a:moveTo>
                        <a:pt x="12634" y="9205"/>
                      </a:moveTo>
                      <a:cubicBezTo>
                        <a:pt x="12634" y="9205"/>
                        <a:pt x="13181" y="9337"/>
                        <a:pt x="13344" y="9337"/>
                      </a:cubicBezTo>
                      <a:cubicBezTo>
                        <a:pt x="13345" y="9337"/>
                        <a:pt x="13346" y="9337"/>
                        <a:pt x="13346" y="9337"/>
                      </a:cubicBezTo>
                      <a:lnTo>
                        <a:pt x="13908" y="11285"/>
                      </a:lnTo>
                      <a:lnTo>
                        <a:pt x="13908" y="11285"/>
                      </a:lnTo>
                      <a:lnTo>
                        <a:pt x="13444" y="11061"/>
                      </a:lnTo>
                      <a:lnTo>
                        <a:pt x="13438" y="10653"/>
                      </a:lnTo>
                      <a:lnTo>
                        <a:pt x="12610" y="9977"/>
                      </a:lnTo>
                      <a:lnTo>
                        <a:pt x="12634" y="9205"/>
                      </a:lnTo>
                      <a:close/>
                      <a:moveTo>
                        <a:pt x="9986" y="9970"/>
                      </a:moveTo>
                      <a:cubicBezTo>
                        <a:pt x="9986" y="9970"/>
                        <a:pt x="11177" y="10013"/>
                        <a:pt x="11394" y="10061"/>
                      </a:cubicBezTo>
                      <a:cubicBezTo>
                        <a:pt x="11611" y="10111"/>
                        <a:pt x="11685" y="11361"/>
                        <a:pt x="11685" y="11361"/>
                      </a:cubicBezTo>
                      <a:cubicBezTo>
                        <a:pt x="11685" y="11361"/>
                        <a:pt x="10673" y="11196"/>
                        <a:pt x="10091" y="11196"/>
                      </a:cubicBezTo>
                      <a:cubicBezTo>
                        <a:pt x="9968" y="11196"/>
                        <a:pt x="9864" y="11204"/>
                        <a:pt x="9793" y="11221"/>
                      </a:cubicBezTo>
                      <a:cubicBezTo>
                        <a:pt x="9778" y="11225"/>
                        <a:pt x="9764" y="11227"/>
                        <a:pt x="9752" y="11227"/>
                      </a:cubicBezTo>
                      <a:cubicBezTo>
                        <a:pt x="9430" y="11227"/>
                        <a:pt x="9986" y="9970"/>
                        <a:pt x="9986" y="9970"/>
                      </a:cubicBezTo>
                      <a:close/>
                      <a:moveTo>
                        <a:pt x="9349" y="10174"/>
                      </a:moveTo>
                      <a:lnTo>
                        <a:pt x="9453" y="10524"/>
                      </a:lnTo>
                      <a:lnTo>
                        <a:pt x="9269" y="11675"/>
                      </a:lnTo>
                      <a:lnTo>
                        <a:pt x="8989" y="10776"/>
                      </a:lnTo>
                      <a:lnTo>
                        <a:pt x="9349" y="10174"/>
                      </a:lnTo>
                      <a:close/>
                      <a:moveTo>
                        <a:pt x="12469" y="11506"/>
                      </a:moveTo>
                      <a:lnTo>
                        <a:pt x="13107" y="12352"/>
                      </a:lnTo>
                      <a:lnTo>
                        <a:pt x="13271" y="13052"/>
                      </a:lnTo>
                      <a:lnTo>
                        <a:pt x="12562" y="13056"/>
                      </a:lnTo>
                      <a:cubicBezTo>
                        <a:pt x="12562" y="13056"/>
                        <a:pt x="11557" y="12361"/>
                        <a:pt x="11340" y="12313"/>
                      </a:cubicBezTo>
                      <a:cubicBezTo>
                        <a:pt x="11123" y="12264"/>
                        <a:pt x="12469" y="11506"/>
                        <a:pt x="12469" y="11506"/>
                      </a:cubicBezTo>
                      <a:close/>
                      <a:moveTo>
                        <a:pt x="16339" y="10731"/>
                      </a:moveTo>
                      <a:lnTo>
                        <a:pt x="16922" y="11178"/>
                      </a:lnTo>
                      <a:lnTo>
                        <a:pt x="18192" y="11871"/>
                      </a:lnTo>
                      <a:cubicBezTo>
                        <a:pt x="18192" y="11871"/>
                        <a:pt x="17855" y="13273"/>
                        <a:pt x="17838" y="13473"/>
                      </a:cubicBezTo>
                      <a:cubicBezTo>
                        <a:pt x="17836" y="13498"/>
                        <a:pt x="17825" y="13509"/>
                        <a:pt x="17806" y="13509"/>
                      </a:cubicBezTo>
                      <a:cubicBezTo>
                        <a:pt x="17678" y="13509"/>
                        <a:pt x="17215" y="12977"/>
                        <a:pt x="17215" y="12977"/>
                      </a:cubicBezTo>
                      <a:lnTo>
                        <a:pt x="15336" y="14289"/>
                      </a:lnTo>
                      <a:lnTo>
                        <a:pt x="14802" y="12191"/>
                      </a:lnTo>
                      <a:lnTo>
                        <a:pt x="16339" y="10731"/>
                      </a:lnTo>
                      <a:close/>
                      <a:moveTo>
                        <a:pt x="9750" y="12019"/>
                      </a:moveTo>
                      <a:cubicBezTo>
                        <a:pt x="9750" y="12019"/>
                        <a:pt x="12256" y="13631"/>
                        <a:pt x="13465" y="13631"/>
                      </a:cubicBezTo>
                      <a:cubicBezTo>
                        <a:pt x="13468" y="13631"/>
                        <a:pt x="13470" y="13631"/>
                        <a:pt x="13473" y="13631"/>
                      </a:cubicBezTo>
                      <a:cubicBezTo>
                        <a:pt x="13476" y="13631"/>
                        <a:pt x="13478" y="13631"/>
                        <a:pt x="13481" y="13631"/>
                      </a:cubicBezTo>
                      <a:cubicBezTo>
                        <a:pt x="14673" y="13631"/>
                        <a:pt x="13337" y="15266"/>
                        <a:pt x="13337" y="15266"/>
                      </a:cubicBezTo>
                      <a:lnTo>
                        <a:pt x="10443" y="15284"/>
                      </a:lnTo>
                      <a:lnTo>
                        <a:pt x="9750" y="12019"/>
                      </a:lnTo>
                      <a:close/>
                      <a:moveTo>
                        <a:pt x="8902" y="13428"/>
                      </a:moveTo>
                      <a:lnTo>
                        <a:pt x="9622" y="13824"/>
                      </a:lnTo>
                      <a:cubicBezTo>
                        <a:pt x="9622" y="13824"/>
                        <a:pt x="9811" y="15274"/>
                        <a:pt x="9976" y="15422"/>
                      </a:cubicBezTo>
                      <a:cubicBezTo>
                        <a:pt x="10000" y="15443"/>
                        <a:pt x="9999" y="15453"/>
                        <a:pt x="9980" y="15453"/>
                      </a:cubicBezTo>
                      <a:cubicBezTo>
                        <a:pt x="9864" y="15453"/>
                        <a:pt x="9078" y="15120"/>
                        <a:pt x="8854" y="15079"/>
                      </a:cubicBezTo>
                      <a:cubicBezTo>
                        <a:pt x="8592" y="15030"/>
                        <a:pt x="8902" y="13428"/>
                        <a:pt x="8902" y="13428"/>
                      </a:cubicBezTo>
                      <a:close/>
                      <a:moveTo>
                        <a:pt x="8826" y="8621"/>
                      </a:moveTo>
                      <a:lnTo>
                        <a:pt x="8085" y="14886"/>
                      </a:lnTo>
                      <a:lnTo>
                        <a:pt x="5744" y="16403"/>
                      </a:lnTo>
                      <a:lnTo>
                        <a:pt x="4336" y="15714"/>
                      </a:lnTo>
                      <a:lnTo>
                        <a:pt x="4491" y="14455"/>
                      </a:lnTo>
                      <a:cubicBezTo>
                        <a:pt x="4491" y="14455"/>
                        <a:pt x="5542" y="12218"/>
                        <a:pt x="6775" y="9608"/>
                      </a:cubicBezTo>
                      <a:lnTo>
                        <a:pt x="8826" y="8621"/>
                      </a:lnTo>
                      <a:close/>
                      <a:moveTo>
                        <a:pt x="14281" y="14746"/>
                      </a:moveTo>
                      <a:lnTo>
                        <a:pt x="14912" y="15142"/>
                      </a:lnTo>
                      <a:cubicBezTo>
                        <a:pt x="14912" y="15142"/>
                        <a:pt x="15701" y="14929"/>
                        <a:pt x="15938" y="14929"/>
                      </a:cubicBezTo>
                      <a:cubicBezTo>
                        <a:pt x="15961" y="14929"/>
                        <a:pt x="15979" y="14931"/>
                        <a:pt x="15991" y="14936"/>
                      </a:cubicBezTo>
                      <a:cubicBezTo>
                        <a:pt x="16119" y="14984"/>
                        <a:pt x="15363" y="16640"/>
                        <a:pt x="15363" y="16640"/>
                      </a:cubicBezTo>
                      <a:lnTo>
                        <a:pt x="14916" y="16693"/>
                      </a:lnTo>
                      <a:lnTo>
                        <a:pt x="13907" y="16049"/>
                      </a:lnTo>
                      <a:lnTo>
                        <a:pt x="14281" y="14746"/>
                      </a:lnTo>
                      <a:close/>
                      <a:moveTo>
                        <a:pt x="13397" y="15801"/>
                      </a:moveTo>
                      <a:lnTo>
                        <a:pt x="13536" y="16251"/>
                      </a:lnTo>
                      <a:lnTo>
                        <a:pt x="13914" y="16638"/>
                      </a:lnTo>
                      <a:cubicBezTo>
                        <a:pt x="13216" y="16960"/>
                        <a:pt x="12521" y="17285"/>
                        <a:pt x="11825" y="17615"/>
                      </a:cubicBezTo>
                      <a:lnTo>
                        <a:pt x="11192" y="17047"/>
                      </a:lnTo>
                      <a:cubicBezTo>
                        <a:pt x="11388" y="16641"/>
                        <a:pt x="11572" y="16229"/>
                        <a:pt x="11743" y="15812"/>
                      </a:cubicBezTo>
                      <a:lnTo>
                        <a:pt x="13397" y="15801"/>
                      </a:lnTo>
                      <a:close/>
                      <a:moveTo>
                        <a:pt x="7986" y="15935"/>
                      </a:moveTo>
                      <a:lnTo>
                        <a:pt x="8485" y="16332"/>
                      </a:lnTo>
                      <a:lnTo>
                        <a:pt x="8163" y="17535"/>
                      </a:lnTo>
                      <a:lnTo>
                        <a:pt x="7783" y="18387"/>
                      </a:lnTo>
                      <a:lnTo>
                        <a:pt x="6500" y="17845"/>
                      </a:lnTo>
                      <a:lnTo>
                        <a:pt x="6136" y="16897"/>
                      </a:lnTo>
                      <a:lnTo>
                        <a:pt x="7986" y="15935"/>
                      </a:lnTo>
                      <a:close/>
                      <a:moveTo>
                        <a:pt x="4248" y="16422"/>
                      </a:moveTo>
                      <a:cubicBezTo>
                        <a:pt x="4588" y="16468"/>
                        <a:pt x="5022" y="16564"/>
                        <a:pt x="4796" y="17055"/>
                      </a:cubicBezTo>
                      <a:cubicBezTo>
                        <a:pt x="4601" y="17478"/>
                        <a:pt x="4246" y="18066"/>
                        <a:pt x="3997" y="18467"/>
                      </a:cubicBezTo>
                      <a:lnTo>
                        <a:pt x="4248" y="16422"/>
                      </a:lnTo>
                      <a:close/>
                      <a:moveTo>
                        <a:pt x="10767" y="17189"/>
                      </a:moveTo>
                      <a:lnTo>
                        <a:pt x="12124" y="18271"/>
                      </a:lnTo>
                      <a:lnTo>
                        <a:pt x="9162" y="19106"/>
                      </a:lnTo>
                      <a:lnTo>
                        <a:pt x="8837" y="17201"/>
                      </a:lnTo>
                      <a:lnTo>
                        <a:pt x="10767" y="17189"/>
                      </a:lnTo>
                      <a:close/>
                      <a:moveTo>
                        <a:pt x="6712" y="18494"/>
                      </a:moveTo>
                      <a:lnTo>
                        <a:pt x="6712" y="18494"/>
                      </a:lnTo>
                      <a:cubicBezTo>
                        <a:pt x="6713" y="18494"/>
                        <a:pt x="7484" y="18789"/>
                        <a:pt x="7653" y="18888"/>
                      </a:cubicBezTo>
                      <a:cubicBezTo>
                        <a:pt x="7822" y="18987"/>
                        <a:pt x="7679" y="19638"/>
                        <a:pt x="7679" y="19638"/>
                      </a:cubicBezTo>
                      <a:lnTo>
                        <a:pt x="6724" y="18894"/>
                      </a:lnTo>
                      <a:lnTo>
                        <a:pt x="6712" y="18494"/>
                      </a:lnTo>
                      <a:close/>
                      <a:moveTo>
                        <a:pt x="5291" y="17401"/>
                      </a:moveTo>
                      <a:cubicBezTo>
                        <a:pt x="5293" y="17401"/>
                        <a:pt x="5295" y="17401"/>
                        <a:pt x="5297" y="17402"/>
                      </a:cubicBezTo>
                      <a:cubicBezTo>
                        <a:pt x="5426" y="17451"/>
                        <a:pt x="5768" y="17600"/>
                        <a:pt x="5889" y="17748"/>
                      </a:cubicBezTo>
                      <a:cubicBezTo>
                        <a:pt x="6010" y="17897"/>
                        <a:pt x="6254" y="18147"/>
                        <a:pt x="6104" y="18348"/>
                      </a:cubicBezTo>
                      <a:cubicBezTo>
                        <a:pt x="5955" y="18549"/>
                        <a:pt x="5224" y="19354"/>
                        <a:pt x="5224" y="19354"/>
                      </a:cubicBezTo>
                      <a:cubicBezTo>
                        <a:pt x="5224" y="19354"/>
                        <a:pt x="4942" y="19966"/>
                        <a:pt x="4803" y="19966"/>
                      </a:cubicBezTo>
                      <a:cubicBezTo>
                        <a:pt x="4793" y="19966"/>
                        <a:pt x="4784" y="19963"/>
                        <a:pt x="4776" y="19957"/>
                      </a:cubicBezTo>
                      <a:cubicBezTo>
                        <a:pt x="4652" y="19857"/>
                        <a:pt x="4107" y="18960"/>
                        <a:pt x="4107" y="18960"/>
                      </a:cubicBezTo>
                      <a:cubicBezTo>
                        <a:pt x="4419" y="18860"/>
                        <a:pt x="5146" y="17401"/>
                        <a:pt x="5291" y="17401"/>
                      </a:cubicBezTo>
                      <a:close/>
                      <a:moveTo>
                        <a:pt x="14280" y="17012"/>
                      </a:moveTo>
                      <a:lnTo>
                        <a:pt x="14556" y="17295"/>
                      </a:lnTo>
                      <a:lnTo>
                        <a:pt x="15490" y="17239"/>
                      </a:lnTo>
                      <a:lnTo>
                        <a:pt x="14111" y="19999"/>
                      </a:lnTo>
                      <a:lnTo>
                        <a:pt x="13685" y="19252"/>
                      </a:lnTo>
                      <a:lnTo>
                        <a:pt x="12393" y="19359"/>
                      </a:lnTo>
                      <a:lnTo>
                        <a:pt x="12121" y="19463"/>
                      </a:lnTo>
                      <a:cubicBezTo>
                        <a:pt x="12003" y="19182"/>
                        <a:pt x="11880" y="18903"/>
                        <a:pt x="11765" y="18619"/>
                      </a:cubicBezTo>
                      <a:lnTo>
                        <a:pt x="12602" y="18313"/>
                      </a:lnTo>
                      <a:lnTo>
                        <a:pt x="12219" y="17969"/>
                      </a:lnTo>
                      <a:cubicBezTo>
                        <a:pt x="12904" y="17645"/>
                        <a:pt x="13591" y="17325"/>
                        <a:pt x="14280" y="17012"/>
                      </a:cubicBezTo>
                      <a:close/>
                      <a:moveTo>
                        <a:pt x="11426" y="18743"/>
                      </a:moveTo>
                      <a:cubicBezTo>
                        <a:pt x="11536" y="19030"/>
                        <a:pt x="11660" y="19311"/>
                        <a:pt x="11780" y="19593"/>
                      </a:cubicBezTo>
                      <a:lnTo>
                        <a:pt x="10657" y="20020"/>
                      </a:lnTo>
                      <a:lnTo>
                        <a:pt x="9763" y="20126"/>
                      </a:lnTo>
                      <a:lnTo>
                        <a:pt x="9556" y="19427"/>
                      </a:lnTo>
                      <a:lnTo>
                        <a:pt x="11426" y="18743"/>
                      </a:lnTo>
                      <a:close/>
                      <a:moveTo>
                        <a:pt x="8497" y="17782"/>
                      </a:moveTo>
                      <a:lnTo>
                        <a:pt x="9035" y="19830"/>
                      </a:lnTo>
                      <a:lnTo>
                        <a:pt x="8599" y="20283"/>
                      </a:lnTo>
                      <a:lnTo>
                        <a:pt x="8138" y="19985"/>
                      </a:lnTo>
                      <a:lnTo>
                        <a:pt x="7997" y="18486"/>
                      </a:lnTo>
                      <a:lnTo>
                        <a:pt x="8497" y="17782"/>
                      </a:lnTo>
                      <a:close/>
                      <a:moveTo>
                        <a:pt x="17067" y="13881"/>
                      </a:moveTo>
                      <a:lnTo>
                        <a:pt x="19326" y="14746"/>
                      </a:lnTo>
                      <a:lnTo>
                        <a:pt x="19399" y="18649"/>
                      </a:lnTo>
                      <a:lnTo>
                        <a:pt x="18432" y="20683"/>
                      </a:lnTo>
                      <a:lnTo>
                        <a:pt x="15191" y="19069"/>
                      </a:lnTo>
                      <a:lnTo>
                        <a:pt x="17067" y="13881"/>
                      </a:lnTo>
                      <a:close/>
                      <a:moveTo>
                        <a:pt x="4069" y="19410"/>
                      </a:moveTo>
                      <a:lnTo>
                        <a:pt x="4430" y="20409"/>
                      </a:lnTo>
                      <a:lnTo>
                        <a:pt x="3711" y="20779"/>
                      </a:lnTo>
                      <a:lnTo>
                        <a:pt x="3711" y="20779"/>
                      </a:lnTo>
                      <a:lnTo>
                        <a:pt x="3863" y="19554"/>
                      </a:lnTo>
                      <a:lnTo>
                        <a:pt x="4069" y="19410"/>
                      </a:lnTo>
                      <a:close/>
                      <a:moveTo>
                        <a:pt x="17521" y="21527"/>
                      </a:moveTo>
                      <a:cubicBezTo>
                        <a:pt x="17595" y="21527"/>
                        <a:pt x="17652" y="21534"/>
                        <a:pt x="17683" y="21552"/>
                      </a:cubicBezTo>
                      <a:cubicBezTo>
                        <a:pt x="17746" y="21588"/>
                        <a:pt x="17800" y="21707"/>
                        <a:pt x="17846" y="21844"/>
                      </a:cubicBezTo>
                      <a:lnTo>
                        <a:pt x="17482" y="22538"/>
                      </a:lnTo>
                      <a:lnTo>
                        <a:pt x="16994" y="22724"/>
                      </a:lnTo>
                      <a:lnTo>
                        <a:pt x="16516" y="21677"/>
                      </a:lnTo>
                      <a:cubicBezTo>
                        <a:pt x="16516" y="21677"/>
                        <a:pt x="17186" y="21527"/>
                        <a:pt x="17521" y="21527"/>
                      </a:cubicBezTo>
                      <a:close/>
                      <a:moveTo>
                        <a:pt x="6291" y="18852"/>
                      </a:moveTo>
                      <a:lnTo>
                        <a:pt x="8061" y="20747"/>
                      </a:lnTo>
                      <a:cubicBezTo>
                        <a:pt x="8061" y="20747"/>
                        <a:pt x="10518" y="20187"/>
                        <a:pt x="11747" y="19907"/>
                      </a:cubicBezTo>
                      <a:cubicBezTo>
                        <a:pt x="11819" y="19891"/>
                        <a:pt x="11882" y="19883"/>
                        <a:pt x="11937" y="19883"/>
                      </a:cubicBezTo>
                      <a:cubicBezTo>
                        <a:pt x="12817" y="19883"/>
                        <a:pt x="11581" y="21912"/>
                        <a:pt x="11453" y="23451"/>
                      </a:cubicBezTo>
                      <a:cubicBezTo>
                        <a:pt x="11408" y="24002"/>
                        <a:pt x="10956" y="24184"/>
                        <a:pt x="10376" y="24184"/>
                      </a:cubicBezTo>
                      <a:cubicBezTo>
                        <a:pt x="9233" y="24184"/>
                        <a:pt x="7595" y="23475"/>
                        <a:pt x="7595" y="23475"/>
                      </a:cubicBezTo>
                      <a:lnTo>
                        <a:pt x="4136" y="21589"/>
                      </a:lnTo>
                      <a:lnTo>
                        <a:pt x="6291" y="18852"/>
                      </a:lnTo>
                      <a:close/>
                      <a:moveTo>
                        <a:pt x="6587" y="23727"/>
                      </a:moveTo>
                      <a:lnTo>
                        <a:pt x="8708" y="26032"/>
                      </a:lnTo>
                      <a:lnTo>
                        <a:pt x="8444" y="26486"/>
                      </a:lnTo>
                      <a:cubicBezTo>
                        <a:pt x="8444" y="26486"/>
                        <a:pt x="6268" y="24912"/>
                        <a:pt x="6058" y="24635"/>
                      </a:cubicBezTo>
                      <a:cubicBezTo>
                        <a:pt x="5849" y="24359"/>
                        <a:pt x="6587" y="23727"/>
                        <a:pt x="6587" y="23727"/>
                      </a:cubicBezTo>
                      <a:close/>
                      <a:moveTo>
                        <a:pt x="14523" y="23308"/>
                      </a:moveTo>
                      <a:lnTo>
                        <a:pt x="15088" y="24302"/>
                      </a:lnTo>
                      <a:lnTo>
                        <a:pt x="15471" y="25365"/>
                      </a:lnTo>
                      <a:lnTo>
                        <a:pt x="13658" y="26640"/>
                      </a:lnTo>
                      <a:lnTo>
                        <a:pt x="12516" y="25515"/>
                      </a:lnTo>
                      <a:lnTo>
                        <a:pt x="12904" y="24383"/>
                      </a:lnTo>
                      <a:lnTo>
                        <a:pt x="14523" y="23308"/>
                      </a:lnTo>
                      <a:close/>
                      <a:moveTo>
                        <a:pt x="15967" y="25426"/>
                      </a:moveTo>
                      <a:lnTo>
                        <a:pt x="14985" y="27301"/>
                      </a:lnTo>
                      <a:cubicBezTo>
                        <a:pt x="14912" y="27045"/>
                        <a:pt x="14841" y="26788"/>
                        <a:pt x="14779" y="26527"/>
                      </a:cubicBezTo>
                      <a:lnTo>
                        <a:pt x="15967" y="25426"/>
                      </a:lnTo>
                      <a:close/>
                      <a:moveTo>
                        <a:pt x="11173" y="24437"/>
                      </a:moveTo>
                      <a:cubicBezTo>
                        <a:pt x="11442" y="24523"/>
                        <a:pt x="11715" y="24600"/>
                        <a:pt x="11983" y="24690"/>
                      </a:cubicBezTo>
                      <a:lnTo>
                        <a:pt x="11525" y="25555"/>
                      </a:lnTo>
                      <a:lnTo>
                        <a:pt x="12039" y="25467"/>
                      </a:lnTo>
                      <a:lnTo>
                        <a:pt x="12039" y="25467"/>
                      </a:lnTo>
                      <a:cubicBezTo>
                        <a:pt x="11712" y="26221"/>
                        <a:pt x="11380" y="26974"/>
                        <a:pt x="11043" y="27724"/>
                      </a:cubicBezTo>
                      <a:lnTo>
                        <a:pt x="10649" y="27765"/>
                      </a:lnTo>
                      <a:lnTo>
                        <a:pt x="9959" y="28547"/>
                      </a:lnTo>
                      <a:lnTo>
                        <a:pt x="9288" y="25686"/>
                      </a:lnTo>
                      <a:lnTo>
                        <a:pt x="10091" y="25823"/>
                      </a:lnTo>
                      <a:lnTo>
                        <a:pt x="11026" y="24721"/>
                      </a:lnTo>
                      <a:lnTo>
                        <a:pt x="11173" y="24437"/>
                      </a:lnTo>
                      <a:close/>
                      <a:moveTo>
                        <a:pt x="4239" y="24169"/>
                      </a:moveTo>
                      <a:lnTo>
                        <a:pt x="4042" y="28602"/>
                      </a:lnTo>
                      <a:lnTo>
                        <a:pt x="2923" y="29764"/>
                      </a:lnTo>
                      <a:lnTo>
                        <a:pt x="2666" y="29260"/>
                      </a:lnTo>
                      <a:lnTo>
                        <a:pt x="3193" y="24987"/>
                      </a:lnTo>
                      <a:lnTo>
                        <a:pt x="4239" y="24169"/>
                      </a:lnTo>
                      <a:close/>
                      <a:moveTo>
                        <a:pt x="10876" y="28363"/>
                      </a:moveTo>
                      <a:lnTo>
                        <a:pt x="11607" y="29738"/>
                      </a:lnTo>
                      <a:lnTo>
                        <a:pt x="10756" y="30557"/>
                      </a:lnTo>
                      <a:lnTo>
                        <a:pt x="9939" y="29465"/>
                      </a:lnTo>
                      <a:lnTo>
                        <a:pt x="10876" y="28363"/>
                      </a:lnTo>
                      <a:close/>
                      <a:moveTo>
                        <a:pt x="7157" y="26794"/>
                      </a:moveTo>
                      <a:cubicBezTo>
                        <a:pt x="7157" y="26794"/>
                        <a:pt x="7701" y="27782"/>
                        <a:pt x="7654" y="27959"/>
                      </a:cubicBezTo>
                      <a:cubicBezTo>
                        <a:pt x="7616" y="28106"/>
                        <a:pt x="6470" y="30548"/>
                        <a:pt x="6470" y="30548"/>
                      </a:cubicBezTo>
                      <a:lnTo>
                        <a:pt x="4899" y="30628"/>
                      </a:lnTo>
                      <a:cubicBezTo>
                        <a:pt x="4899" y="30628"/>
                        <a:pt x="4547" y="29958"/>
                        <a:pt x="4503" y="29746"/>
                      </a:cubicBezTo>
                      <a:cubicBezTo>
                        <a:pt x="4458" y="29535"/>
                        <a:pt x="5648" y="26875"/>
                        <a:pt x="5648" y="26875"/>
                      </a:cubicBezTo>
                      <a:lnTo>
                        <a:pt x="7157" y="26794"/>
                      </a:lnTo>
                      <a:close/>
                      <a:moveTo>
                        <a:pt x="7227" y="30575"/>
                      </a:moveTo>
                      <a:cubicBezTo>
                        <a:pt x="7260" y="30575"/>
                        <a:pt x="7286" y="30578"/>
                        <a:pt x="7300" y="30586"/>
                      </a:cubicBezTo>
                      <a:cubicBezTo>
                        <a:pt x="7378" y="30630"/>
                        <a:pt x="7430" y="30953"/>
                        <a:pt x="7430" y="30953"/>
                      </a:cubicBezTo>
                      <a:lnTo>
                        <a:pt x="6986" y="31122"/>
                      </a:lnTo>
                      <a:lnTo>
                        <a:pt x="6767" y="30643"/>
                      </a:lnTo>
                      <a:cubicBezTo>
                        <a:pt x="6767" y="30643"/>
                        <a:pt x="7075" y="30575"/>
                        <a:pt x="7227" y="30575"/>
                      </a:cubicBezTo>
                      <a:close/>
                      <a:moveTo>
                        <a:pt x="3528" y="30177"/>
                      </a:moveTo>
                      <a:lnTo>
                        <a:pt x="3829" y="30705"/>
                      </a:lnTo>
                      <a:lnTo>
                        <a:pt x="4032" y="31270"/>
                      </a:lnTo>
                      <a:lnTo>
                        <a:pt x="3068" y="31948"/>
                      </a:lnTo>
                      <a:lnTo>
                        <a:pt x="2460" y="31350"/>
                      </a:lnTo>
                      <a:lnTo>
                        <a:pt x="2668" y="30748"/>
                      </a:lnTo>
                      <a:lnTo>
                        <a:pt x="3528" y="30177"/>
                      </a:lnTo>
                      <a:close/>
                      <a:moveTo>
                        <a:pt x="11906" y="32080"/>
                      </a:moveTo>
                      <a:lnTo>
                        <a:pt x="12286" y="32449"/>
                      </a:lnTo>
                      <a:lnTo>
                        <a:pt x="12020" y="32956"/>
                      </a:lnTo>
                      <a:lnTo>
                        <a:pt x="11021" y="32482"/>
                      </a:lnTo>
                      <a:lnTo>
                        <a:pt x="11906" y="32080"/>
                      </a:lnTo>
                      <a:close/>
                      <a:moveTo>
                        <a:pt x="5001" y="30910"/>
                      </a:moveTo>
                      <a:lnTo>
                        <a:pt x="6418" y="31184"/>
                      </a:lnTo>
                      <a:cubicBezTo>
                        <a:pt x="6418" y="31184"/>
                        <a:pt x="6142" y="32248"/>
                        <a:pt x="6067" y="32389"/>
                      </a:cubicBezTo>
                      <a:cubicBezTo>
                        <a:pt x="6048" y="32425"/>
                        <a:pt x="6007" y="32439"/>
                        <a:pt x="5956" y="32439"/>
                      </a:cubicBezTo>
                      <a:cubicBezTo>
                        <a:pt x="5806" y="32439"/>
                        <a:pt x="5572" y="32322"/>
                        <a:pt x="5572" y="32322"/>
                      </a:cubicBezTo>
                      <a:lnTo>
                        <a:pt x="5236" y="32259"/>
                      </a:lnTo>
                      <a:lnTo>
                        <a:pt x="5024" y="32891"/>
                      </a:lnTo>
                      <a:lnTo>
                        <a:pt x="3925" y="33322"/>
                      </a:lnTo>
                      <a:cubicBezTo>
                        <a:pt x="3925" y="33322"/>
                        <a:pt x="3573" y="32652"/>
                        <a:pt x="3465" y="32441"/>
                      </a:cubicBezTo>
                      <a:cubicBezTo>
                        <a:pt x="3358" y="32229"/>
                        <a:pt x="3905" y="32049"/>
                        <a:pt x="3905" y="32049"/>
                      </a:cubicBezTo>
                      <a:cubicBezTo>
                        <a:pt x="3905" y="32049"/>
                        <a:pt x="4469" y="31656"/>
                        <a:pt x="4669" y="31514"/>
                      </a:cubicBezTo>
                      <a:cubicBezTo>
                        <a:pt x="4869" y="31371"/>
                        <a:pt x="5001" y="30910"/>
                        <a:pt x="5001" y="30910"/>
                      </a:cubicBezTo>
                      <a:close/>
                      <a:moveTo>
                        <a:pt x="7792" y="32585"/>
                      </a:moveTo>
                      <a:cubicBezTo>
                        <a:pt x="7924" y="32585"/>
                        <a:pt x="8222" y="33006"/>
                        <a:pt x="8222" y="33006"/>
                      </a:cubicBezTo>
                      <a:lnTo>
                        <a:pt x="8123" y="33167"/>
                      </a:lnTo>
                      <a:lnTo>
                        <a:pt x="7312" y="33365"/>
                      </a:lnTo>
                      <a:cubicBezTo>
                        <a:pt x="7311" y="33365"/>
                        <a:pt x="7670" y="32817"/>
                        <a:pt x="7742" y="32624"/>
                      </a:cubicBezTo>
                      <a:cubicBezTo>
                        <a:pt x="7752" y="32597"/>
                        <a:pt x="7770" y="32585"/>
                        <a:pt x="7792" y="32585"/>
                      </a:cubicBezTo>
                      <a:close/>
                      <a:moveTo>
                        <a:pt x="2308" y="32175"/>
                      </a:moveTo>
                      <a:lnTo>
                        <a:pt x="2839" y="32833"/>
                      </a:lnTo>
                      <a:lnTo>
                        <a:pt x="3208" y="33291"/>
                      </a:lnTo>
                      <a:cubicBezTo>
                        <a:pt x="3208" y="33291"/>
                        <a:pt x="2426" y="33650"/>
                        <a:pt x="2233" y="33722"/>
                      </a:cubicBezTo>
                      <a:cubicBezTo>
                        <a:pt x="2203" y="33733"/>
                        <a:pt x="2158" y="33764"/>
                        <a:pt x="2106" y="33806"/>
                      </a:cubicBezTo>
                      <a:lnTo>
                        <a:pt x="2308" y="32175"/>
                      </a:lnTo>
                      <a:close/>
                      <a:moveTo>
                        <a:pt x="9344" y="28376"/>
                      </a:moveTo>
                      <a:lnTo>
                        <a:pt x="10911" y="34146"/>
                      </a:lnTo>
                      <a:lnTo>
                        <a:pt x="9579" y="33769"/>
                      </a:lnTo>
                      <a:lnTo>
                        <a:pt x="8311" y="32621"/>
                      </a:lnTo>
                      <a:lnTo>
                        <a:pt x="7479" y="30315"/>
                      </a:lnTo>
                      <a:lnTo>
                        <a:pt x="9344" y="28376"/>
                      </a:lnTo>
                      <a:close/>
                      <a:moveTo>
                        <a:pt x="5994" y="33502"/>
                      </a:moveTo>
                      <a:lnTo>
                        <a:pt x="6898" y="33560"/>
                      </a:lnTo>
                      <a:lnTo>
                        <a:pt x="6646" y="34878"/>
                      </a:lnTo>
                      <a:lnTo>
                        <a:pt x="5974" y="35460"/>
                      </a:lnTo>
                      <a:lnTo>
                        <a:pt x="5994" y="33502"/>
                      </a:lnTo>
                      <a:close/>
                      <a:moveTo>
                        <a:pt x="8034" y="33579"/>
                      </a:moveTo>
                      <a:lnTo>
                        <a:pt x="8743" y="34460"/>
                      </a:lnTo>
                      <a:lnTo>
                        <a:pt x="7823" y="35739"/>
                      </a:lnTo>
                      <a:cubicBezTo>
                        <a:pt x="7823" y="35739"/>
                        <a:pt x="6973" y="34294"/>
                        <a:pt x="7020" y="34116"/>
                      </a:cubicBezTo>
                      <a:cubicBezTo>
                        <a:pt x="7065" y="33939"/>
                        <a:pt x="8034" y="33579"/>
                        <a:pt x="8034" y="33579"/>
                      </a:cubicBezTo>
                      <a:close/>
                      <a:moveTo>
                        <a:pt x="6857" y="35320"/>
                      </a:moveTo>
                      <a:lnTo>
                        <a:pt x="8021" y="36374"/>
                      </a:lnTo>
                      <a:lnTo>
                        <a:pt x="7209" y="37865"/>
                      </a:lnTo>
                      <a:cubicBezTo>
                        <a:pt x="7209" y="37865"/>
                        <a:pt x="6279" y="36633"/>
                        <a:pt x="6136" y="36457"/>
                      </a:cubicBezTo>
                      <a:cubicBezTo>
                        <a:pt x="5995" y="36281"/>
                        <a:pt x="6857" y="35320"/>
                        <a:pt x="6857" y="35320"/>
                      </a:cubicBezTo>
                      <a:close/>
                      <a:moveTo>
                        <a:pt x="1212" y="41058"/>
                      </a:moveTo>
                      <a:lnTo>
                        <a:pt x="1821" y="41328"/>
                      </a:lnTo>
                      <a:lnTo>
                        <a:pt x="1922" y="42000"/>
                      </a:lnTo>
                      <a:lnTo>
                        <a:pt x="1620" y="41860"/>
                      </a:lnTo>
                      <a:lnTo>
                        <a:pt x="1193" y="41216"/>
                      </a:lnTo>
                      <a:lnTo>
                        <a:pt x="1212" y="41058"/>
                      </a:lnTo>
                      <a:close/>
                      <a:moveTo>
                        <a:pt x="5185" y="33176"/>
                      </a:moveTo>
                      <a:lnTo>
                        <a:pt x="5057" y="38488"/>
                      </a:lnTo>
                      <a:lnTo>
                        <a:pt x="3310" y="42571"/>
                      </a:lnTo>
                      <a:lnTo>
                        <a:pt x="1354" y="39918"/>
                      </a:lnTo>
                      <a:lnTo>
                        <a:pt x="2008" y="34603"/>
                      </a:lnTo>
                      <a:lnTo>
                        <a:pt x="5185" y="33176"/>
                      </a:lnTo>
                      <a:close/>
                      <a:moveTo>
                        <a:pt x="9514" y="37336"/>
                      </a:moveTo>
                      <a:lnTo>
                        <a:pt x="9563" y="37643"/>
                      </a:lnTo>
                      <a:lnTo>
                        <a:pt x="6669" y="43163"/>
                      </a:lnTo>
                      <a:lnTo>
                        <a:pt x="6994" y="41011"/>
                      </a:lnTo>
                      <a:lnTo>
                        <a:pt x="7031" y="38507"/>
                      </a:lnTo>
                      <a:lnTo>
                        <a:pt x="9514" y="37336"/>
                      </a:lnTo>
                      <a:close/>
                      <a:moveTo>
                        <a:pt x="1135" y="41687"/>
                      </a:moveTo>
                      <a:cubicBezTo>
                        <a:pt x="1346" y="41917"/>
                        <a:pt x="1557" y="42639"/>
                        <a:pt x="1557" y="42639"/>
                      </a:cubicBezTo>
                      <a:cubicBezTo>
                        <a:pt x="1557" y="42639"/>
                        <a:pt x="1248" y="42938"/>
                        <a:pt x="946" y="43222"/>
                      </a:cubicBezTo>
                      <a:lnTo>
                        <a:pt x="1135" y="41687"/>
                      </a:lnTo>
                      <a:close/>
                      <a:moveTo>
                        <a:pt x="2394" y="42205"/>
                      </a:moveTo>
                      <a:cubicBezTo>
                        <a:pt x="2681" y="42205"/>
                        <a:pt x="3405" y="42981"/>
                        <a:pt x="3405" y="42981"/>
                      </a:cubicBezTo>
                      <a:lnTo>
                        <a:pt x="3233" y="43548"/>
                      </a:lnTo>
                      <a:cubicBezTo>
                        <a:pt x="3233" y="43548"/>
                        <a:pt x="2878" y="43527"/>
                        <a:pt x="2481" y="43527"/>
                      </a:cubicBezTo>
                      <a:cubicBezTo>
                        <a:pt x="2040" y="43527"/>
                        <a:pt x="1548" y="43553"/>
                        <a:pt x="1440" y="43666"/>
                      </a:cubicBezTo>
                      <a:cubicBezTo>
                        <a:pt x="1426" y="43681"/>
                        <a:pt x="1417" y="43688"/>
                        <a:pt x="1412" y="43688"/>
                      </a:cubicBezTo>
                      <a:cubicBezTo>
                        <a:pt x="1359" y="43688"/>
                        <a:pt x="2144" y="42476"/>
                        <a:pt x="2309" y="42245"/>
                      </a:cubicBezTo>
                      <a:cubicBezTo>
                        <a:pt x="2329" y="42218"/>
                        <a:pt x="2358" y="42205"/>
                        <a:pt x="2394" y="42205"/>
                      </a:cubicBezTo>
                      <a:close/>
                      <a:moveTo>
                        <a:pt x="4731" y="44512"/>
                      </a:moveTo>
                      <a:lnTo>
                        <a:pt x="4731" y="44512"/>
                      </a:lnTo>
                      <a:cubicBezTo>
                        <a:pt x="4731" y="44512"/>
                        <a:pt x="3527" y="48835"/>
                        <a:pt x="3082" y="49737"/>
                      </a:cubicBezTo>
                      <a:lnTo>
                        <a:pt x="212" y="49182"/>
                      </a:lnTo>
                      <a:lnTo>
                        <a:pt x="774" y="44618"/>
                      </a:lnTo>
                      <a:lnTo>
                        <a:pt x="4731" y="44512"/>
                      </a:lnTo>
                      <a:close/>
                      <a:moveTo>
                        <a:pt x="10521" y="0"/>
                      </a:moveTo>
                      <a:cubicBezTo>
                        <a:pt x="10288" y="0"/>
                        <a:pt x="10118" y="77"/>
                        <a:pt x="10028" y="249"/>
                      </a:cubicBezTo>
                      <a:cubicBezTo>
                        <a:pt x="9137" y="1946"/>
                        <a:pt x="3793" y="13201"/>
                        <a:pt x="3793" y="13201"/>
                      </a:cubicBezTo>
                      <a:lnTo>
                        <a:pt x="0" y="49994"/>
                      </a:lnTo>
                      <a:lnTo>
                        <a:pt x="2888" y="50620"/>
                      </a:lnTo>
                      <a:lnTo>
                        <a:pt x="20209" y="18187"/>
                      </a:lnTo>
                      <a:lnTo>
                        <a:pt x="19643" y="6097"/>
                      </a:lnTo>
                      <a:cubicBezTo>
                        <a:pt x="19643" y="6097"/>
                        <a:pt x="12593" y="0"/>
                        <a:pt x="1052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2" name="Google Shape;5762;p6"/>
                <p:cNvSpPr/>
                <p:nvPr/>
              </p:nvSpPr>
              <p:spPr>
                <a:xfrm>
                  <a:off x="7003527" y="4417709"/>
                  <a:ext cx="118336" cy="238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4" h="5828" extrusionOk="0">
                      <a:moveTo>
                        <a:pt x="2845" y="1"/>
                      </a:moveTo>
                      <a:lnTo>
                        <a:pt x="362" y="1172"/>
                      </a:lnTo>
                      <a:lnTo>
                        <a:pt x="325" y="3676"/>
                      </a:lnTo>
                      <a:lnTo>
                        <a:pt x="0" y="5828"/>
                      </a:lnTo>
                      <a:lnTo>
                        <a:pt x="2894" y="308"/>
                      </a:lnTo>
                      <a:lnTo>
                        <a:pt x="284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3" name="Google Shape;5763;p6"/>
                <p:cNvSpPr/>
                <p:nvPr/>
              </p:nvSpPr>
              <p:spPr>
                <a:xfrm>
                  <a:off x="7242570" y="3844104"/>
                  <a:ext cx="120912" cy="1362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7" h="3333" extrusionOk="0">
                      <a:moveTo>
                        <a:pt x="2008" y="1"/>
                      </a:moveTo>
                      <a:lnTo>
                        <a:pt x="389" y="1076"/>
                      </a:lnTo>
                      <a:lnTo>
                        <a:pt x="1" y="2208"/>
                      </a:lnTo>
                      <a:lnTo>
                        <a:pt x="1143" y="3333"/>
                      </a:lnTo>
                      <a:lnTo>
                        <a:pt x="2956" y="2058"/>
                      </a:lnTo>
                      <a:lnTo>
                        <a:pt x="2573" y="995"/>
                      </a:lnTo>
                      <a:lnTo>
                        <a:pt x="200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4" name="Google Shape;5764;p6"/>
                <p:cNvSpPr/>
                <p:nvPr/>
              </p:nvSpPr>
              <p:spPr>
                <a:xfrm>
                  <a:off x="7335104" y="3930709"/>
                  <a:ext cx="48659" cy="76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" h="1877" extrusionOk="0">
                      <a:moveTo>
                        <a:pt x="1190" y="1"/>
                      </a:moveTo>
                      <a:lnTo>
                        <a:pt x="1" y="1102"/>
                      </a:lnTo>
                      <a:cubicBezTo>
                        <a:pt x="63" y="1363"/>
                        <a:pt x="134" y="1620"/>
                        <a:pt x="207" y="1876"/>
                      </a:cubicBezTo>
                      <a:lnTo>
                        <a:pt x="119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5" name="Google Shape;5765;p6"/>
                <p:cNvSpPr/>
                <p:nvPr/>
              </p:nvSpPr>
              <p:spPr>
                <a:xfrm>
                  <a:off x="7110577" y="3890309"/>
                  <a:ext cx="112611" cy="168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4" h="4111" extrusionOk="0">
                      <a:moveTo>
                        <a:pt x="1886" y="0"/>
                      </a:moveTo>
                      <a:lnTo>
                        <a:pt x="1739" y="284"/>
                      </a:lnTo>
                      <a:lnTo>
                        <a:pt x="804" y="1386"/>
                      </a:lnTo>
                      <a:lnTo>
                        <a:pt x="1" y="1249"/>
                      </a:lnTo>
                      <a:lnTo>
                        <a:pt x="672" y="4110"/>
                      </a:lnTo>
                      <a:lnTo>
                        <a:pt x="1362" y="3328"/>
                      </a:lnTo>
                      <a:lnTo>
                        <a:pt x="1756" y="3287"/>
                      </a:lnTo>
                      <a:cubicBezTo>
                        <a:pt x="2093" y="2537"/>
                        <a:pt x="2426" y="1784"/>
                        <a:pt x="2753" y="1030"/>
                      </a:cubicBezTo>
                      <a:lnTo>
                        <a:pt x="2753" y="1030"/>
                      </a:lnTo>
                      <a:lnTo>
                        <a:pt x="2238" y="1118"/>
                      </a:lnTo>
                      <a:lnTo>
                        <a:pt x="2696" y="253"/>
                      </a:lnTo>
                      <a:cubicBezTo>
                        <a:pt x="2428" y="163"/>
                        <a:pt x="2155" y="86"/>
                        <a:pt x="188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6" name="Google Shape;5766;p6"/>
                <p:cNvSpPr/>
                <p:nvPr/>
              </p:nvSpPr>
              <p:spPr>
                <a:xfrm>
                  <a:off x="7406171" y="3771278"/>
                  <a:ext cx="54384" cy="48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" h="1198" extrusionOk="0">
                      <a:moveTo>
                        <a:pt x="1005" y="1"/>
                      </a:moveTo>
                      <a:cubicBezTo>
                        <a:pt x="670" y="1"/>
                        <a:pt x="0" y="151"/>
                        <a:pt x="0" y="151"/>
                      </a:cubicBezTo>
                      <a:lnTo>
                        <a:pt x="478" y="1198"/>
                      </a:lnTo>
                      <a:lnTo>
                        <a:pt x="966" y="1012"/>
                      </a:lnTo>
                      <a:lnTo>
                        <a:pt x="1330" y="318"/>
                      </a:lnTo>
                      <a:cubicBezTo>
                        <a:pt x="1284" y="181"/>
                        <a:pt x="1230" y="62"/>
                        <a:pt x="1167" y="26"/>
                      </a:cubicBezTo>
                      <a:cubicBezTo>
                        <a:pt x="1136" y="8"/>
                        <a:pt x="1079" y="1"/>
                        <a:pt x="10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7" name="Google Shape;5767;p6"/>
                <p:cNvSpPr/>
                <p:nvPr/>
              </p:nvSpPr>
              <p:spPr>
                <a:xfrm>
                  <a:off x="7181480" y="4202832"/>
                  <a:ext cx="51726" cy="358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876" extrusionOk="0">
                      <a:moveTo>
                        <a:pt x="885" y="0"/>
                      </a:moveTo>
                      <a:lnTo>
                        <a:pt x="0" y="402"/>
                      </a:lnTo>
                      <a:lnTo>
                        <a:pt x="999" y="876"/>
                      </a:lnTo>
                      <a:lnTo>
                        <a:pt x="1265" y="369"/>
                      </a:lnTo>
                      <a:lnTo>
                        <a:pt x="88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8" name="Google Shape;5768;p6"/>
                <p:cNvSpPr/>
                <p:nvPr/>
              </p:nvSpPr>
              <p:spPr>
                <a:xfrm>
                  <a:off x="6908090" y="3243593"/>
                  <a:ext cx="183678" cy="3182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2" h="7782" extrusionOk="0">
                      <a:moveTo>
                        <a:pt x="4491" y="0"/>
                      </a:moveTo>
                      <a:lnTo>
                        <a:pt x="2440" y="987"/>
                      </a:lnTo>
                      <a:cubicBezTo>
                        <a:pt x="1207" y="3597"/>
                        <a:pt x="157" y="5834"/>
                        <a:pt x="157" y="5834"/>
                      </a:cubicBezTo>
                      <a:lnTo>
                        <a:pt x="1" y="7093"/>
                      </a:lnTo>
                      <a:lnTo>
                        <a:pt x="1409" y="7781"/>
                      </a:lnTo>
                      <a:lnTo>
                        <a:pt x="3750" y="6265"/>
                      </a:lnTo>
                      <a:lnTo>
                        <a:pt x="449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9" name="Google Shape;5769;p6"/>
                <p:cNvSpPr/>
                <p:nvPr/>
              </p:nvSpPr>
              <p:spPr>
                <a:xfrm>
                  <a:off x="7083998" y="3002669"/>
                  <a:ext cx="213773" cy="256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28" h="6268" extrusionOk="0">
                      <a:moveTo>
                        <a:pt x="3110" y="1"/>
                      </a:moveTo>
                      <a:cubicBezTo>
                        <a:pt x="2716" y="147"/>
                        <a:pt x="1682" y="751"/>
                        <a:pt x="792" y="1290"/>
                      </a:cubicBezTo>
                      <a:cubicBezTo>
                        <a:pt x="549" y="1797"/>
                        <a:pt x="282" y="2358"/>
                        <a:pt x="1" y="2948"/>
                      </a:cubicBezTo>
                      <a:lnTo>
                        <a:pt x="3073" y="6267"/>
                      </a:lnTo>
                      <a:lnTo>
                        <a:pt x="5228" y="3529"/>
                      </a:lnTo>
                      <a:lnTo>
                        <a:pt x="311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0" name="Google Shape;5770;p6"/>
                <p:cNvSpPr/>
                <p:nvPr/>
              </p:nvSpPr>
              <p:spPr>
                <a:xfrm>
                  <a:off x="7129468" y="3382537"/>
                  <a:ext cx="201342" cy="13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4" h="3265" extrusionOk="0">
                      <a:moveTo>
                        <a:pt x="1" y="0"/>
                      </a:moveTo>
                      <a:lnTo>
                        <a:pt x="694" y="3265"/>
                      </a:lnTo>
                      <a:lnTo>
                        <a:pt x="3588" y="3247"/>
                      </a:lnTo>
                      <a:cubicBezTo>
                        <a:pt x="3588" y="3247"/>
                        <a:pt x="4924" y="1612"/>
                        <a:pt x="3732" y="1612"/>
                      </a:cubicBezTo>
                      <a:cubicBezTo>
                        <a:pt x="3729" y="1612"/>
                        <a:pt x="3727" y="1612"/>
                        <a:pt x="3724" y="1612"/>
                      </a:cubicBezTo>
                      <a:cubicBezTo>
                        <a:pt x="3721" y="1612"/>
                        <a:pt x="3719" y="1612"/>
                        <a:pt x="3716" y="1612"/>
                      </a:cubicBezTo>
                      <a:cubicBezTo>
                        <a:pt x="2507" y="1612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1" name="Google Shape;5771;p6"/>
                <p:cNvSpPr/>
                <p:nvPr/>
              </p:nvSpPr>
              <p:spPr>
                <a:xfrm>
                  <a:off x="6899953" y="3661898"/>
                  <a:ext cx="354966" cy="218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81" h="5334" extrusionOk="0">
                      <a:moveTo>
                        <a:pt x="2155" y="1"/>
                      </a:moveTo>
                      <a:lnTo>
                        <a:pt x="0" y="2738"/>
                      </a:lnTo>
                      <a:lnTo>
                        <a:pt x="3459" y="4624"/>
                      </a:lnTo>
                      <a:cubicBezTo>
                        <a:pt x="3459" y="4624"/>
                        <a:pt x="5097" y="5333"/>
                        <a:pt x="6240" y="5333"/>
                      </a:cubicBezTo>
                      <a:cubicBezTo>
                        <a:pt x="6820" y="5333"/>
                        <a:pt x="7272" y="5151"/>
                        <a:pt x="7317" y="4600"/>
                      </a:cubicBezTo>
                      <a:cubicBezTo>
                        <a:pt x="7445" y="3061"/>
                        <a:pt x="8681" y="1032"/>
                        <a:pt x="7801" y="1032"/>
                      </a:cubicBezTo>
                      <a:cubicBezTo>
                        <a:pt x="7746" y="1032"/>
                        <a:pt x="7683" y="1040"/>
                        <a:pt x="7611" y="1056"/>
                      </a:cubicBezTo>
                      <a:cubicBezTo>
                        <a:pt x="6382" y="1336"/>
                        <a:pt x="3925" y="1896"/>
                        <a:pt x="3925" y="1896"/>
                      </a:cubicBezTo>
                      <a:lnTo>
                        <a:pt x="215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2" name="Google Shape;5772;p6"/>
                <p:cNvSpPr/>
                <p:nvPr/>
              </p:nvSpPr>
              <p:spPr>
                <a:xfrm>
                  <a:off x="7092217" y="3593939"/>
                  <a:ext cx="134365" cy="78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" h="1918" extrusionOk="0">
                      <a:moveTo>
                        <a:pt x="1930" y="0"/>
                      </a:moveTo>
                      <a:lnTo>
                        <a:pt x="0" y="12"/>
                      </a:lnTo>
                      <a:lnTo>
                        <a:pt x="324" y="1917"/>
                      </a:lnTo>
                      <a:lnTo>
                        <a:pt x="3286" y="1082"/>
                      </a:lnTo>
                      <a:lnTo>
                        <a:pt x="193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3" name="Google Shape;5773;p6"/>
                <p:cNvSpPr/>
                <p:nvPr/>
              </p:nvSpPr>
              <p:spPr>
                <a:xfrm>
                  <a:off x="7351951" y="3458674"/>
                  <a:ext cx="172106" cy="278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9" h="6804" extrusionOk="0">
                      <a:moveTo>
                        <a:pt x="1877" y="0"/>
                      </a:moveTo>
                      <a:lnTo>
                        <a:pt x="1" y="5188"/>
                      </a:lnTo>
                      <a:lnTo>
                        <a:pt x="3242" y="6803"/>
                      </a:lnTo>
                      <a:lnTo>
                        <a:pt x="4209" y="4768"/>
                      </a:lnTo>
                      <a:lnTo>
                        <a:pt x="4136" y="864"/>
                      </a:lnTo>
                      <a:lnTo>
                        <a:pt x="1877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4" name="Google Shape;5774;p6"/>
                <p:cNvSpPr/>
                <p:nvPr/>
              </p:nvSpPr>
              <p:spPr>
                <a:xfrm>
                  <a:off x="7445098" y="3161527"/>
                  <a:ext cx="72784" cy="154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0" h="3781" extrusionOk="0">
                      <a:moveTo>
                        <a:pt x="1077" y="1"/>
                      </a:moveTo>
                      <a:lnTo>
                        <a:pt x="0" y="2153"/>
                      </a:lnTo>
                      <a:lnTo>
                        <a:pt x="1070" y="3781"/>
                      </a:lnTo>
                      <a:lnTo>
                        <a:pt x="1779" y="3777"/>
                      </a:lnTo>
                      <a:lnTo>
                        <a:pt x="1720" y="572"/>
                      </a:lnTo>
                      <a:cubicBezTo>
                        <a:pt x="1720" y="572"/>
                        <a:pt x="1479" y="352"/>
                        <a:pt x="10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5" name="Google Shape;5775;p6"/>
                <p:cNvSpPr/>
                <p:nvPr/>
              </p:nvSpPr>
              <p:spPr>
                <a:xfrm>
                  <a:off x="7296054" y="3049734"/>
                  <a:ext cx="110771" cy="9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9" h="2286" extrusionOk="0">
                      <a:moveTo>
                        <a:pt x="1396" y="1"/>
                      </a:moveTo>
                      <a:lnTo>
                        <a:pt x="0" y="394"/>
                      </a:lnTo>
                      <a:lnTo>
                        <a:pt x="2495" y="2286"/>
                      </a:lnTo>
                      <a:lnTo>
                        <a:pt x="2709" y="1035"/>
                      </a:lnTo>
                      <a:cubicBezTo>
                        <a:pt x="2290" y="694"/>
                        <a:pt x="1846" y="343"/>
                        <a:pt x="139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6" name="Google Shape;5776;p6"/>
                <p:cNvSpPr/>
                <p:nvPr/>
              </p:nvSpPr>
              <p:spPr>
                <a:xfrm>
                  <a:off x="7116383" y="3298754"/>
                  <a:ext cx="92248" cy="5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" h="1391" extrusionOk="0">
                      <a:moveTo>
                        <a:pt x="557" y="0"/>
                      </a:moveTo>
                      <a:cubicBezTo>
                        <a:pt x="557" y="0"/>
                        <a:pt x="1" y="1257"/>
                        <a:pt x="323" y="1257"/>
                      </a:cubicBezTo>
                      <a:cubicBezTo>
                        <a:pt x="335" y="1257"/>
                        <a:pt x="349" y="1255"/>
                        <a:pt x="364" y="1251"/>
                      </a:cubicBezTo>
                      <a:cubicBezTo>
                        <a:pt x="435" y="1234"/>
                        <a:pt x="539" y="1226"/>
                        <a:pt x="662" y="1226"/>
                      </a:cubicBezTo>
                      <a:cubicBezTo>
                        <a:pt x="1244" y="1226"/>
                        <a:pt x="2256" y="1391"/>
                        <a:pt x="2256" y="1391"/>
                      </a:cubicBezTo>
                      <a:cubicBezTo>
                        <a:pt x="2256" y="1391"/>
                        <a:pt x="2183" y="141"/>
                        <a:pt x="1965" y="91"/>
                      </a:cubicBezTo>
                      <a:cubicBezTo>
                        <a:pt x="1748" y="43"/>
                        <a:pt x="557" y="0"/>
                        <a:pt x="55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7" name="Google Shape;5777;p6"/>
                <p:cNvSpPr/>
                <p:nvPr/>
              </p:nvSpPr>
              <p:spPr>
                <a:xfrm>
                  <a:off x="7336085" y="3329830"/>
                  <a:ext cx="138617" cy="145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0" h="3560" extrusionOk="0">
                      <a:moveTo>
                        <a:pt x="1537" y="1"/>
                      </a:moveTo>
                      <a:lnTo>
                        <a:pt x="0" y="1461"/>
                      </a:lnTo>
                      <a:lnTo>
                        <a:pt x="534" y="3559"/>
                      </a:lnTo>
                      <a:lnTo>
                        <a:pt x="2413" y="2247"/>
                      </a:lnTo>
                      <a:cubicBezTo>
                        <a:pt x="2413" y="2247"/>
                        <a:pt x="2877" y="2779"/>
                        <a:pt x="3005" y="2779"/>
                      </a:cubicBezTo>
                      <a:cubicBezTo>
                        <a:pt x="3023" y="2779"/>
                        <a:pt x="3034" y="2768"/>
                        <a:pt x="3036" y="2743"/>
                      </a:cubicBezTo>
                      <a:cubicBezTo>
                        <a:pt x="3053" y="2543"/>
                        <a:pt x="3390" y="1141"/>
                        <a:pt x="3390" y="1141"/>
                      </a:cubicBezTo>
                      <a:lnTo>
                        <a:pt x="2120" y="448"/>
                      </a:lnTo>
                      <a:lnTo>
                        <a:pt x="153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8" name="Google Shape;5778;p6"/>
                <p:cNvSpPr/>
                <p:nvPr/>
              </p:nvSpPr>
              <p:spPr>
                <a:xfrm>
                  <a:off x="7299448" y="3494003"/>
                  <a:ext cx="90530" cy="79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" h="1948" extrusionOk="0">
                      <a:moveTo>
                        <a:pt x="375" y="1"/>
                      </a:moveTo>
                      <a:lnTo>
                        <a:pt x="1" y="1304"/>
                      </a:lnTo>
                      <a:lnTo>
                        <a:pt x="1010" y="1948"/>
                      </a:lnTo>
                      <a:lnTo>
                        <a:pt x="1457" y="1895"/>
                      </a:lnTo>
                      <a:cubicBezTo>
                        <a:pt x="1457" y="1895"/>
                        <a:pt x="2213" y="239"/>
                        <a:pt x="2085" y="191"/>
                      </a:cubicBezTo>
                      <a:cubicBezTo>
                        <a:pt x="2073" y="186"/>
                        <a:pt x="2055" y="184"/>
                        <a:pt x="2032" y="184"/>
                      </a:cubicBezTo>
                      <a:cubicBezTo>
                        <a:pt x="1795" y="184"/>
                        <a:pt x="1006" y="397"/>
                        <a:pt x="1006" y="397"/>
                      </a:cubicBezTo>
                      <a:lnTo>
                        <a:pt x="37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9" name="Google Shape;5779;p6"/>
                <p:cNvSpPr/>
                <p:nvPr/>
              </p:nvSpPr>
              <p:spPr>
                <a:xfrm>
                  <a:off x="7082158" y="3440110"/>
                  <a:ext cx="57573" cy="82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8" h="2026" extrusionOk="0">
                      <a:moveTo>
                        <a:pt x="310" y="1"/>
                      </a:moveTo>
                      <a:cubicBezTo>
                        <a:pt x="310" y="1"/>
                        <a:pt x="0" y="1603"/>
                        <a:pt x="262" y="1652"/>
                      </a:cubicBezTo>
                      <a:cubicBezTo>
                        <a:pt x="486" y="1693"/>
                        <a:pt x="1272" y="2026"/>
                        <a:pt x="1388" y="2026"/>
                      </a:cubicBezTo>
                      <a:cubicBezTo>
                        <a:pt x="1407" y="2026"/>
                        <a:pt x="1408" y="2016"/>
                        <a:pt x="1384" y="1995"/>
                      </a:cubicBezTo>
                      <a:cubicBezTo>
                        <a:pt x="1219" y="1847"/>
                        <a:pt x="1030" y="397"/>
                        <a:pt x="1030" y="397"/>
                      </a:cubicBezTo>
                      <a:lnTo>
                        <a:pt x="31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0" name="Google Shape;5780;p6"/>
                <p:cNvSpPr/>
                <p:nvPr/>
              </p:nvSpPr>
              <p:spPr>
                <a:xfrm>
                  <a:off x="7185651" y="3361520"/>
                  <a:ext cx="87832" cy="63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8" h="1551" extrusionOk="0">
                      <a:moveTo>
                        <a:pt x="1346" y="1"/>
                      </a:moveTo>
                      <a:cubicBezTo>
                        <a:pt x="1346" y="1"/>
                        <a:pt x="0" y="759"/>
                        <a:pt x="217" y="808"/>
                      </a:cubicBezTo>
                      <a:cubicBezTo>
                        <a:pt x="434" y="856"/>
                        <a:pt x="1439" y="1551"/>
                        <a:pt x="1439" y="1551"/>
                      </a:cubicBezTo>
                      <a:lnTo>
                        <a:pt x="2148" y="1546"/>
                      </a:lnTo>
                      <a:lnTo>
                        <a:pt x="1984" y="847"/>
                      </a:lnTo>
                      <a:lnTo>
                        <a:pt x="13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1" name="Google Shape;5781;p6"/>
                <p:cNvSpPr/>
                <p:nvPr/>
              </p:nvSpPr>
              <p:spPr>
                <a:xfrm>
                  <a:off x="7098392" y="3215011"/>
                  <a:ext cx="80840" cy="71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7" h="1754" extrusionOk="0">
                      <a:moveTo>
                        <a:pt x="502" y="1"/>
                      </a:moveTo>
                      <a:lnTo>
                        <a:pt x="35" y="304"/>
                      </a:lnTo>
                      <a:cubicBezTo>
                        <a:pt x="35" y="304"/>
                        <a:pt x="0" y="1754"/>
                        <a:pt x="256" y="1754"/>
                      </a:cubicBezTo>
                      <a:cubicBezTo>
                        <a:pt x="260" y="1754"/>
                        <a:pt x="264" y="1753"/>
                        <a:pt x="269" y="1753"/>
                      </a:cubicBezTo>
                      <a:cubicBezTo>
                        <a:pt x="537" y="1701"/>
                        <a:pt x="1977" y="1343"/>
                        <a:pt x="1721" y="1343"/>
                      </a:cubicBezTo>
                      <a:cubicBezTo>
                        <a:pt x="1720" y="1343"/>
                        <a:pt x="1720" y="1343"/>
                        <a:pt x="1719" y="1343"/>
                      </a:cubicBezTo>
                      <a:cubicBezTo>
                        <a:pt x="1719" y="1343"/>
                        <a:pt x="1719" y="1343"/>
                        <a:pt x="1719" y="1343"/>
                      </a:cubicBezTo>
                      <a:cubicBezTo>
                        <a:pt x="1452" y="1343"/>
                        <a:pt x="502" y="1"/>
                        <a:pt x="50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2" name="Google Shape;5782;p6"/>
                <p:cNvSpPr/>
                <p:nvPr/>
              </p:nvSpPr>
              <p:spPr>
                <a:xfrm>
                  <a:off x="6981733" y="3542663"/>
                  <a:ext cx="96051" cy="100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9" h="2452" extrusionOk="0">
                      <a:moveTo>
                        <a:pt x="1850" y="0"/>
                      </a:moveTo>
                      <a:lnTo>
                        <a:pt x="0" y="962"/>
                      </a:lnTo>
                      <a:lnTo>
                        <a:pt x="364" y="1910"/>
                      </a:lnTo>
                      <a:lnTo>
                        <a:pt x="1647" y="2452"/>
                      </a:lnTo>
                      <a:lnTo>
                        <a:pt x="2027" y="1600"/>
                      </a:lnTo>
                      <a:lnTo>
                        <a:pt x="2349" y="397"/>
                      </a:lnTo>
                      <a:lnTo>
                        <a:pt x="185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3" name="Google Shape;5783;p6"/>
                <p:cNvSpPr/>
                <p:nvPr/>
              </p:nvSpPr>
              <p:spPr>
                <a:xfrm>
                  <a:off x="7098351" y="3307095"/>
                  <a:ext cx="19014" cy="61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" h="1501" extrusionOk="0">
                      <a:moveTo>
                        <a:pt x="361" y="0"/>
                      </a:moveTo>
                      <a:lnTo>
                        <a:pt x="1" y="602"/>
                      </a:lnTo>
                      <a:lnTo>
                        <a:pt x="281" y="1501"/>
                      </a:lnTo>
                      <a:lnTo>
                        <a:pt x="465" y="350"/>
                      </a:lnTo>
                      <a:lnTo>
                        <a:pt x="36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4" name="Google Shape;5784;p6"/>
                <p:cNvSpPr/>
                <p:nvPr/>
              </p:nvSpPr>
              <p:spPr>
                <a:xfrm>
                  <a:off x="6894228" y="3562535"/>
                  <a:ext cx="41994" cy="83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" h="2047" extrusionOk="0">
                      <a:moveTo>
                        <a:pt x="252" y="1"/>
                      </a:moveTo>
                      <a:lnTo>
                        <a:pt x="1" y="2046"/>
                      </a:lnTo>
                      <a:cubicBezTo>
                        <a:pt x="250" y="1645"/>
                        <a:pt x="605" y="1058"/>
                        <a:pt x="800" y="634"/>
                      </a:cubicBezTo>
                      <a:cubicBezTo>
                        <a:pt x="1026" y="143"/>
                        <a:pt x="592" y="47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5" name="Google Shape;5785;p6"/>
                <p:cNvSpPr/>
                <p:nvPr/>
              </p:nvSpPr>
              <p:spPr>
                <a:xfrm>
                  <a:off x="6898767" y="3602566"/>
                  <a:ext cx="87791" cy="104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7" h="2567" extrusionOk="0">
                      <a:moveTo>
                        <a:pt x="1184" y="1"/>
                      </a:moveTo>
                      <a:cubicBezTo>
                        <a:pt x="1039" y="1"/>
                        <a:pt x="313" y="1460"/>
                        <a:pt x="0" y="1560"/>
                      </a:cubicBezTo>
                      <a:cubicBezTo>
                        <a:pt x="0" y="1560"/>
                        <a:pt x="545" y="2457"/>
                        <a:pt x="669" y="2557"/>
                      </a:cubicBezTo>
                      <a:cubicBezTo>
                        <a:pt x="677" y="2563"/>
                        <a:pt x="686" y="2566"/>
                        <a:pt x="696" y="2566"/>
                      </a:cubicBezTo>
                      <a:cubicBezTo>
                        <a:pt x="835" y="2566"/>
                        <a:pt x="1117" y="1954"/>
                        <a:pt x="1117" y="1954"/>
                      </a:cubicBezTo>
                      <a:cubicBezTo>
                        <a:pt x="1117" y="1954"/>
                        <a:pt x="1848" y="1149"/>
                        <a:pt x="1997" y="948"/>
                      </a:cubicBezTo>
                      <a:cubicBezTo>
                        <a:pt x="2147" y="747"/>
                        <a:pt x="1903" y="497"/>
                        <a:pt x="1782" y="349"/>
                      </a:cubicBezTo>
                      <a:cubicBezTo>
                        <a:pt x="1661" y="200"/>
                        <a:pt x="1319" y="51"/>
                        <a:pt x="1190" y="2"/>
                      </a:cubicBezTo>
                      <a:cubicBezTo>
                        <a:pt x="1188" y="1"/>
                        <a:pt x="1186" y="1"/>
                        <a:pt x="11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6" name="Google Shape;5786;p6"/>
                <p:cNvSpPr/>
                <p:nvPr/>
              </p:nvSpPr>
              <p:spPr>
                <a:xfrm>
                  <a:off x="6882574" y="3684755"/>
                  <a:ext cx="29359" cy="55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" h="1368" extrusionOk="0">
                      <a:moveTo>
                        <a:pt x="358" y="0"/>
                      </a:moveTo>
                      <a:lnTo>
                        <a:pt x="152" y="144"/>
                      </a:lnTo>
                      <a:lnTo>
                        <a:pt x="0" y="1368"/>
                      </a:lnTo>
                      <a:lnTo>
                        <a:pt x="718" y="999"/>
                      </a:lnTo>
                      <a:lnTo>
                        <a:pt x="35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7" name="Google Shape;5787;p6"/>
                <p:cNvSpPr/>
                <p:nvPr/>
              </p:nvSpPr>
              <p:spPr>
                <a:xfrm>
                  <a:off x="7005285" y="3647300"/>
                  <a:ext cx="45388" cy="468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1145" extrusionOk="0">
                      <a:moveTo>
                        <a:pt x="0" y="0"/>
                      </a:moveTo>
                      <a:lnTo>
                        <a:pt x="11" y="400"/>
                      </a:lnTo>
                      <a:lnTo>
                        <a:pt x="967" y="1144"/>
                      </a:lnTo>
                      <a:cubicBezTo>
                        <a:pt x="967" y="1144"/>
                        <a:pt x="1109" y="493"/>
                        <a:pt x="941" y="394"/>
                      </a:cubicBezTo>
                      <a:cubicBezTo>
                        <a:pt x="772" y="295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8" name="Google Shape;5788;p6"/>
                <p:cNvSpPr/>
                <p:nvPr/>
              </p:nvSpPr>
              <p:spPr>
                <a:xfrm>
                  <a:off x="7188472" y="3537183"/>
                  <a:ext cx="111303" cy="742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2" h="1815" extrusionOk="0">
                      <a:moveTo>
                        <a:pt x="2205" y="0"/>
                      </a:moveTo>
                      <a:lnTo>
                        <a:pt x="551" y="11"/>
                      </a:lnTo>
                      <a:cubicBezTo>
                        <a:pt x="380" y="428"/>
                        <a:pt x="196" y="840"/>
                        <a:pt x="0" y="1246"/>
                      </a:cubicBezTo>
                      <a:lnTo>
                        <a:pt x="633" y="1814"/>
                      </a:lnTo>
                      <a:cubicBezTo>
                        <a:pt x="1329" y="1484"/>
                        <a:pt x="2024" y="1159"/>
                        <a:pt x="2722" y="837"/>
                      </a:cubicBezTo>
                      <a:lnTo>
                        <a:pt x="2344" y="450"/>
                      </a:lnTo>
                      <a:lnTo>
                        <a:pt x="220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9" name="Google Shape;5789;p6"/>
                <p:cNvSpPr/>
                <p:nvPr/>
              </p:nvSpPr>
              <p:spPr>
                <a:xfrm>
                  <a:off x="7121535" y="3657441"/>
                  <a:ext cx="90980" cy="565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5" h="1384" extrusionOk="0">
                      <a:moveTo>
                        <a:pt x="1871" y="1"/>
                      </a:moveTo>
                      <a:lnTo>
                        <a:pt x="1" y="685"/>
                      </a:lnTo>
                      <a:lnTo>
                        <a:pt x="208" y="1384"/>
                      </a:lnTo>
                      <a:lnTo>
                        <a:pt x="1102" y="1278"/>
                      </a:lnTo>
                      <a:lnTo>
                        <a:pt x="2225" y="851"/>
                      </a:lnTo>
                      <a:cubicBezTo>
                        <a:pt x="2105" y="569"/>
                        <a:pt x="1981" y="288"/>
                        <a:pt x="187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0" name="Google Shape;5790;p6"/>
                <p:cNvSpPr/>
                <p:nvPr/>
              </p:nvSpPr>
              <p:spPr>
                <a:xfrm>
                  <a:off x="7211902" y="3586701"/>
                  <a:ext cx="152315" cy="1221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5" h="2987" extrusionOk="0">
                      <a:moveTo>
                        <a:pt x="2515" y="0"/>
                      </a:moveTo>
                      <a:cubicBezTo>
                        <a:pt x="1826" y="313"/>
                        <a:pt x="1139" y="633"/>
                        <a:pt x="454" y="957"/>
                      </a:cubicBezTo>
                      <a:lnTo>
                        <a:pt x="837" y="1301"/>
                      </a:lnTo>
                      <a:lnTo>
                        <a:pt x="0" y="1607"/>
                      </a:lnTo>
                      <a:cubicBezTo>
                        <a:pt x="115" y="1891"/>
                        <a:pt x="239" y="2168"/>
                        <a:pt x="356" y="2451"/>
                      </a:cubicBezTo>
                      <a:lnTo>
                        <a:pt x="629" y="2347"/>
                      </a:lnTo>
                      <a:lnTo>
                        <a:pt x="1921" y="2240"/>
                      </a:lnTo>
                      <a:lnTo>
                        <a:pt x="2346" y="2987"/>
                      </a:lnTo>
                      <a:lnTo>
                        <a:pt x="3725" y="227"/>
                      </a:lnTo>
                      <a:lnTo>
                        <a:pt x="2791" y="283"/>
                      </a:lnTo>
                      <a:lnTo>
                        <a:pt x="251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1" name="Google Shape;5791;p6"/>
                <p:cNvSpPr/>
                <p:nvPr/>
              </p:nvSpPr>
              <p:spPr>
                <a:xfrm>
                  <a:off x="7246454" y="3267432"/>
                  <a:ext cx="53075" cy="85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2082" extrusionOk="0">
                      <a:moveTo>
                        <a:pt x="24" y="1"/>
                      </a:moveTo>
                      <a:lnTo>
                        <a:pt x="0" y="773"/>
                      </a:lnTo>
                      <a:lnTo>
                        <a:pt x="828" y="1449"/>
                      </a:lnTo>
                      <a:lnTo>
                        <a:pt x="834" y="1857"/>
                      </a:lnTo>
                      <a:lnTo>
                        <a:pt x="1298" y="2081"/>
                      </a:lnTo>
                      <a:lnTo>
                        <a:pt x="736" y="132"/>
                      </a:lnTo>
                      <a:cubicBezTo>
                        <a:pt x="735" y="132"/>
                        <a:pt x="734" y="132"/>
                        <a:pt x="732" y="132"/>
                      </a:cubicBezTo>
                      <a:cubicBezTo>
                        <a:pt x="567" y="132"/>
                        <a:pt x="24" y="1"/>
                        <a:pt x="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2" name="Google Shape;5792;p6"/>
                <p:cNvSpPr/>
                <p:nvPr/>
              </p:nvSpPr>
              <p:spPr>
                <a:xfrm>
                  <a:off x="7398606" y="3286200"/>
                  <a:ext cx="34511" cy="444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" h="1086" extrusionOk="0">
                      <a:moveTo>
                        <a:pt x="1" y="0"/>
                      </a:moveTo>
                      <a:lnTo>
                        <a:pt x="193" y="589"/>
                      </a:lnTo>
                      <a:lnTo>
                        <a:pt x="755" y="1085"/>
                      </a:lnTo>
                      <a:lnTo>
                        <a:pt x="844" y="49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3" name="Google Shape;5793;p6"/>
                <p:cNvSpPr/>
                <p:nvPr/>
              </p:nvSpPr>
              <p:spPr>
                <a:xfrm>
                  <a:off x="7400119" y="3115198"/>
                  <a:ext cx="62684" cy="1279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3" h="3130" extrusionOk="0">
                      <a:moveTo>
                        <a:pt x="851" y="0"/>
                      </a:moveTo>
                      <a:lnTo>
                        <a:pt x="1" y="2775"/>
                      </a:lnTo>
                      <a:cubicBezTo>
                        <a:pt x="1" y="2775"/>
                        <a:pt x="316" y="3129"/>
                        <a:pt x="422" y="3129"/>
                      </a:cubicBezTo>
                      <a:cubicBezTo>
                        <a:pt x="442" y="3129"/>
                        <a:pt x="454" y="3117"/>
                        <a:pt x="456" y="3089"/>
                      </a:cubicBezTo>
                      <a:cubicBezTo>
                        <a:pt x="467" y="2967"/>
                        <a:pt x="1109" y="1520"/>
                        <a:pt x="1532" y="575"/>
                      </a:cubicBezTo>
                      <a:cubicBezTo>
                        <a:pt x="1323" y="397"/>
                        <a:pt x="1094" y="203"/>
                        <a:pt x="85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4" name="Google Shape;5794;p6"/>
                <p:cNvSpPr/>
                <p:nvPr/>
              </p:nvSpPr>
              <p:spPr>
                <a:xfrm>
                  <a:off x="7300184" y="3176820"/>
                  <a:ext cx="80962" cy="628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0" h="1536" extrusionOk="0">
                      <a:moveTo>
                        <a:pt x="1167" y="1"/>
                      </a:moveTo>
                      <a:lnTo>
                        <a:pt x="0" y="1535"/>
                      </a:lnTo>
                      <a:lnTo>
                        <a:pt x="0" y="1535"/>
                      </a:lnTo>
                      <a:lnTo>
                        <a:pt x="673" y="1238"/>
                      </a:lnTo>
                      <a:lnTo>
                        <a:pt x="1980" y="121"/>
                      </a:lnTo>
                      <a:lnTo>
                        <a:pt x="1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5" name="Google Shape;5795;p6"/>
                <p:cNvSpPr/>
                <p:nvPr/>
              </p:nvSpPr>
              <p:spPr>
                <a:xfrm>
                  <a:off x="6786156" y="4247606"/>
                  <a:ext cx="156731" cy="384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3" h="9397" extrusionOk="0">
                      <a:moveTo>
                        <a:pt x="3832" y="1"/>
                      </a:moveTo>
                      <a:lnTo>
                        <a:pt x="655" y="1428"/>
                      </a:lnTo>
                      <a:lnTo>
                        <a:pt x="1" y="6743"/>
                      </a:lnTo>
                      <a:lnTo>
                        <a:pt x="1957" y="9396"/>
                      </a:lnTo>
                      <a:lnTo>
                        <a:pt x="3704" y="5313"/>
                      </a:lnTo>
                      <a:lnTo>
                        <a:pt x="383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6" name="Google Shape;5796;p6"/>
                <p:cNvSpPr/>
                <p:nvPr/>
              </p:nvSpPr>
              <p:spPr>
                <a:xfrm>
                  <a:off x="6739459" y="4711135"/>
                  <a:ext cx="184823" cy="213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0" h="5226" extrusionOk="0">
                      <a:moveTo>
                        <a:pt x="4520" y="1"/>
                      </a:moveTo>
                      <a:lnTo>
                        <a:pt x="563" y="106"/>
                      </a:lnTo>
                      <a:lnTo>
                        <a:pt x="1" y="4671"/>
                      </a:lnTo>
                      <a:lnTo>
                        <a:pt x="2871" y="5226"/>
                      </a:lnTo>
                      <a:cubicBezTo>
                        <a:pt x="3316" y="4324"/>
                        <a:pt x="4520" y="1"/>
                        <a:pt x="45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7" name="Google Shape;5797;p6"/>
                <p:cNvSpPr/>
                <p:nvPr/>
              </p:nvSpPr>
              <p:spPr>
                <a:xfrm>
                  <a:off x="6839844" y="3879351"/>
                  <a:ext cx="64361" cy="2288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" h="5596" extrusionOk="0">
                      <a:moveTo>
                        <a:pt x="1573" y="0"/>
                      </a:moveTo>
                      <a:lnTo>
                        <a:pt x="527" y="818"/>
                      </a:lnTo>
                      <a:lnTo>
                        <a:pt x="0" y="5091"/>
                      </a:lnTo>
                      <a:lnTo>
                        <a:pt x="257" y="5595"/>
                      </a:lnTo>
                      <a:lnTo>
                        <a:pt x="1376" y="4433"/>
                      </a:lnTo>
                      <a:lnTo>
                        <a:pt x="157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8" name="Google Shape;5798;p6"/>
                <p:cNvSpPr/>
                <p:nvPr/>
              </p:nvSpPr>
              <p:spPr>
                <a:xfrm>
                  <a:off x="7036648" y="4051375"/>
                  <a:ext cx="140334" cy="235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2" h="5771" extrusionOk="0">
                      <a:moveTo>
                        <a:pt x="1865" y="0"/>
                      </a:moveTo>
                      <a:lnTo>
                        <a:pt x="0" y="1939"/>
                      </a:lnTo>
                      <a:lnTo>
                        <a:pt x="832" y="4245"/>
                      </a:lnTo>
                      <a:lnTo>
                        <a:pt x="2100" y="5393"/>
                      </a:lnTo>
                      <a:lnTo>
                        <a:pt x="3432" y="5770"/>
                      </a:lnTo>
                      <a:lnTo>
                        <a:pt x="186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9" name="Google Shape;5799;p6"/>
                <p:cNvSpPr/>
                <p:nvPr/>
              </p:nvSpPr>
              <p:spPr>
                <a:xfrm>
                  <a:off x="6769513" y="4595621"/>
                  <a:ext cx="24984" cy="62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" h="1537" extrusionOk="0">
                      <a:moveTo>
                        <a:pt x="189" y="1"/>
                      </a:moveTo>
                      <a:lnTo>
                        <a:pt x="0" y="1536"/>
                      </a:lnTo>
                      <a:cubicBezTo>
                        <a:pt x="302" y="1252"/>
                        <a:pt x="611" y="953"/>
                        <a:pt x="611" y="953"/>
                      </a:cubicBezTo>
                      <a:cubicBezTo>
                        <a:pt x="611" y="953"/>
                        <a:pt x="400" y="231"/>
                        <a:pt x="18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0" name="Google Shape;5800;p6"/>
                <p:cNvSpPr/>
                <p:nvPr/>
              </p:nvSpPr>
              <p:spPr>
                <a:xfrm>
                  <a:off x="6786360" y="4616843"/>
                  <a:ext cx="83743" cy="60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" h="1483" extrusionOk="0">
                      <a:moveTo>
                        <a:pt x="1036" y="0"/>
                      </a:moveTo>
                      <a:cubicBezTo>
                        <a:pt x="1000" y="0"/>
                        <a:pt x="971" y="13"/>
                        <a:pt x="951" y="40"/>
                      </a:cubicBezTo>
                      <a:cubicBezTo>
                        <a:pt x="786" y="271"/>
                        <a:pt x="1" y="1483"/>
                        <a:pt x="54" y="1483"/>
                      </a:cubicBezTo>
                      <a:cubicBezTo>
                        <a:pt x="59" y="1483"/>
                        <a:pt x="68" y="1476"/>
                        <a:pt x="82" y="1461"/>
                      </a:cubicBezTo>
                      <a:cubicBezTo>
                        <a:pt x="190" y="1348"/>
                        <a:pt x="682" y="1322"/>
                        <a:pt x="1123" y="1322"/>
                      </a:cubicBezTo>
                      <a:cubicBezTo>
                        <a:pt x="1520" y="1322"/>
                        <a:pt x="1875" y="1343"/>
                        <a:pt x="1875" y="1343"/>
                      </a:cubicBezTo>
                      <a:lnTo>
                        <a:pt x="2047" y="776"/>
                      </a:lnTo>
                      <a:cubicBezTo>
                        <a:pt x="2047" y="776"/>
                        <a:pt x="1323" y="0"/>
                        <a:pt x="103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1" name="Google Shape;5801;p6"/>
                <p:cNvSpPr/>
                <p:nvPr/>
              </p:nvSpPr>
              <p:spPr>
                <a:xfrm>
                  <a:off x="6779572" y="4569942"/>
                  <a:ext cx="29891" cy="38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" h="943" extrusionOk="0">
                      <a:moveTo>
                        <a:pt x="20" y="0"/>
                      </a:moveTo>
                      <a:lnTo>
                        <a:pt x="1" y="158"/>
                      </a:lnTo>
                      <a:lnTo>
                        <a:pt x="428" y="802"/>
                      </a:lnTo>
                      <a:lnTo>
                        <a:pt x="730" y="942"/>
                      </a:lnTo>
                      <a:lnTo>
                        <a:pt x="629" y="270"/>
                      </a:lnTo>
                      <a:lnTo>
                        <a:pt x="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2" name="Google Shape;5802;p6"/>
                <p:cNvSpPr/>
                <p:nvPr/>
              </p:nvSpPr>
              <p:spPr>
                <a:xfrm>
                  <a:off x="6975967" y="4335315"/>
                  <a:ext cx="82884" cy="1040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2545" extrusionOk="0">
                      <a:moveTo>
                        <a:pt x="862" y="0"/>
                      </a:moveTo>
                      <a:cubicBezTo>
                        <a:pt x="862" y="0"/>
                        <a:pt x="0" y="961"/>
                        <a:pt x="141" y="1137"/>
                      </a:cubicBezTo>
                      <a:cubicBezTo>
                        <a:pt x="284" y="1312"/>
                        <a:pt x="1214" y="2545"/>
                        <a:pt x="1214" y="2545"/>
                      </a:cubicBezTo>
                      <a:lnTo>
                        <a:pt x="2026" y="1054"/>
                      </a:lnTo>
                      <a:lnTo>
                        <a:pt x="862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3" name="Google Shape;5803;p6"/>
                <p:cNvSpPr/>
                <p:nvPr/>
              </p:nvSpPr>
              <p:spPr>
                <a:xfrm>
                  <a:off x="7015957" y="4264126"/>
                  <a:ext cx="72416" cy="88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2160" extrusionOk="0">
                      <a:moveTo>
                        <a:pt x="1061" y="0"/>
                      </a:moveTo>
                      <a:cubicBezTo>
                        <a:pt x="1061" y="0"/>
                        <a:pt x="92" y="360"/>
                        <a:pt x="47" y="537"/>
                      </a:cubicBezTo>
                      <a:cubicBezTo>
                        <a:pt x="0" y="715"/>
                        <a:pt x="850" y="2160"/>
                        <a:pt x="850" y="2160"/>
                      </a:cubicBezTo>
                      <a:lnTo>
                        <a:pt x="1771" y="881"/>
                      </a:lnTo>
                      <a:lnTo>
                        <a:pt x="106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4" name="Google Shape;5804;p6"/>
                <p:cNvSpPr/>
                <p:nvPr/>
              </p:nvSpPr>
              <p:spPr>
                <a:xfrm>
                  <a:off x="7137237" y="4050803"/>
                  <a:ext cx="68205" cy="89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8" h="2195" extrusionOk="0">
                      <a:moveTo>
                        <a:pt x="937" y="1"/>
                      </a:moveTo>
                      <a:lnTo>
                        <a:pt x="0" y="1103"/>
                      </a:lnTo>
                      <a:lnTo>
                        <a:pt x="817" y="2195"/>
                      </a:lnTo>
                      <a:lnTo>
                        <a:pt x="1668" y="1376"/>
                      </a:lnTo>
                      <a:lnTo>
                        <a:pt x="93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5" name="Google Shape;5805;p6"/>
                <p:cNvSpPr/>
                <p:nvPr/>
              </p:nvSpPr>
              <p:spPr>
                <a:xfrm>
                  <a:off x="6913078" y="3986687"/>
                  <a:ext cx="132647" cy="156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4" h="3834" extrusionOk="0">
                      <a:moveTo>
                        <a:pt x="2700" y="0"/>
                      </a:moveTo>
                      <a:lnTo>
                        <a:pt x="1191" y="80"/>
                      </a:lnTo>
                      <a:cubicBezTo>
                        <a:pt x="1191" y="80"/>
                        <a:pt x="1" y="2741"/>
                        <a:pt x="46" y="2952"/>
                      </a:cubicBezTo>
                      <a:cubicBezTo>
                        <a:pt x="90" y="3164"/>
                        <a:pt x="442" y="3834"/>
                        <a:pt x="442" y="3834"/>
                      </a:cubicBezTo>
                      <a:lnTo>
                        <a:pt x="2013" y="3754"/>
                      </a:lnTo>
                      <a:cubicBezTo>
                        <a:pt x="2013" y="3754"/>
                        <a:pt x="3159" y="1312"/>
                        <a:pt x="3197" y="1165"/>
                      </a:cubicBezTo>
                      <a:cubicBezTo>
                        <a:pt x="3244" y="988"/>
                        <a:pt x="2700" y="0"/>
                        <a:pt x="27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6" name="Google Shape;5806;p6"/>
                <p:cNvSpPr/>
                <p:nvPr/>
              </p:nvSpPr>
              <p:spPr>
                <a:xfrm>
                  <a:off x="6868099" y="4154990"/>
                  <a:ext cx="125164" cy="98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1" h="2412" extrusionOk="0">
                      <a:moveTo>
                        <a:pt x="1644" y="0"/>
                      </a:moveTo>
                      <a:cubicBezTo>
                        <a:pt x="1644" y="0"/>
                        <a:pt x="1512" y="461"/>
                        <a:pt x="1312" y="604"/>
                      </a:cubicBezTo>
                      <a:cubicBezTo>
                        <a:pt x="1113" y="746"/>
                        <a:pt x="548" y="1139"/>
                        <a:pt x="548" y="1139"/>
                      </a:cubicBezTo>
                      <a:cubicBezTo>
                        <a:pt x="548" y="1139"/>
                        <a:pt x="1" y="1319"/>
                        <a:pt x="108" y="1531"/>
                      </a:cubicBezTo>
                      <a:cubicBezTo>
                        <a:pt x="216" y="1742"/>
                        <a:pt x="568" y="2412"/>
                        <a:pt x="568" y="2412"/>
                      </a:cubicBezTo>
                      <a:lnTo>
                        <a:pt x="1667" y="1981"/>
                      </a:lnTo>
                      <a:lnTo>
                        <a:pt x="1879" y="1349"/>
                      </a:lnTo>
                      <a:lnTo>
                        <a:pt x="2216" y="1412"/>
                      </a:lnTo>
                      <a:cubicBezTo>
                        <a:pt x="2216" y="1412"/>
                        <a:pt x="2450" y="1529"/>
                        <a:pt x="2600" y="1529"/>
                      </a:cubicBezTo>
                      <a:cubicBezTo>
                        <a:pt x="2650" y="1529"/>
                        <a:pt x="2691" y="1515"/>
                        <a:pt x="2710" y="1479"/>
                      </a:cubicBezTo>
                      <a:cubicBezTo>
                        <a:pt x="2785" y="1338"/>
                        <a:pt x="3061" y="274"/>
                        <a:pt x="3061" y="274"/>
                      </a:cubicBezTo>
                      <a:lnTo>
                        <a:pt x="1644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7" name="Google Shape;5807;p6"/>
                <p:cNvSpPr/>
                <p:nvPr/>
              </p:nvSpPr>
              <p:spPr>
                <a:xfrm>
                  <a:off x="6831421" y="4124977"/>
                  <a:ext cx="64279" cy="72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2" h="1773" extrusionOk="0">
                      <a:moveTo>
                        <a:pt x="1068" y="1"/>
                      </a:moveTo>
                      <a:lnTo>
                        <a:pt x="208" y="572"/>
                      </a:lnTo>
                      <a:lnTo>
                        <a:pt x="0" y="1174"/>
                      </a:lnTo>
                      <a:lnTo>
                        <a:pt x="608" y="1772"/>
                      </a:lnTo>
                      <a:lnTo>
                        <a:pt x="1572" y="1094"/>
                      </a:lnTo>
                      <a:lnTo>
                        <a:pt x="1369" y="529"/>
                      </a:lnTo>
                      <a:lnTo>
                        <a:pt x="106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8" name="Google Shape;5808;p6"/>
                <p:cNvSpPr/>
                <p:nvPr/>
              </p:nvSpPr>
              <p:spPr>
                <a:xfrm>
                  <a:off x="6969956" y="3861277"/>
                  <a:ext cx="116945" cy="1128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0" h="2760" extrusionOk="0">
                      <a:moveTo>
                        <a:pt x="739" y="0"/>
                      </a:moveTo>
                      <a:cubicBezTo>
                        <a:pt x="739" y="0"/>
                        <a:pt x="1" y="632"/>
                        <a:pt x="210" y="908"/>
                      </a:cubicBezTo>
                      <a:cubicBezTo>
                        <a:pt x="420" y="1185"/>
                        <a:pt x="2596" y="2759"/>
                        <a:pt x="2596" y="2759"/>
                      </a:cubicBezTo>
                      <a:lnTo>
                        <a:pt x="2860" y="2305"/>
                      </a:lnTo>
                      <a:lnTo>
                        <a:pt x="73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9" name="Google Shape;5809;p6"/>
                <p:cNvSpPr/>
                <p:nvPr/>
              </p:nvSpPr>
              <p:spPr>
                <a:xfrm>
                  <a:off x="6816905" y="4206675"/>
                  <a:ext cx="45102" cy="66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3" h="1633" extrusionOk="0">
                      <a:moveTo>
                        <a:pt x="203" y="1"/>
                      </a:moveTo>
                      <a:lnTo>
                        <a:pt x="1" y="1632"/>
                      </a:lnTo>
                      <a:cubicBezTo>
                        <a:pt x="53" y="1590"/>
                        <a:pt x="98" y="1559"/>
                        <a:pt x="128" y="1548"/>
                      </a:cubicBezTo>
                      <a:cubicBezTo>
                        <a:pt x="321" y="1476"/>
                        <a:pt x="1103" y="1117"/>
                        <a:pt x="1103" y="1117"/>
                      </a:cubicBezTo>
                      <a:lnTo>
                        <a:pt x="734" y="659"/>
                      </a:lnTo>
                      <a:lnTo>
                        <a:pt x="203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0" name="Google Shape;5810;p6"/>
                <p:cNvSpPr/>
                <p:nvPr/>
              </p:nvSpPr>
              <p:spPr>
                <a:xfrm>
                  <a:off x="7057788" y="3618186"/>
                  <a:ext cx="42526" cy="102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" h="2502" extrusionOk="0">
                      <a:moveTo>
                        <a:pt x="501" y="0"/>
                      </a:moveTo>
                      <a:lnTo>
                        <a:pt x="1" y="704"/>
                      </a:lnTo>
                      <a:lnTo>
                        <a:pt x="142" y="2203"/>
                      </a:lnTo>
                      <a:lnTo>
                        <a:pt x="603" y="2501"/>
                      </a:lnTo>
                      <a:lnTo>
                        <a:pt x="1039" y="2048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1" name="Google Shape;5811;p6"/>
                <p:cNvSpPr/>
                <p:nvPr/>
              </p:nvSpPr>
              <p:spPr>
                <a:xfrm>
                  <a:off x="6975067" y="4260977"/>
                  <a:ext cx="37823" cy="80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5" h="1959" extrusionOk="0">
                      <a:moveTo>
                        <a:pt x="21" y="0"/>
                      </a:moveTo>
                      <a:lnTo>
                        <a:pt x="1" y="1958"/>
                      </a:lnTo>
                      <a:lnTo>
                        <a:pt x="673" y="1376"/>
                      </a:lnTo>
                      <a:lnTo>
                        <a:pt x="925" y="59"/>
                      </a:lnTo>
                      <a:lnTo>
                        <a:pt x="2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2" name="Google Shape;5812;p6"/>
                <p:cNvSpPr/>
                <p:nvPr/>
              </p:nvSpPr>
              <p:spPr>
                <a:xfrm>
                  <a:off x="7029819" y="4223440"/>
                  <a:ext cx="37251" cy="31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" h="782" extrusionOk="0">
                      <a:moveTo>
                        <a:pt x="480" y="1"/>
                      </a:moveTo>
                      <a:cubicBezTo>
                        <a:pt x="458" y="1"/>
                        <a:pt x="440" y="13"/>
                        <a:pt x="430" y="40"/>
                      </a:cubicBezTo>
                      <a:cubicBezTo>
                        <a:pt x="358" y="233"/>
                        <a:pt x="0" y="781"/>
                        <a:pt x="0" y="781"/>
                      </a:cubicBezTo>
                      <a:lnTo>
                        <a:pt x="811" y="583"/>
                      </a:lnTo>
                      <a:lnTo>
                        <a:pt x="910" y="422"/>
                      </a:lnTo>
                      <a:cubicBezTo>
                        <a:pt x="910" y="422"/>
                        <a:pt x="612" y="1"/>
                        <a:pt x="48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3" name="Google Shape;5813;p6"/>
                <p:cNvSpPr/>
                <p:nvPr/>
              </p:nvSpPr>
              <p:spPr>
                <a:xfrm>
                  <a:off x="7007534" y="4141251"/>
                  <a:ext cx="27110" cy="22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548" extrusionOk="0">
                      <a:moveTo>
                        <a:pt x="461" y="1"/>
                      </a:moveTo>
                      <a:cubicBezTo>
                        <a:pt x="308" y="1"/>
                        <a:pt x="0" y="69"/>
                        <a:pt x="0" y="69"/>
                      </a:cubicBezTo>
                      <a:lnTo>
                        <a:pt x="219" y="548"/>
                      </a:lnTo>
                      <a:lnTo>
                        <a:pt x="663" y="379"/>
                      </a:lnTo>
                      <a:cubicBezTo>
                        <a:pt x="663" y="379"/>
                        <a:pt x="611" y="56"/>
                        <a:pt x="534" y="12"/>
                      </a:cubicBezTo>
                      <a:cubicBezTo>
                        <a:pt x="520" y="4"/>
                        <a:pt x="494" y="1"/>
                        <a:pt x="46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14" name="Google Shape;5814;p6"/>
              <p:cNvGrpSpPr/>
              <p:nvPr/>
            </p:nvGrpSpPr>
            <p:grpSpPr>
              <a:xfrm rot="9877590">
                <a:off x="-561607" y="3288150"/>
                <a:ext cx="1132489" cy="2232532"/>
                <a:chOff x="5750207" y="1810644"/>
                <a:chExt cx="777810" cy="1533334"/>
              </a:xfrm>
            </p:grpSpPr>
            <p:sp>
              <p:nvSpPr>
                <p:cNvPr id="5815" name="Google Shape;5815;p6"/>
                <p:cNvSpPr/>
                <p:nvPr/>
              </p:nvSpPr>
              <p:spPr>
                <a:xfrm>
                  <a:off x="5750207" y="1810644"/>
                  <a:ext cx="777810" cy="15333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2" h="37499" extrusionOk="0">
                      <a:moveTo>
                        <a:pt x="16053" y="75"/>
                      </a:moveTo>
                      <a:lnTo>
                        <a:pt x="16078" y="1509"/>
                      </a:lnTo>
                      <a:lnTo>
                        <a:pt x="15844" y="2594"/>
                      </a:lnTo>
                      <a:lnTo>
                        <a:pt x="15007" y="2672"/>
                      </a:lnTo>
                      <a:lnTo>
                        <a:pt x="14995" y="290"/>
                      </a:lnTo>
                      <a:cubicBezTo>
                        <a:pt x="15349" y="228"/>
                        <a:pt x="15701" y="150"/>
                        <a:pt x="16053" y="75"/>
                      </a:cubicBezTo>
                      <a:close/>
                      <a:moveTo>
                        <a:pt x="11356" y="1607"/>
                      </a:moveTo>
                      <a:lnTo>
                        <a:pt x="11174" y="2170"/>
                      </a:lnTo>
                      <a:cubicBezTo>
                        <a:pt x="11174" y="2170"/>
                        <a:pt x="10409" y="2856"/>
                        <a:pt x="10317" y="3021"/>
                      </a:cubicBezTo>
                      <a:cubicBezTo>
                        <a:pt x="10311" y="3031"/>
                        <a:pt x="10305" y="3036"/>
                        <a:pt x="10298" y="3036"/>
                      </a:cubicBezTo>
                      <a:cubicBezTo>
                        <a:pt x="10201" y="3036"/>
                        <a:pt x="10026" y="1994"/>
                        <a:pt x="10026" y="1994"/>
                      </a:cubicBezTo>
                      <a:lnTo>
                        <a:pt x="10806" y="1623"/>
                      </a:lnTo>
                      <a:lnTo>
                        <a:pt x="11356" y="1607"/>
                      </a:lnTo>
                      <a:close/>
                      <a:moveTo>
                        <a:pt x="14124" y="1673"/>
                      </a:moveTo>
                      <a:cubicBezTo>
                        <a:pt x="14175" y="2278"/>
                        <a:pt x="14229" y="2884"/>
                        <a:pt x="14287" y="3489"/>
                      </a:cubicBezTo>
                      <a:lnTo>
                        <a:pt x="13711" y="3900"/>
                      </a:lnTo>
                      <a:cubicBezTo>
                        <a:pt x="13468" y="3678"/>
                        <a:pt x="13217" y="3467"/>
                        <a:pt x="12959" y="3264"/>
                      </a:cubicBezTo>
                      <a:lnTo>
                        <a:pt x="13382" y="1949"/>
                      </a:lnTo>
                      <a:lnTo>
                        <a:pt x="13745" y="1910"/>
                      </a:lnTo>
                      <a:lnTo>
                        <a:pt x="14124" y="1673"/>
                      </a:lnTo>
                      <a:close/>
                      <a:moveTo>
                        <a:pt x="9048" y="2536"/>
                      </a:moveTo>
                      <a:cubicBezTo>
                        <a:pt x="9344" y="2536"/>
                        <a:pt x="9716" y="2594"/>
                        <a:pt x="9716" y="2594"/>
                      </a:cubicBezTo>
                      <a:cubicBezTo>
                        <a:pt x="9716" y="2594"/>
                        <a:pt x="9155" y="3734"/>
                        <a:pt x="9123" y="4073"/>
                      </a:cubicBezTo>
                      <a:cubicBezTo>
                        <a:pt x="9117" y="4140"/>
                        <a:pt x="9079" y="4167"/>
                        <a:pt x="9024" y="4167"/>
                      </a:cubicBezTo>
                      <a:cubicBezTo>
                        <a:pt x="8798" y="4167"/>
                        <a:pt x="8265" y="3719"/>
                        <a:pt x="8265" y="3719"/>
                      </a:cubicBezTo>
                      <a:cubicBezTo>
                        <a:pt x="8265" y="3719"/>
                        <a:pt x="8608" y="2780"/>
                        <a:pt x="8699" y="2616"/>
                      </a:cubicBezTo>
                      <a:cubicBezTo>
                        <a:pt x="8733" y="2556"/>
                        <a:pt x="8878" y="2536"/>
                        <a:pt x="9048" y="2536"/>
                      </a:cubicBezTo>
                      <a:close/>
                      <a:moveTo>
                        <a:pt x="12161" y="1192"/>
                      </a:moveTo>
                      <a:cubicBezTo>
                        <a:pt x="12525" y="1192"/>
                        <a:pt x="12979" y="1910"/>
                        <a:pt x="12979" y="1910"/>
                      </a:cubicBezTo>
                      <a:lnTo>
                        <a:pt x="12237" y="4211"/>
                      </a:lnTo>
                      <a:lnTo>
                        <a:pt x="9690" y="4236"/>
                      </a:lnTo>
                      <a:cubicBezTo>
                        <a:pt x="9690" y="4236"/>
                        <a:pt x="11520" y="2498"/>
                        <a:pt x="11828" y="1540"/>
                      </a:cubicBezTo>
                      <a:cubicBezTo>
                        <a:pt x="11910" y="1285"/>
                        <a:pt x="12029" y="1192"/>
                        <a:pt x="12161" y="1192"/>
                      </a:cubicBezTo>
                      <a:close/>
                      <a:moveTo>
                        <a:pt x="7956" y="3007"/>
                      </a:moveTo>
                      <a:cubicBezTo>
                        <a:pt x="7993" y="3007"/>
                        <a:pt x="7892" y="4044"/>
                        <a:pt x="7861" y="4249"/>
                      </a:cubicBezTo>
                      <a:cubicBezTo>
                        <a:pt x="7852" y="4314"/>
                        <a:pt x="7753" y="4337"/>
                        <a:pt x="7618" y="4337"/>
                      </a:cubicBezTo>
                      <a:cubicBezTo>
                        <a:pt x="7290" y="4337"/>
                        <a:pt x="6749" y="4202"/>
                        <a:pt x="6749" y="4202"/>
                      </a:cubicBezTo>
                      <a:lnTo>
                        <a:pt x="6652" y="3782"/>
                      </a:lnTo>
                      <a:cubicBezTo>
                        <a:pt x="6652" y="3782"/>
                        <a:pt x="7875" y="3243"/>
                        <a:pt x="7943" y="3032"/>
                      </a:cubicBezTo>
                      <a:cubicBezTo>
                        <a:pt x="7948" y="3015"/>
                        <a:pt x="7953" y="3007"/>
                        <a:pt x="7956" y="3007"/>
                      </a:cubicBezTo>
                      <a:close/>
                      <a:moveTo>
                        <a:pt x="8528" y="4231"/>
                      </a:moveTo>
                      <a:lnTo>
                        <a:pt x="9314" y="4562"/>
                      </a:lnTo>
                      <a:lnTo>
                        <a:pt x="8590" y="4640"/>
                      </a:lnTo>
                      <a:lnTo>
                        <a:pt x="8248" y="4257"/>
                      </a:lnTo>
                      <a:lnTo>
                        <a:pt x="8528" y="4231"/>
                      </a:lnTo>
                      <a:close/>
                      <a:moveTo>
                        <a:pt x="12236" y="4593"/>
                      </a:moveTo>
                      <a:cubicBezTo>
                        <a:pt x="12291" y="4593"/>
                        <a:pt x="11771" y="5253"/>
                        <a:pt x="11674" y="5439"/>
                      </a:cubicBezTo>
                      <a:cubicBezTo>
                        <a:pt x="11657" y="5473"/>
                        <a:pt x="11614" y="5486"/>
                        <a:pt x="11552" y="5486"/>
                      </a:cubicBezTo>
                      <a:cubicBezTo>
                        <a:pt x="11243" y="5486"/>
                        <a:pt x="10490" y="5135"/>
                        <a:pt x="10490" y="5135"/>
                      </a:cubicBezTo>
                      <a:lnTo>
                        <a:pt x="10964" y="4628"/>
                      </a:lnTo>
                      <a:cubicBezTo>
                        <a:pt x="10964" y="4628"/>
                        <a:pt x="11369" y="4659"/>
                        <a:pt x="11721" y="4659"/>
                      </a:cubicBezTo>
                      <a:cubicBezTo>
                        <a:pt x="11950" y="4659"/>
                        <a:pt x="12156" y="4646"/>
                        <a:pt x="12216" y="4604"/>
                      </a:cubicBezTo>
                      <a:cubicBezTo>
                        <a:pt x="12226" y="4597"/>
                        <a:pt x="12232" y="4593"/>
                        <a:pt x="12236" y="4593"/>
                      </a:cubicBezTo>
                      <a:close/>
                      <a:moveTo>
                        <a:pt x="12872" y="3532"/>
                      </a:moveTo>
                      <a:cubicBezTo>
                        <a:pt x="13089" y="3709"/>
                        <a:pt x="13301" y="3895"/>
                        <a:pt x="13508" y="4085"/>
                      </a:cubicBezTo>
                      <a:lnTo>
                        <a:pt x="12870" y="5708"/>
                      </a:lnTo>
                      <a:lnTo>
                        <a:pt x="12030" y="5904"/>
                      </a:lnTo>
                      <a:lnTo>
                        <a:pt x="11794" y="5672"/>
                      </a:lnTo>
                      <a:lnTo>
                        <a:pt x="12820" y="4293"/>
                      </a:lnTo>
                      <a:lnTo>
                        <a:pt x="12713" y="4026"/>
                      </a:lnTo>
                      <a:lnTo>
                        <a:pt x="12872" y="3532"/>
                      </a:lnTo>
                      <a:close/>
                      <a:moveTo>
                        <a:pt x="12487" y="5934"/>
                      </a:moveTo>
                      <a:lnTo>
                        <a:pt x="13274" y="6382"/>
                      </a:lnTo>
                      <a:lnTo>
                        <a:pt x="13793" y="6822"/>
                      </a:lnTo>
                      <a:lnTo>
                        <a:pt x="13066" y="7753"/>
                      </a:lnTo>
                      <a:lnTo>
                        <a:pt x="12284" y="7890"/>
                      </a:lnTo>
                      <a:lnTo>
                        <a:pt x="12068" y="6266"/>
                      </a:lnTo>
                      <a:lnTo>
                        <a:pt x="12487" y="5934"/>
                      </a:lnTo>
                      <a:close/>
                      <a:moveTo>
                        <a:pt x="13197" y="8085"/>
                      </a:moveTo>
                      <a:cubicBezTo>
                        <a:pt x="13249" y="8085"/>
                        <a:pt x="13295" y="8102"/>
                        <a:pt x="13327" y="8149"/>
                      </a:cubicBezTo>
                      <a:cubicBezTo>
                        <a:pt x="13434" y="8299"/>
                        <a:pt x="13827" y="9009"/>
                        <a:pt x="13827" y="9009"/>
                      </a:cubicBezTo>
                      <a:cubicBezTo>
                        <a:pt x="13827" y="9009"/>
                        <a:pt x="14252" y="9379"/>
                        <a:pt x="14147" y="9462"/>
                      </a:cubicBezTo>
                      <a:cubicBezTo>
                        <a:pt x="14043" y="9545"/>
                        <a:pt x="13250" y="9834"/>
                        <a:pt x="13250" y="9834"/>
                      </a:cubicBezTo>
                      <a:cubicBezTo>
                        <a:pt x="13259" y="9565"/>
                        <a:pt x="12362" y="8731"/>
                        <a:pt x="12431" y="8637"/>
                      </a:cubicBezTo>
                      <a:cubicBezTo>
                        <a:pt x="12501" y="8542"/>
                        <a:pt x="12697" y="8295"/>
                        <a:pt x="12837" y="8223"/>
                      </a:cubicBezTo>
                      <a:cubicBezTo>
                        <a:pt x="12933" y="8174"/>
                        <a:pt x="13080" y="8085"/>
                        <a:pt x="13197" y="8085"/>
                      </a:cubicBezTo>
                      <a:close/>
                      <a:moveTo>
                        <a:pt x="5954" y="8841"/>
                      </a:moveTo>
                      <a:cubicBezTo>
                        <a:pt x="5954" y="8841"/>
                        <a:pt x="7139" y="9263"/>
                        <a:pt x="7315" y="9320"/>
                      </a:cubicBezTo>
                      <a:cubicBezTo>
                        <a:pt x="7491" y="9376"/>
                        <a:pt x="7232" y="10303"/>
                        <a:pt x="7232" y="10303"/>
                      </a:cubicBezTo>
                      <a:lnTo>
                        <a:pt x="5943" y="10081"/>
                      </a:lnTo>
                      <a:lnTo>
                        <a:pt x="5954" y="8841"/>
                      </a:lnTo>
                      <a:close/>
                      <a:moveTo>
                        <a:pt x="6985" y="4422"/>
                      </a:moveTo>
                      <a:lnTo>
                        <a:pt x="11333" y="6019"/>
                      </a:lnTo>
                      <a:lnTo>
                        <a:pt x="11823" y="8122"/>
                      </a:lnTo>
                      <a:lnTo>
                        <a:pt x="9334" y="11016"/>
                      </a:lnTo>
                      <a:lnTo>
                        <a:pt x="7310" y="7640"/>
                      </a:lnTo>
                      <a:lnTo>
                        <a:pt x="6985" y="4422"/>
                      </a:lnTo>
                      <a:close/>
                      <a:moveTo>
                        <a:pt x="7835" y="9881"/>
                      </a:moveTo>
                      <a:lnTo>
                        <a:pt x="8600" y="11116"/>
                      </a:lnTo>
                      <a:lnTo>
                        <a:pt x="7903" y="11420"/>
                      </a:lnTo>
                      <a:lnTo>
                        <a:pt x="7565" y="10500"/>
                      </a:lnTo>
                      <a:lnTo>
                        <a:pt x="7835" y="9881"/>
                      </a:lnTo>
                      <a:close/>
                      <a:moveTo>
                        <a:pt x="6343" y="10405"/>
                      </a:moveTo>
                      <a:cubicBezTo>
                        <a:pt x="6343" y="10405"/>
                        <a:pt x="7554" y="10989"/>
                        <a:pt x="7590" y="11118"/>
                      </a:cubicBezTo>
                      <a:cubicBezTo>
                        <a:pt x="7626" y="11246"/>
                        <a:pt x="7047" y="11836"/>
                        <a:pt x="7047" y="11836"/>
                      </a:cubicBezTo>
                      <a:lnTo>
                        <a:pt x="6168" y="11553"/>
                      </a:lnTo>
                      <a:lnTo>
                        <a:pt x="6343" y="10405"/>
                      </a:lnTo>
                      <a:close/>
                      <a:moveTo>
                        <a:pt x="11402" y="10986"/>
                      </a:moveTo>
                      <a:lnTo>
                        <a:pt x="12094" y="11131"/>
                      </a:lnTo>
                      <a:lnTo>
                        <a:pt x="12179" y="11587"/>
                      </a:lnTo>
                      <a:lnTo>
                        <a:pt x="11765" y="12269"/>
                      </a:lnTo>
                      <a:lnTo>
                        <a:pt x="11330" y="12052"/>
                      </a:lnTo>
                      <a:lnTo>
                        <a:pt x="10953" y="11774"/>
                      </a:lnTo>
                      <a:lnTo>
                        <a:pt x="11402" y="10986"/>
                      </a:lnTo>
                      <a:close/>
                      <a:moveTo>
                        <a:pt x="7672" y="11699"/>
                      </a:moveTo>
                      <a:cubicBezTo>
                        <a:pt x="7672" y="11699"/>
                        <a:pt x="7623" y="12177"/>
                        <a:pt x="7646" y="12326"/>
                      </a:cubicBezTo>
                      <a:cubicBezTo>
                        <a:pt x="7652" y="12365"/>
                        <a:pt x="7619" y="12379"/>
                        <a:pt x="7568" y="12379"/>
                      </a:cubicBezTo>
                      <a:cubicBezTo>
                        <a:pt x="7425" y="12379"/>
                        <a:pt x="7136" y="12267"/>
                        <a:pt x="7136" y="12267"/>
                      </a:cubicBezTo>
                      <a:lnTo>
                        <a:pt x="7145" y="12129"/>
                      </a:lnTo>
                      <a:lnTo>
                        <a:pt x="7672" y="11699"/>
                      </a:lnTo>
                      <a:close/>
                      <a:moveTo>
                        <a:pt x="10215" y="10449"/>
                      </a:moveTo>
                      <a:cubicBezTo>
                        <a:pt x="10217" y="10449"/>
                        <a:pt x="10745" y="10736"/>
                        <a:pt x="10909" y="10827"/>
                      </a:cubicBezTo>
                      <a:cubicBezTo>
                        <a:pt x="11074" y="10919"/>
                        <a:pt x="10738" y="11238"/>
                        <a:pt x="10738" y="11238"/>
                      </a:cubicBezTo>
                      <a:cubicBezTo>
                        <a:pt x="10738" y="11238"/>
                        <a:pt x="10474" y="11697"/>
                        <a:pt x="10381" y="11862"/>
                      </a:cubicBezTo>
                      <a:cubicBezTo>
                        <a:pt x="10289" y="12027"/>
                        <a:pt x="10375" y="12365"/>
                        <a:pt x="10375" y="12365"/>
                      </a:cubicBezTo>
                      <a:lnTo>
                        <a:pt x="9208" y="12728"/>
                      </a:lnTo>
                      <a:cubicBezTo>
                        <a:pt x="9208" y="12728"/>
                        <a:pt x="8991" y="11958"/>
                        <a:pt x="8990" y="11841"/>
                      </a:cubicBezTo>
                      <a:cubicBezTo>
                        <a:pt x="8988" y="11724"/>
                        <a:pt x="9386" y="11697"/>
                        <a:pt x="9386" y="11697"/>
                      </a:cubicBezTo>
                      <a:lnTo>
                        <a:pt x="9661" y="11608"/>
                      </a:lnTo>
                      <a:lnTo>
                        <a:pt x="9567" y="11133"/>
                      </a:lnTo>
                      <a:lnTo>
                        <a:pt x="10215" y="10449"/>
                      </a:lnTo>
                      <a:cubicBezTo>
                        <a:pt x="10215" y="10449"/>
                        <a:pt x="10215" y="10449"/>
                        <a:pt x="10215" y="10449"/>
                      </a:cubicBezTo>
                      <a:close/>
                      <a:moveTo>
                        <a:pt x="8810" y="12981"/>
                      </a:moveTo>
                      <a:lnTo>
                        <a:pt x="9164" y="13199"/>
                      </a:lnTo>
                      <a:cubicBezTo>
                        <a:pt x="9164" y="13199"/>
                        <a:pt x="8865" y="13435"/>
                        <a:pt x="8789" y="13436"/>
                      </a:cubicBezTo>
                      <a:cubicBezTo>
                        <a:pt x="8789" y="13436"/>
                        <a:pt x="8788" y="13436"/>
                        <a:pt x="8788" y="13436"/>
                      </a:cubicBezTo>
                      <a:cubicBezTo>
                        <a:pt x="8713" y="13436"/>
                        <a:pt x="8546" y="13255"/>
                        <a:pt x="8546" y="13255"/>
                      </a:cubicBezTo>
                      <a:lnTo>
                        <a:pt x="8810" y="12981"/>
                      </a:lnTo>
                      <a:close/>
                      <a:moveTo>
                        <a:pt x="5257" y="13651"/>
                      </a:moveTo>
                      <a:lnTo>
                        <a:pt x="4757" y="14236"/>
                      </a:lnTo>
                      <a:lnTo>
                        <a:pt x="4232" y="14129"/>
                      </a:lnTo>
                      <a:lnTo>
                        <a:pt x="2988" y="15097"/>
                      </a:lnTo>
                      <a:lnTo>
                        <a:pt x="2011" y="14844"/>
                      </a:lnTo>
                      <a:cubicBezTo>
                        <a:pt x="2011" y="14844"/>
                        <a:pt x="2434" y="14110"/>
                        <a:pt x="2508" y="13884"/>
                      </a:cubicBezTo>
                      <a:lnTo>
                        <a:pt x="5257" y="13651"/>
                      </a:lnTo>
                      <a:close/>
                      <a:moveTo>
                        <a:pt x="5820" y="12301"/>
                      </a:moveTo>
                      <a:lnTo>
                        <a:pt x="7223" y="12542"/>
                      </a:lnTo>
                      <a:lnTo>
                        <a:pt x="8764" y="13674"/>
                      </a:lnTo>
                      <a:lnTo>
                        <a:pt x="8146" y="15590"/>
                      </a:lnTo>
                      <a:lnTo>
                        <a:pt x="4676" y="12567"/>
                      </a:lnTo>
                      <a:lnTo>
                        <a:pt x="5820" y="12301"/>
                      </a:lnTo>
                      <a:close/>
                      <a:moveTo>
                        <a:pt x="10564" y="12503"/>
                      </a:moveTo>
                      <a:cubicBezTo>
                        <a:pt x="10564" y="12503"/>
                        <a:pt x="11092" y="12790"/>
                        <a:pt x="11211" y="12906"/>
                      </a:cubicBezTo>
                      <a:cubicBezTo>
                        <a:pt x="11328" y="13022"/>
                        <a:pt x="11501" y="15137"/>
                        <a:pt x="11501" y="15137"/>
                      </a:cubicBezTo>
                      <a:lnTo>
                        <a:pt x="10408" y="15756"/>
                      </a:lnTo>
                      <a:cubicBezTo>
                        <a:pt x="10408" y="15756"/>
                        <a:pt x="9609" y="15343"/>
                        <a:pt x="9572" y="15215"/>
                      </a:cubicBezTo>
                      <a:cubicBezTo>
                        <a:pt x="9542" y="15108"/>
                        <a:pt x="9424" y="13146"/>
                        <a:pt x="9424" y="13146"/>
                      </a:cubicBezTo>
                      <a:lnTo>
                        <a:pt x="10564" y="12503"/>
                      </a:lnTo>
                      <a:close/>
                      <a:moveTo>
                        <a:pt x="6223" y="14757"/>
                      </a:moveTo>
                      <a:lnTo>
                        <a:pt x="7268" y="15133"/>
                      </a:lnTo>
                      <a:lnTo>
                        <a:pt x="7009" y="16176"/>
                      </a:lnTo>
                      <a:lnTo>
                        <a:pt x="5916" y="15590"/>
                      </a:lnTo>
                      <a:lnTo>
                        <a:pt x="6223" y="14757"/>
                      </a:lnTo>
                      <a:close/>
                      <a:moveTo>
                        <a:pt x="7619" y="15714"/>
                      </a:moveTo>
                      <a:lnTo>
                        <a:pt x="9261" y="17254"/>
                      </a:lnTo>
                      <a:lnTo>
                        <a:pt x="8608" y="17471"/>
                      </a:lnTo>
                      <a:lnTo>
                        <a:pt x="8349" y="18514"/>
                      </a:lnTo>
                      <a:lnTo>
                        <a:pt x="8353" y="18747"/>
                      </a:lnTo>
                      <a:cubicBezTo>
                        <a:pt x="8118" y="18796"/>
                        <a:pt x="7884" y="18849"/>
                        <a:pt x="7649" y="18894"/>
                      </a:cubicBezTo>
                      <a:lnTo>
                        <a:pt x="7645" y="18180"/>
                      </a:lnTo>
                      <a:lnTo>
                        <a:pt x="7296" y="18430"/>
                      </a:lnTo>
                      <a:cubicBezTo>
                        <a:pt x="7239" y="17833"/>
                        <a:pt x="7187" y="17236"/>
                        <a:pt x="7139" y="16640"/>
                      </a:cubicBezTo>
                      <a:lnTo>
                        <a:pt x="7416" y="16465"/>
                      </a:lnTo>
                      <a:lnTo>
                        <a:pt x="7619" y="15714"/>
                      </a:lnTo>
                      <a:close/>
                      <a:moveTo>
                        <a:pt x="4195" y="18244"/>
                      </a:moveTo>
                      <a:cubicBezTo>
                        <a:pt x="4412" y="18421"/>
                        <a:pt x="4623" y="18607"/>
                        <a:pt x="4831" y="18798"/>
                      </a:cubicBezTo>
                      <a:lnTo>
                        <a:pt x="4193" y="20421"/>
                      </a:lnTo>
                      <a:lnTo>
                        <a:pt x="3353" y="20617"/>
                      </a:lnTo>
                      <a:lnTo>
                        <a:pt x="3116" y="20385"/>
                      </a:lnTo>
                      <a:lnTo>
                        <a:pt x="4143" y="19006"/>
                      </a:lnTo>
                      <a:lnTo>
                        <a:pt x="4035" y="18738"/>
                      </a:lnTo>
                      <a:lnTo>
                        <a:pt x="4195" y="18244"/>
                      </a:lnTo>
                      <a:close/>
                      <a:moveTo>
                        <a:pt x="5621" y="18305"/>
                      </a:moveTo>
                      <a:lnTo>
                        <a:pt x="6922" y="18578"/>
                      </a:lnTo>
                      <a:lnTo>
                        <a:pt x="7083" y="19434"/>
                      </a:lnTo>
                      <a:lnTo>
                        <a:pt x="6304" y="20719"/>
                      </a:lnTo>
                      <a:lnTo>
                        <a:pt x="5487" y="20308"/>
                      </a:lnTo>
                      <a:lnTo>
                        <a:pt x="4778" y="19788"/>
                      </a:lnTo>
                      <a:lnTo>
                        <a:pt x="5621" y="18305"/>
                      </a:lnTo>
                      <a:close/>
                      <a:moveTo>
                        <a:pt x="4696" y="22016"/>
                      </a:moveTo>
                      <a:lnTo>
                        <a:pt x="5469" y="22491"/>
                      </a:lnTo>
                      <a:cubicBezTo>
                        <a:pt x="5469" y="22491"/>
                        <a:pt x="4815" y="23007"/>
                        <a:pt x="4649" y="23009"/>
                      </a:cubicBezTo>
                      <a:cubicBezTo>
                        <a:pt x="4649" y="23010"/>
                        <a:pt x="4648" y="23010"/>
                        <a:pt x="4647" y="23010"/>
                      </a:cubicBezTo>
                      <a:cubicBezTo>
                        <a:pt x="4481" y="23010"/>
                        <a:pt x="4118" y="22615"/>
                        <a:pt x="4118" y="22615"/>
                      </a:cubicBezTo>
                      <a:lnTo>
                        <a:pt x="4696" y="22016"/>
                      </a:lnTo>
                      <a:close/>
                      <a:moveTo>
                        <a:pt x="3594" y="21205"/>
                      </a:moveTo>
                      <a:cubicBezTo>
                        <a:pt x="3594" y="21205"/>
                        <a:pt x="3464" y="22490"/>
                        <a:pt x="3525" y="22889"/>
                      </a:cubicBezTo>
                      <a:cubicBezTo>
                        <a:pt x="3541" y="22994"/>
                        <a:pt x="3453" y="23033"/>
                        <a:pt x="3315" y="23033"/>
                      </a:cubicBezTo>
                      <a:cubicBezTo>
                        <a:pt x="2930" y="23033"/>
                        <a:pt x="2154" y="22731"/>
                        <a:pt x="2154" y="22731"/>
                      </a:cubicBezTo>
                      <a:lnTo>
                        <a:pt x="2179" y="22360"/>
                      </a:lnTo>
                      <a:lnTo>
                        <a:pt x="3594" y="21205"/>
                      </a:lnTo>
                      <a:close/>
                      <a:moveTo>
                        <a:pt x="9630" y="22221"/>
                      </a:moveTo>
                      <a:cubicBezTo>
                        <a:pt x="9830" y="22353"/>
                        <a:pt x="10034" y="22481"/>
                        <a:pt x="10233" y="22615"/>
                      </a:cubicBezTo>
                      <a:lnTo>
                        <a:pt x="9730" y="23123"/>
                      </a:lnTo>
                      <a:lnTo>
                        <a:pt x="10153" y="23194"/>
                      </a:lnTo>
                      <a:cubicBezTo>
                        <a:pt x="9771" y="23656"/>
                        <a:pt x="9386" y="24114"/>
                        <a:pt x="8998" y="24570"/>
                      </a:cubicBezTo>
                      <a:lnTo>
                        <a:pt x="8679" y="24498"/>
                      </a:lnTo>
                      <a:lnTo>
                        <a:pt x="8005" y="24884"/>
                      </a:lnTo>
                      <a:lnTo>
                        <a:pt x="7933" y="22635"/>
                      </a:lnTo>
                      <a:lnTo>
                        <a:pt x="8548" y="22944"/>
                      </a:lnTo>
                      <a:lnTo>
                        <a:pt x="9468" y="22389"/>
                      </a:lnTo>
                      <a:lnTo>
                        <a:pt x="9630" y="22221"/>
                      </a:lnTo>
                      <a:close/>
                      <a:moveTo>
                        <a:pt x="8651" y="25010"/>
                      </a:moveTo>
                      <a:lnTo>
                        <a:pt x="9660" y="25034"/>
                      </a:lnTo>
                      <a:lnTo>
                        <a:pt x="9901" y="25990"/>
                      </a:lnTo>
                      <a:lnTo>
                        <a:pt x="9272" y="25980"/>
                      </a:lnTo>
                      <a:cubicBezTo>
                        <a:pt x="9272" y="25980"/>
                        <a:pt x="8665" y="26499"/>
                        <a:pt x="8550" y="26516"/>
                      </a:cubicBezTo>
                      <a:cubicBezTo>
                        <a:pt x="8549" y="26517"/>
                        <a:pt x="8548" y="26517"/>
                        <a:pt x="8548" y="26517"/>
                      </a:cubicBezTo>
                      <a:cubicBezTo>
                        <a:pt x="8433" y="26517"/>
                        <a:pt x="8339" y="25212"/>
                        <a:pt x="8339" y="25212"/>
                      </a:cubicBezTo>
                      <a:lnTo>
                        <a:pt x="8651" y="25010"/>
                      </a:lnTo>
                      <a:close/>
                      <a:moveTo>
                        <a:pt x="7498" y="23625"/>
                      </a:moveTo>
                      <a:lnTo>
                        <a:pt x="8167" y="27582"/>
                      </a:lnTo>
                      <a:lnTo>
                        <a:pt x="5649" y="27968"/>
                      </a:lnTo>
                      <a:lnTo>
                        <a:pt x="4546" y="25817"/>
                      </a:lnTo>
                      <a:lnTo>
                        <a:pt x="4437" y="23836"/>
                      </a:lnTo>
                      <a:lnTo>
                        <a:pt x="7498" y="23625"/>
                      </a:lnTo>
                      <a:close/>
                      <a:moveTo>
                        <a:pt x="1154" y="29018"/>
                      </a:moveTo>
                      <a:cubicBezTo>
                        <a:pt x="1325" y="29018"/>
                        <a:pt x="1595" y="29154"/>
                        <a:pt x="1595" y="29154"/>
                      </a:cubicBezTo>
                      <a:lnTo>
                        <a:pt x="805" y="29793"/>
                      </a:lnTo>
                      <a:lnTo>
                        <a:pt x="512" y="29737"/>
                      </a:lnTo>
                      <a:cubicBezTo>
                        <a:pt x="512" y="29737"/>
                        <a:pt x="928" y="29172"/>
                        <a:pt x="1044" y="29054"/>
                      </a:cubicBezTo>
                      <a:cubicBezTo>
                        <a:pt x="1069" y="29028"/>
                        <a:pt x="1108" y="29018"/>
                        <a:pt x="1154" y="29018"/>
                      </a:cubicBezTo>
                      <a:close/>
                      <a:moveTo>
                        <a:pt x="3242" y="30397"/>
                      </a:moveTo>
                      <a:lnTo>
                        <a:pt x="6015" y="30442"/>
                      </a:lnTo>
                      <a:lnTo>
                        <a:pt x="5158" y="32346"/>
                      </a:lnTo>
                      <a:lnTo>
                        <a:pt x="2638" y="31897"/>
                      </a:lnTo>
                      <a:lnTo>
                        <a:pt x="3242" y="30397"/>
                      </a:lnTo>
                      <a:close/>
                      <a:moveTo>
                        <a:pt x="4845" y="33640"/>
                      </a:moveTo>
                      <a:cubicBezTo>
                        <a:pt x="5053" y="33640"/>
                        <a:pt x="5297" y="34650"/>
                        <a:pt x="5297" y="34650"/>
                      </a:cubicBezTo>
                      <a:lnTo>
                        <a:pt x="4971" y="34932"/>
                      </a:lnTo>
                      <a:cubicBezTo>
                        <a:pt x="4971" y="34932"/>
                        <a:pt x="3972" y="34136"/>
                        <a:pt x="3723" y="34136"/>
                      </a:cubicBezTo>
                      <a:cubicBezTo>
                        <a:pt x="3717" y="34136"/>
                        <a:pt x="3712" y="34137"/>
                        <a:pt x="3707" y="34137"/>
                      </a:cubicBezTo>
                      <a:cubicBezTo>
                        <a:pt x="3699" y="34139"/>
                        <a:pt x="3692" y="34140"/>
                        <a:pt x="3688" y="34140"/>
                      </a:cubicBezTo>
                      <a:cubicBezTo>
                        <a:pt x="3575" y="34140"/>
                        <a:pt x="4619" y="33715"/>
                        <a:pt x="4823" y="33644"/>
                      </a:cubicBezTo>
                      <a:cubicBezTo>
                        <a:pt x="4830" y="33641"/>
                        <a:pt x="4837" y="33640"/>
                        <a:pt x="4845" y="33640"/>
                      </a:cubicBezTo>
                      <a:close/>
                      <a:moveTo>
                        <a:pt x="1752" y="34209"/>
                      </a:moveTo>
                      <a:lnTo>
                        <a:pt x="2221" y="34883"/>
                      </a:lnTo>
                      <a:lnTo>
                        <a:pt x="1744" y="35086"/>
                      </a:lnTo>
                      <a:lnTo>
                        <a:pt x="1126" y="34447"/>
                      </a:lnTo>
                      <a:lnTo>
                        <a:pt x="1752" y="34209"/>
                      </a:lnTo>
                      <a:close/>
                      <a:moveTo>
                        <a:pt x="19021" y="0"/>
                      </a:moveTo>
                      <a:lnTo>
                        <a:pt x="18284" y="7"/>
                      </a:lnTo>
                      <a:lnTo>
                        <a:pt x="17558" y="577"/>
                      </a:lnTo>
                      <a:lnTo>
                        <a:pt x="16883" y="890"/>
                      </a:lnTo>
                      <a:lnTo>
                        <a:pt x="16504" y="474"/>
                      </a:lnTo>
                      <a:lnTo>
                        <a:pt x="17099" y="20"/>
                      </a:lnTo>
                      <a:lnTo>
                        <a:pt x="17099" y="20"/>
                      </a:lnTo>
                      <a:lnTo>
                        <a:pt x="13654" y="54"/>
                      </a:lnTo>
                      <a:lnTo>
                        <a:pt x="12921" y="647"/>
                      </a:lnTo>
                      <a:lnTo>
                        <a:pt x="12629" y="592"/>
                      </a:lnTo>
                      <a:cubicBezTo>
                        <a:pt x="12629" y="592"/>
                        <a:pt x="12866" y="269"/>
                        <a:pt x="13032" y="60"/>
                      </a:cubicBezTo>
                      <a:lnTo>
                        <a:pt x="13032" y="60"/>
                      </a:lnTo>
                      <a:lnTo>
                        <a:pt x="9148" y="99"/>
                      </a:lnTo>
                      <a:lnTo>
                        <a:pt x="9933" y="1181"/>
                      </a:lnTo>
                      <a:lnTo>
                        <a:pt x="5152" y="3742"/>
                      </a:lnTo>
                      <a:cubicBezTo>
                        <a:pt x="5152" y="3742"/>
                        <a:pt x="5059" y="3389"/>
                        <a:pt x="4936" y="2891"/>
                      </a:cubicBezTo>
                      <a:lnTo>
                        <a:pt x="4293" y="5434"/>
                      </a:lnTo>
                      <a:lnTo>
                        <a:pt x="4860" y="6790"/>
                      </a:lnTo>
                      <a:lnTo>
                        <a:pt x="5831" y="8372"/>
                      </a:lnTo>
                      <a:lnTo>
                        <a:pt x="4446" y="10042"/>
                      </a:lnTo>
                      <a:lnTo>
                        <a:pt x="3414" y="8910"/>
                      </a:lnTo>
                      <a:lnTo>
                        <a:pt x="3099" y="10153"/>
                      </a:lnTo>
                      <a:lnTo>
                        <a:pt x="3624" y="10623"/>
                      </a:lnTo>
                      <a:lnTo>
                        <a:pt x="2717" y="11665"/>
                      </a:lnTo>
                      <a:lnTo>
                        <a:pt x="1752" y="15477"/>
                      </a:lnTo>
                      <a:cubicBezTo>
                        <a:pt x="2235" y="15626"/>
                        <a:pt x="3039" y="16361"/>
                        <a:pt x="3811" y="16610"/>
                      </a:cubicBezTo>
                      <a:cubicBezTo>
                        <a:pt x="4961" y="16981"/>
                        <a:pt x="2822" y="19677"/>
                        <a:pt x="2822" y="19677"/>
                      </a:cubicBezTo>
                      <a:lnTo>
                        <a:pt x="954" y="21689"/>
                      </a:lnTo>
                      <a:lnTo>
                        <a:pt x="617" y="26248"/>
                      </a:lnTo>
                      <a:lnTo>
                        <a:pt x="852" y="25673"/>
                      </a:lnTo>
                      <a:lnTo>
                        <a:pt x="1284" y="23867"/>
                      </a:lnTo>
                      <a:lnTo>
                        <a:pt x="3444" y="23666"/>
                      </a:lnTo>
                      <a:lnTo>
                        <a:pt x="3297" y="26910"/>
                      </a:lnTo>
                      <a:lnTo>
                        <a:pt x="4587" y="29870"/>
                      </a:lnTo>
                      <a:lnTo>
                        <a:pt x="3057" y="29976"/>
                      </a:lnTo>
                      <a:lnTo>
                        <a:pt x="1687" y="28187"/>
                      </a:lnTo>
                      <a:lnTo>
                        <a:pt x="519" y="27583"/>
                      </a:lnTo>
                      <a:lnTo>
                        <a:pt x="325" y="30200"/>
                      </a:lnTo>
                      <a:lnTo>
                        <a:pt x="2376" y="30960"/>
                      </a:lnTo>
                      <a:lnTo>
                        <a:pt x="2118" y="32225"/>
                      </a:lnTo>
                      <a:lnTo>
                        <a:pt x="181" y="32160"/>
                      </a:lnTo>
                      <a:lnTo>
                        <a:pt x="130" y="32834"/>
                      </a:lnTo>
                      <a:lnTo>
                        <a:pt x="607" y="32626"/>
                      </a:lnTo>
                      <a:lnTo>
                        <a:pt x="1340" y="33082"/>
                      </a:lnTo>
                      <a:lnTo>
                        <a:pt x="1343" y="33413"/>
                      </a:lnTo>
                      <a:lnTo>
                        <a:pt x="75" y="33597"/>
                      </a:lnTo>
                      <a:lnTo>
                        <a:pt x="0" y="34592"/>
                      </a:lnTo>
                      <a:cubicBezTo>
                        <a:pt x="0" y="34592"/>
                        <a:pt x="7185" y="37498"/>
                        <a:pt x="8202" y="37498"/>
                      </a:cubicBezTo>
                      <a:cubicBezTo>
                        <a:pt x="8280" y="37498"/>
                        <a:pt x="8321" y="37481"/>
                        <a:pt x="8321" y="37445"/>
                      </a:cubicBezTo>
                      <a:cubicBezTo>
                        <a:pt x="8319" y="37332"/>
                        <a:pt x="8463" y="36295"/>
                        <a:pt x="8688" y="34734"/>
                      </a:cubicBezTo>
                      <a:lnTo>
                        <a:pt x="8143" y="34559"/>
                      </a:lnTo>
                      <a:lnTo>
                        <a:pt x="6594" y="32863"/>
                      </a:lnTo>
                      <a:lnTo>
                        <a:pt x="6847" y="31148"/>
                      </a:lnTo>
                      <a:lnTo>
                        <a:pt x="8460" y="30321"/>
                      </a:lnTo>
                      <a:lnTo>
                        <a:pt x="9283" y="30671"/>
                      </a:lnTo>
                      <a:cubicBezTo>
                        <a:pt x="9333" y="30330"/>
                        <a:pt x="9384" y="29982"/>
                        <a:pt x="9436" y="29630"/>
                      </a:cubicBezTo>
                      <a:lnTo>
                        <a:pt x="9403" y="29553"/>
                      </a:lnTo>
                      <a:lnTo>
                        <a:pt x="9403" y="29553"/>
                      </a:lnTo>
                      <a:lnTo>
                        <a:pt x="9446" y="29560"/>
                      </a:lnTo>
                      <a:cubicBezTo>
                        <a:pt x="9463" y="29452"/>
                        <a:pt x="9478" y="29343"/>
                        <a:pt x="9495" y="29235"/>
                      </a:cubicBezTo>
                      <a:lnTo>
                        <a:pt x="9355" y="29221"/>
                      </a:lnTo>
                      <a:lnTo>
                        <a:pt x="8130" y="29266"/>
                      </a:lnTo>
                      <a:cubicBezTo>
                        <a:pt x="8130" y="29266"/>
                        <a:pt x="7823" y="28260"/>
                        <a:pt x="7755" y="28128"/>
                      </a:cubicBezTo>
                      <a:cubicBezTo>
                        <a:pt x="7739" y="28097"/>
                        <a:pt x="7769" y="28085"/>
                        <a:pt x="7824" y="28085"/>
                      </a:cubicBezTo>
                      <a:cubicBezTo>
                        <a:pt x="7997" y="28085"/>
                        <a:pt x="8418" y="28205"/>
                        <a:pt x="8418" y="28205"/>
                      </a:cubicBezTo>
                      <a:lnTo>
                        <a:pt x="9296" y="26674"/>
                      </a:lnTo>
                      <a:lnTo>
                        <a:pt x="9806" y="27134"/>
                      </a:lnTo>
                      <a:cubicBezTo>
                        <a:pt x="9913" y="26414"/>
                        <a:pt x="10019" y="25694"/>
                        <a:pt x="10126" y="24984"/>
                      </a:cubicBezTo>
                      <a:lnTo>
                        <a:pt x="9856" y="24767"/>
                      </a:lnTo>
                      <a:lnTo>
                        <a:pt x="9420" y="24667"/>
                      </a:lnTo>
                      <a:cubicBezTo>
                        <a:pt x="9727" y="24303"/>
                        <a:pt x="10031" y="23937"/>
                        <a:pt x="10335" y="23570"/>
                      </a:cubicBezTo>
                      <a:cubicBezTo>
                        <a:pt x="10364" y="23380"/>
                        <a:pt x="10391" y="23192"/>
                        <a:pt x="10419" y="23004"/>
                      </a:cubicBezTo>
                      <a:lnTo>
                        <a:pt x="10104" y="22968"/>
                      </a:lnTo>
                      <a:lnTo>
                        <a:pt x="10472" y="22647"/>
                      </a:lnTo>
                      <a:cubicBezTo>
                        <a:pt x="10488" y="22539"/>
                        <a:pt x="10504" y="22431"/>
                        <a:pt x="10519" y="22325"/>
                      </a:cubicBezTo>
                      <a:lnTo>
                        <a:pt x="10519" y="22325"/>
                      </a:lnTo>
                      <a:lnTo>
                        <a:pt x="10436" y="22410"/>
                      </a:lnTo>
                      <a:cubicBezTo>
                        <a:pt x="10239" y="22272"/>
                        <a:pt x="10035" y="22142"/>
                        <a:pt x="9833" y="22011"/>
                      </a:cubicBezTo>
                      <a:lnTo>
                        <a:pt x="10500" y="21319"/>
                      </a:lnTo>
                      <a:lnTo>
                        <a:pt x="10686" y="21199"/>
                      </a:lnTo>
                      <a:cubicBezTo>
                        <a:pt x="10695" y="21140"/>
                        <a:pt x="10704" y="21081"/>
                        <a:pt x="10712" y="21023"/>
                      </a:cubicBezTo>
                      <a:lnTo>
                        <a:pt x="10712" y="21023"/>
                      </a:lnTo>
                      <a:cubicBezTo>
                        <a:pt x="10355" y="21306"/>
                        <a:pt x="10000" y="21588"/>
                        <a:pt x="9732" y="21801"/>
                      </a:cubicBezTo>
                      <a:cubicBezTo>
                        <a:pt x="9620" y="21889"/>
                        <a:pt x="9527" y="21929"/>
                        <a:pt x="9448" y="21929"/>
                      </a:cubicBezTo>
                      <a:cubicBezTo>
                        <a:pt x="8958" y="21929"/>
                        <a:pt x="9012" y="20397"/>
                        <a:pt x="8537" y="19471"/>
                      </a:cubicBezTo>
                      <a:cubicBezTo>
                        <a:pt x="8079" y="18575"/>
                        <a:pt x="10369" y="18152"/>
                        <a:pt x="11151" y="18036"/>
                      </a:cubicBezTo>
                      <a:cubicBezTo>
                        <a:pt x="11192" y="17747"/>
                        <a:pt x="11230" y="17487"/>
                        <a:pt x="11262" y="17258"/>
                      </a:cubicBezTo>
                      <a:lnTo>
                        <a:pt x="9556" y="16819"/>
                      </a:lnTo>
                      <a:lnTo>
                        <a:pt x="9571" y="16435"/>
                      </a:lnTo>
                      <a:cubicBezTo>
                        <a:pt x="9571" y="16435"/>
                        <a:pt x="10607" y="16511"/>
                        <a:pt x="11356" y="16589"/>
                      </a:cubicBezTo>
                      <a:cubicBezTo>
                        <a:pt x="11385" y="16377"/>
                        <a:pt x="11402" y="16241"/>
                        <a:pt x="11405" y="16195"/>
                      </a:cubicBezTo>
                      <a:cubicBezTo>
                        <a:pt x="11415" y="16052"/>
                        <a:pt x="11772" y="15221"/>
                        <a:pt x="12327" y="14007"/>
                      </a:cubicBezTo>
                      <a:lnTo>
                        <a:pt x="12010" y="13450"/>
                      </a:lnTo>
                      <a:lnTo>
                        <a:pt x="12381" y="12299"/>
                      </a:lnTo>
                      <a:lnTo>
                        <a:pt x="12966" y="12626"/>
                      </a:lnTo>
                      <a:cubicBezTo>
                        <a:pt x="13016" y="12516"/>
                        <a:pt x="13069" y="12405"/>
                        <a:pt x="13121" y="12293"/>
                      </a:cubicBezTo>
                      <a:cubicBezTo>
                        <a:pt x="12872" y="12135"/>
                        <a:pt x="12688" y="12061"/>
                        <a:pt x="12688" y="12061"/>
                      </a:cubicBezTo>
                      <a:lnTo>
                        <a:pt x="12615" y="11804"/>
                      </a:lnTo>
                      <a:lnTo>
                        <a:pt x="12488" y="10753"/>
                      </a:lnTo>
                      <a:lnTo>
                        <a:pt x="11220" y="10344"/>
                      </a:lnTo>
                      <a:lnTo>
                        <a:pt x="10762" y="10197"/>
                      </a:lnTo>
                      <a:cubicBezTo>
                        <a:pt x="10762" y="10197"/>
                        <a:pt x="11202" y="9678"/>
                        <a:pt x="11318" y="9560"/>
                      </a:cubicBezTo>
                      <a:cubicBezTo>
                        <a:pt x="11413" y="9462"/>
                        <a:pt x="11558" y="8885"/>
                        <a:pt x="11841" y="8885"/>
                      </a:cubicBezTo>
                      <a:cubicBezTo>
                        <a:pt x="11904" y="8885"/>
                        <a:pt x="11972" y="8913"/>
                        <a:pt x="12049" y="8979"/>
                      </a:cubicBezTo>
                      <a:cubicBezTo>
                        <a:pt x="12473" y="9349"/>
                        <a:pt x="13113" y="10139"/>
                        <a:pt x="13113" y="10139"/>
                      </a:cubicBezTo>
                      <a:lnTo>
                        <a:pt x="13680" y="10671"/>
                      </a:lnTo>
                      <a:lnTo>
                        <a:pt x="13862" y="10719"/>
                      </a:lnTo>
                      <a:cubicBezTo>
                        <a:pt x="13893" y="10653"/>
                        <a:pt x="13924" y="10587"/>
                        <a:pt x="13956" y="10520"/>
                      </a:cubicBezTo>
                      <a:lnTo>
                        <a:pt x="13956" y="10520"/>
                      </a:lnTo>
                      <a:lnTo>
                        <a:pt x="13725" y="10530"/>
                      </a:lnTo>
                      <a:lnTo>
                        <a:pt x="13568" y="9935"/>
                      </a:lnTo>
                      <a:lnTo>
                        <a:pt x="14286" y="9825"/>
                      </a:lnTo>
                      <a:cubicBezTo>
                        <a:pt x="14370" y="9647"/>
                        <a:pt x="14455" y="9469"/>
                        <a:pt x="14540" y="9290"/>
                      </a:cubicBezTo>
                      <a:lnTo>
                        <a:pt x="13741" y="8081"/>
                      </a:lnTo>
                      <a:lnTo>
                        <a:pt x="15577" y="6980"/>
                      </a:lnTo>
                      <a:cubicBezTo>
                        <a:pt x="15577" y="6980"/>
                        <a:pt x="15812" y="4940"/>
                        <a:pt x="15930" y="3918"/>
                      </a:cubicBezTo>
                      <a:cubicBezTo>
                        <a:pt x="15959" y="3662"/>
                        <a:pt x="16059" y="3562"/>
                        <a:pt x="16210" y="3562"/>
                      </a:cubicBezTo>
                      <a:cubicBezTo>
                        <a:pt x="16420" y="3562"/>
                        <a:pt x="16729" y="3755"/>
                        <a:pt x="17086" y="3988"/>
                      </a:cubicBezTo>
                      <a:cubicBezTo>
                        <a:pt x="17239" y="3672"/>
                        <a:pt x="17387" y="3367"/>
                        <a:pt x="17528" y="3075"/>
                      </a:cubicBezTo>
                      <a:lnTo>
                        <a:pt x="16931" y="2824"/>
                      </a:lnTo>
                      <a:lnTo>
                        <a:pt x="17053" y="2086"/>
                      </a:lnTo>
                      <a:lnTo>
                        <a:pt x="17566" y="1941"/>
                      </a:lnTo>
                      <a:lnTo>
                        <a:pt x="17796" y="2522"/>
                      </a:lnTo>
                      <a:cubicBezTo>
                        <a:pt x="18529" y="1009"/>
                        <a:pt x="19021" y="0"/>
                        <a:pt x="190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6" name="Google Shape;5816;p6"/>
                <p:cNvSpPr/>
                <p:nvPr/>
              </p:nvSpPr>
              <p:spPr>
                <a:xfrm>
                  <a:off x="5789135" y="2443498"/>
                  <a:ext cx="163928" cy="25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9" h="6213" extrusionOk="0">
                      <a:moveTo>
                        <a:pt x="800" y="0"/>
                      </a:moveTo>
                      <a:lnTo>
                        <a:pt x="319" y="1902"/>
                      </a:lnTo>
                      <a:lnTo>
                        <a:pt x="1" y="6212"/>
                      </a:lnTo>
                      <a:lnTo>
                        <a:pt x="1870" y="4201"/>
                      </a:lnTo>
                      <a:cubicBezTo>
                        <a:pt x="1870" y="4201"/>
                        <a:pt x="4008" y="1504"/>
                        <a:pt x="2858" y="1133"/>
                      </a:cubicBezTo>
                      <a:cubicBezTo>
                        <a:pt x="2086" y="884"/>
                        <a:pt x="1282" y="150"/>
                        <a:pt x="800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7" name="Google Shape;5817;p6"/>
                <p:cNvSpPr/>
                <p:nvPr/>
              </p:nvSpPr>
              <p:spPr>
                <a:xfrm>
                  <a:off x="5861224" y="2225800"/>
                  <a:ext cx="37169" cy="618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513" extrusionOk="0">
                      <a:moveTo>
                        <a:pt x="383" y="0"/>
                      </a:moveTo>
                      <a:lnTo>
                        <a:pt x="1" y="1512"/>
                      </a:lnTo>
                      <a:lnTo>
                        <a:pt x="909" y="470"/>
                      </a:lnTo>
                      <a:lnTo>
                        <a:pt x="383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8" name="Google Shape;5818;p6"/>
                <p:cNvSpPr/>
                <p:nvPr/>
              </p:nvSpPr>
              <p:spPr>
                <a:xfrm>
                  <a:off x="5889724" y="2032840"/>
                  <a:ext cx="98954" cy="188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0" h="4608" extrusionOk="0">
                      <a:moveTo>
                        <a:pt x="880" y="0"/>
                      </a:moveTo>
                      <a:lnTo>
                        <a:pt x="0" y="3476"/>
                      </a:lnTo>
                      <a:lnTo>
                        <a:pt x="1034" y="4608"/>
                      </a:lnTo>
                      <a:lnTo>
                        <a:pt x="2419" y="2938"/>
                      </a:lnTo>
                      <a:lnTo>
                        <a:pt x="1447" y="1356"/>
                      </a:lnTo>
                      <a:lnTo>
                        <a:pt x="880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9" name="Google Shape;5819;p6"/>
                <p:cNvSpPr/>
                <p:nvPr/>
              </p:nvSpPr>
              <p:spPr>
                <a:xfrm>
                  <a:off x="5896348" y="3186183"/>
                  <a:ext cx="70494" cy="52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4" h="1293" extrusionOk="0">
                      <a:moveTo>
                        <a:pt x="1271" y="0"/>
                      </a:moveTo>
                      <a:cubicBezTo>
                        <a:pt x="1263" y="0"/>
                        <a:pt x="1256" y="1"/>
                        <a:pt x="1249" y="4"/>
                      </a:cubicBezTo>
                      <a:cubicBezTo>
                        <a:pt x="1045" y="75"/>
                        <a:pt x="1" y="500"/>
                        <a:pt x="114" y="500"/>
                      </a:cubicBezTo>
                      <a:cubicBezTo>
                        <a:pt x="118" y="500"/>
                        <a:pt x="125" y="499"/>
                        <a:pt x="133" y="497"/>
                      </a:cubicBezTo>
                      <a:cubicBezTo>
                        <a:pt x="138" y="497"/>
                        <a:pt x="143" y="496"/>
                        <a:pt x="149" y="496"/>
                      </a:cubicBezTo>
                      <a:cubicBezTo>
                        <a:pt x="398" y="496"/>
                        <a:pt x="1397" y="1292"/>
                        <a:pt x="1397" y="1292"/>
                      </a:cubicBezTo>
                      <a:lnTo>
                        <a:pt x="1723" y="1011"/>
                      </a:lnTo>
                      <a:cubicBezTo>
                        <a:pt x="1723" y="1010"/>
                        <a:pt x="1479" y="0"/>
                        <a:pt x="1271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0" name="Google Shape;5820;p6"/>
                <p:cNvSpPr/>
                <p:nvPr/>
              </p:nvSpPr>
              <p:spPr>
                <a:xfrm>
                  <a:off x="5858034" y="3053495"/>
                  <a:ext cx="138126" cy="798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8" h="1952" extrusionOk="0">
                      <a:moveTo>
                        <a:pt x="605" y="1"/>
                      </a:moveTo>
                      <a:lnTo>
                        <a:pt x="1" y="1503"/>
                      </a:lnTo>
                      <a:lnTo>
                        <a:pt x="2521" y="1951"/>
                      </a:lnTo>
                      <a:lnTo>
                        <a:pt x="3378" y="47"/>
                      </a:lnTo>
                      <a:lnTo>
                        <a:pt x="605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1" name="Google Shape;5821;p6"/>
                <p:cNvSpPr/>
                <p:nvPr/>
              </p:nvSpPr>
              <p:spPr>
                <a:xfrm>
                  <a:off x="5945539" y="2559094"/>
                  <a:ext cx="94333" cy="98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" h="2414" extrusionOk="0">
                      <a:moveTo>
                        <a:pt x="844" y="1"/>
                      </a:moveTo>
                      <a:lnTo>
                        <a:pt x="1" y="1483"/>
                      </a:lnTo>
                      <a:lnTo>
                        <a:pt x="710" y="2004"/>
                      </a:lnTo>
                      <a:lnTo>
                        <a:pt x="1527" y="2414"/>
                      </a:lnTo>
                      <a:lnTo>
                        <a:pt x="2306" y="1130"/>
                      </a:lnTo>
                      <a:lnTo>
                        <a:pt x="2145" y="274"/>
                      </a:lnTo>
                      <a:lnTo>
                        <a:pt x="844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2" name="Google Shape;5822;p6"/>
                <p:cNvSpPr/>
                <p:nvPr/>
              </p:nvSpPr>
              <p:spPr>
                <a:xfrm>
                  <a:off x="5771143" y="2997190"/>
                  <a:ext cx="44284" cy="316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775" extrusionOk="0">
                      <a:moveTo>
                        <a:pt x="642" y="0"/>
                      </a:moveTo>
                      <a:cubicBezTo>
                        <a:pt x="596" y="0"/>
                        <a:pt x="557" y="10"/>
                        <a:pt x="532" y="36"/>
                      </a:cubicBezTo>
                      <a:cubicBezTo>
                        <a:pt x="416" y="154"/>
                        <a:pt x="0" y="719"/>
                        <a:pt x="0" y="719"/>
                      </a:cubicBezTo>
                      <a:lnTo>
                        <a:pt x="293" y="775"/>
                      </a:lnTo>
                      <a:lnTo>
                        <a:pt x="1083" y="136"/>
                      </a:lnTo>
                      <a:cubicBezTo>
                        <a:pt x="1083" y="136"/>
                        <a:pt x="813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3" name="Google Shape;5823;p6"/>
                <p:cNvSpPr/>
                <p:nvPr/>
              </p:nvSpPr>
              <p:spPr>
                <a:xfrm>
                  <a:off x="5877580" y="2556641"/>
                  <a:ext cx="70167" cy="9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6" h="2373" extrusionOk="0">
                      <a:moveTo>
                        <a:pt x="1080" y="0"/>
                      </a:moveTo>
                      <a:lnTo>
                        <a:pt x="920" y="494"/>
                      </a:lnTo>
                      <a:lnTo>
                        <a:pt x="1028" y="762"/>
                      </a:lnTo>
                      <a:lnTo>
                        <a:pt x="1" y="2141"/>
                      </a:lnTo>
                      <a:lnTo>
                        <a:pt x="238" y="2373"/>
                      </a:lnTo>
                      <a:lnTo>
                        <a:pt x="1078" y="2177"/>
                      </a:lnTo>
                      <a:lnTo>
                        <a:pt x="1716" y="554"/>
                      </a:lnTo>
                      <a:cubicBezTo>
                        <a:pt x="1508" y="363"/>
                        <a:pt x="1297" y="177"/>
                        <a:pt x="1080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4" name="Google Shape;5824;p6"/>
                <p:cNvSpPr/>
                <p:nvPr/>
              </p:nvSpPr>
              <p:spPr>
                <a:xfrm>
                  <a:off x="6424974" y="1810971"/>
                  <a:ext cx="72866" cy="36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2" h="883" extrusionOk="0">
                      <a:moveTo>
                        <a:pt x="1781" y="0"/>
                      </a:moveTo>
                      <a:lnTo>
                        <a:pt x="596" y="12"/>
                      </a:lnTo>
                      <a:lnTo>
                        <a:pt x="1" y="466"/>
                      </a:lnTo>
                      <a:lnTo>
                        <a:pt x="381" y="883"/>
                      </a:lnTo>
                      <a:lnTo>
                        <a:pt x="1055" y="569"/>
                      </a:lnTo>
                      <a:lnTo>
                        <a:pt x="1781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5" name="Google Shape;5825;p6"/>
                <p:cNvSpPr/>
                <p:nvPr/>
              </p:nvSpPr>
              <p:spPr>
                <a:xfrm>
                  <a:off x="6042080" y="2453230"/>
                  <a:ext cx="86809" cy="130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" h="3180" extrusionOk="0">
                      <a:moveTo>
                        <a:pt x="481" y="0"/>
                      </a:moveTo>
                      <a:lnTo>
                        <a:pt x="278" y="750"/>
                      </a:lnTo>
                      <a:lnTo>
                        <a:pt x="1" y="925"/>
                      </a:lnTo>
                      <a:cubicBezTo>
                        <a:pt x="49" y="1521"/>
                        <a:pt x="101" y="2118"/>
                        <a:pt x="158" y="2715"/>
                      </a:cubicBezTo>
                      <a:lnTo>
                        <a:pt x="507" y="2465"/>
                      </a:lnTo>
                      <a:lnTo>
                        <a:pt x="511" y="3179"/>
                      </a:lnTo>
                      <a:cubicBezTo>
                        <a:pt x="746" y="3134"/>
                        <a:pt x="980" y="3081"/>
                        <a:pt x="1215" y="3033"/>
                      </a:cubicBezTo>
                      <a:lnTo>
                        <a:pt x="1211" y="2800"/>
                      </a:lnTo>
                      <a:lnTo>
                        <a:pt x="1470" y="1756"/>
                      </a:lnTo>
                      <a:lnTo>
                        <a:pt x="2123" y="1539"/>
                      </a:lnTo>
                      <a:lnTo>
                        <a:pt x="481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6" name="Google Shape;5826;p6"/>
                <p:cNvSpPr/>
                <p:nvPr/>
              </p:nvSpPr>
              <p:spPr>
                <a:xfrm>
                  <a:off x="5838285" y="2677675"/>
                  <a:ext cx="58882" cy="747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0" h="1829" extrusionOk="0">
                      <a:moveTo>
                        <a:pt x="1440" y="1"/>
                      </a:moveTo>
                      <a:lnTo>
                        <a:pt x="25" y="1156"/>
                      </a:lnTo>
                      <a:lnTo>
                        <a:pt x="0" y="1527"/>
                      </a:lnTo>
                      <a:cubicBezTo>
                        <a:pt x="0" y="1527"/>
                        <a:pt x="776" y="1829"/>
                        <a:pt x="1161" y="1829"/>
                      </a:cubicBezTo>
                      <a:cubicBezTo>
                        <a:pt x="1299" y="1829"/>
                        <a:pt x="1387" y="1790"/>
                        <a:pt x="1371" y="1685"/>
                      </a:cubicBezTo>
                      <a:cubicBezTo>
                        <a:pt x="1310" y="1286"/>
                        <a:pt x="1440" y="1"/>
                        <a:pt x="1440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7" name="Google Shape;5827;p6"/>
                <p:cNvSpPr/>
                <p:nvPr/>
              </p:nvSpPr>
              <p:spPr>
                <a:xfrm>
                  <a:off x="5918552" y="2710878"/>
                  <a:ext cx="55324" cy="40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994" extrusionOk="0">
                      <a:moveTo>
                        <a:pt x="579" y="0"/>
                      </a:moveTo>
                      <a:lnTo>
                        <a:pt x="0" y="599"/>
                      </a:lnTo>
                      <a:cubicBezTo>
                        <a:pt x="0" y="599"/>
                        <a:pt x="364" y="994"/>
                        <a:pt x="530" y="994"/>
                      </a:cubicBezTo>
                      <a:cubicBezTo>
                        <a:pt x="531" y="994"/>
                        <a:pt x="532" y="994"/>
                        <a:pt x="532" y="993"/>
                      </a:cubicBezTo>
                      <a:cubicBezTo>
                        <a:pt x="698" y="991"/>
                        <a:pt x="1352" y="475"/>
                        <a:pt x="1352" y="475"/>
                      </a:cubicBezTo>
                      <a:lnTo>
                        <a:pt x="579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8" name="Google Shape;5828;p6"/>
                <p:cNvSpPr/>
                <p:nvPr/>
              </p:nvSpPr>
              <p:spPr>
                <a:xfrm>
                  <a:off x="5832396" y="2368792"/>
                  <a:ext cx="132811" cy="59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8" h="1447" extrusionOk="0">
                      <a:moveTo>
                        <a:pt x="3247" y="1"/>
                      </a:moveTo>
                      <a:lnTo>
                        <a:pt x="498" y="234"/>
                      </a:lnTo>
                      <a:cubicBezTo>
                        <a:pt x="424" y="460"/>
                        <a:pt x="1" y="1194"/>
                        <a:pt x="1" y="1194"/>
                      </a:cubicBezTo>
                      <a:lnTo>
                        <a:pt x="978" y="1447"/>
                      </a:lnTo>
                      <a:lnTo>
                        <a:pt x="2223" y="479"/>
                      </a:lnTo>
                      <a:lnTo>
                        <a:pt x="2747" y="586"/>
                      </a:lnTo>
                      <a:lnTo>
                        <a:pt x="3247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9" name="Google Shape;5829;p6"/>
                <p:cNvSpPr/>
                <p:nvPr/>
              </p:nvSpPr>
              <p:spPr>
                <a:xfrm>
                  <a:off x="6080517" y="2548136"/>
                  <a:ext cx="125655" cy="159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3" h="3894" extrusionOk="0">
                      <a:moveTo>
                        <a:pt x="3073" y="0"/>
                      </a:moveTo>
                      <a:lnTo>
                        <a:pt x="3073" y="0"/>
                      </a:lnTo>
                      <a:cubicBezTo>
                        <a:pt x="2291" y="116"/>
                        <a:pt x="1" y="540"/>
                        <a:pt x="459" y="1435"/>
                      </a:cubicBezTo>
                      <a:cubicBezTo>
                        <a:pt x="934" y="2361"/>
                        <a:pt x="880" y="3894"/>
                        <a:pt x="1370" y="3894"/>
                      </a:cubicBezTo>
                      <a:cubicBezTo>
                        <a:pt x="1449" y="3894"/>
                        <a:pt x="1542" y="3854"/>
                        <a:pt x="1654" y="3766"/>
                      </a:cubicBezTo>
                      <a:cubicBezTo>
                        <a:pt x="1921" y="3553"/>
                        <a:pt x="2277" y="3270"/>
                        <a:pt x="2634" y="2988"/>
                      </a:cubicBezTo>
                      <a:cubicBezTo>
                        <a:pt x="2805" y="1830"/>
                        <a:pt x="2955" y="806"/>
                        <a:pt x="3073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0" name="Google Shape;5830;p6"/>
                <p:cNvSpPr/>
                <p:nvPr/>
              </p:nvSpPr>
              <p:spPr>
                <a:xfrm>
                  <a:off x="6163319" y="2736639"/>
                  <a:ext cx="15088" cy="14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" h="360" extrusionOk="0">
                      <a:moveTo>
                        <a:pt x="369" y="1"/>
                      </a:moveTo>
                      <a:lnTo>
                        <a:pt x="1" y="323"/>
                      </a:lnTo>
                      <a:lnTo>
                        <a:pt x="315" y="359"/>
                      </a:lnTo>
                      <a:cubicBezTo>
                        <a:pt x="334" y="239"/>
                        <a:pt x="351" y="119"/>
                        <a:pt x="369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1" name="Google Shape;5831;p6"/>
                <p:cNvSpPr/>
                <p:nvPr/>
              </p:nvSpPr>
              <p:spPr>
                <a:xfrm>
                  <a:off x="5931596" y="2776670"/>
                  <a:ext cx="152601" cy="177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2" h="4343" extrusionOk="0">
                      <a:moveTo>
                        <a:pt x="3062" y="1"/>
                      </a:moveTo>
                      <a:lnTo>
                        <a:pt x="1" y="211"/>
                      </a:lnTo>
                      <a:lnTo>
                        <a:pt x="110" y="2192"/>
                      </a:lnTo>
                      <a:lnTo>
                        <a:pt x="1213" y="4343"/>
                      </a:lnTo>
                      <a:lnTo>
                        <a:pt x="3731" y="3958"/>
                      </a:lnTo>
                      <a:lnTo>
                        <a:pt x="3062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2" name="Google Shape;5832;p6"/>
                <p:cNvSpPr/>
                <p:nvPr/>
              </p:nvSpPr>
              <p:spPr>
                <a:xfrm>
                  <a:off x="6019795" y="3050470"/>
                  <a:ext cx="109994" cy="180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0" h="4414" extrusionOk="0">
                      <a:moveTo>
                        <a:pt x="1867" y="0"/>
                      </a:moveTo>
                      <a:lnTo>
                        <a:pt x="254" y="827"/>
                      </a:lnTo>
                      <a:lnTo>
                        <a:pt x="1" y="2542"/>
                      </a:lnTo>
                      <a:lnTo>
                        <a:pt x="1550" y="4238"/>
                      </a:lnTo>
                      <a:lnTo>
                        <a:pt x="2095" y="4413"/>
                      </a:lnTo>
                      <a:cubicBezTo>
                        <a:pt x="2258" y="3283"/>
                        <a:pt x="2464" y="1878"/>
                        <a:pt x="2690" y="350"/>
                      </a:cubicBezTo>
                      <a:lnTo>
                        <a:pt x="1867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3" name="Google Shape;5833;p6"/>
                <p:cNvSpPr/>
                <p:nvPr/>
              </p:nvSpPr>
              <p:spPr>
                <a:xfrm>
                  <a:off x="5757527" y="3045481"/>
                  <a:ext cx="89835" cy="82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7" h="2026" extrusionOk="0">
                      <a:moveTo>
                        <a:pt x="146" y="1"/>
                      </a:moveTo>
                      <a:lnTo>
                        <a:pt x="1" y="1961"/>
                      </a:lnTo>
                      <a:lnTo>
                        <a:pt x="1939" y="2026"/>
                      </a:lnTo>
                      <a:lnTo>
                        <a:pt x="2197" y="762"/>
                      </a:lnTo>
                      <a:lnTo>
                        <a:pt x="146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4" name="Google Shape;5834;p6"/>
                <p:cNvSpPr/>
                <p:nvPr/>
              </p:nvSpPr>
              <p:spPr>
                <a:xfrm>
                  <a:off x="5771348" y="2778306"/>
                  <a:ext cx="166422" cy="25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0" h="6312" extrusionOk="0">
                      <a:moveTo>
                        <a:pt x="2927" y="1"/>
                      </a:moveTo>
                      <a:lnTo>
                        <a:pt x="766" y="202"/>
                      </a:lnTo>
                      <a:lnTo>
                        <a:pt x="335" y="2008"/>
                      </a:lnTo>
                      <a:lnTo>
                        <a:pt x="100" y="2583"/>
                      </a:lnTo>
                      <a:lnTo>
                        <a:pt x="1" y="3918"/>
                      </a:lnTo>
                      <a:lnTo>
                        <a:pt x="1170" y="4523"/>
                      </a:lnTo>
                      <a:lnTo>
                        <a:pt x="2539" y="6311"/>
                      </a:lnTo>
                      <a:lnTo>
                        <a:pt x="4069" y="6205"/>
                      </a:lnTo>
                      <a:lnTo>
                        <a:pt x="2779" y="3245"/>
                      </a:lnTo>
                      <a:lnTo>
                        <a:pt x="2927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5" name="Google Shape;5835;p6"/>
                <p:cNvSpPr/>
                <p:nvPr/>
              </p:nvSpPr>
              <p:spPr>
                <a:xfrm>
                  <a:off x="6066655" y="2901344"/>
                  <a:ext cx="84561" cy="106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2593" extrusionOk="0">
                      <a:moveTo>
                        <a:pt x="1557" y="0"/>
                      </a:moveTo>
                      <a:lnTo>
                        <a:pt x="679" y="1531"/>
                      </a:lnTo>
                      <a:cubicBezTo>
                        <a:pt x="679" y="1531"/>
                        <a:pt x="258" y="1411"/>
                        <a:pt x="85" y="1411"/>
                      </a:cubicBezTo>
                      <a:cubicBezTo>
                        <a:pt x="30" y="1411"/>
                        <a:pt x="0" y="1423"/>
                        <a:pt x="16" y="1454"/>
                      </a:cubicBezTo>
                      <a:cubicBezTo>
                        <a:pt x="84" y="1586"/>
                        <a:pt x="391" y="2592"/>
                        <a:pt x="391" y="2592"/>
                      </a:cubicBezTo>
                      <a:lnTo>
                        <a:pt x="1615" y="2547"/>
                      </a:lnTo>
                      <a:lnTo>
                        <a:pt x="1756" y="2561"/>
                      </a:lnTo>
                      <a:cubicBezTo>
                        <a:pt x="1858" y="1871"/>
                        <a:pt x="1962" y="1167"/>
                        <a:pt x="2067" y="460"/>
                      </a:cubicBezTo>
                      <a:lnTo>
                        <a:pt x="1557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6" name="Google Shape;5836;p6"/>
                <p:cNvSpPr/>
                <p:nvPr/>
              </p:nvSpPr>
              <p:spPr>
                <a:xfrm>
                  <a:off x="6091148" y="2833262"/>
                  <a:ext cx="63911" cy="616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3" h="1508" extrusionOk="0">
                      <a:moveTo>
                        <a:pt x="313" y="1"/>
                      </a:moveTo>
                      <a:lnTo>
                        <a:pt x="1" y="203"/>
                      </a:lnTo>
                      <a:cubicBezTo>
                        <a:pt x="1" y="203"/>
                        <a:pt x="95" y="1508"/>
                        <a:pt x="210" y="1508"/>
                      </a:cubicBezTo>
                      <a:cubicBezTo>
                        <a:pt x="210" y="1508"/>
                        <a:pt x="211" y="1508"/>
                        <a:pt x="212" y="1507"/>
                      </a:cubicBezTo>
                      <a:cubicBezTo>
                        <a:pt x="327" y="1490"/>
                        <a:pt x="934" y="971"/>
                        <a:pt x="934" y="971"/>
                      </a:cubicBezTo>
                      <a:lnTo>
                        <a:pt x="1563" y="981"/>
                      </a:lnTo>
                      <a:lnTo>
                        <a:pt x="1322" y="25"/>
                      </a:lnTo>
                      <a:lnTo>
                        <a:pt x="313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7" name="Google Shape;5837;p6"/>
                <p:cNvSpPr/>
                <p:nvPr/>
              </p:nvSpPr>
              <p:spPr>
                <a:xfrm>
                  <a:off x="5796209" y="3209409"/>
                  <a:ext cx="44856" cy="359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878" extrusionOk="0">
                      <a:moveTo>
                        <a:pt x="627" y="1"/>
                      </a:moveTo>
                      <a:lnTo>
                        <a:pt x="1" y="239"/>
                      </a:lnTo>
                      <a:lnTo>
                        <a:pt x="619" y="878"/>
                      </a:lnTo>
                      <a:lnTo>
                        <a:pt x="1096" y="675"/>
                      </a:lnTo>
                      <a:lnTo>
                        <a:pt x="627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8" name="Google Shape;5838;p6"/>
                <p:cNvSpPr/>
                <p:nvPr/>
              </p:nvSpPr>
              <p:spPr>
                <a:xfrm>
                  <a:off x="5753192" y="3144721"/>
                  <a:ext cx="51930" cy="397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0" h="973" extrusionOk="0">
                      <a:moveTo>
                        <a:pt x="533" y="1"/>
                      </a:moveTo>
                      <a:lnTo>
                        <a:pt x="57" y="208"/>
                      </a:lnTo>
                      <a:lnTo>
                        <a:pt x="0" y="972"/>
                      </a:lnTo>
                      <a:lnTo>
                        <a:pt x="0" y="972"/>
                      </a:lnTo>
                      <a:lnTo>
                        <a:pt x="1269" y="787"/>
                      </a:lnTo>
                      <a:lnTo>
                        <a:pt x="1266" y="456"/>
                      </a:lnTo>
                      <a:lnTo>
                        <a:pt x="533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9" name="Google Shape;5839;p6"/>
                <p:cNvSpPr/>
                <p:nvPr/>
              </p:nvSpPr>
              <p:spPr>
                <a:xfrm>
                  <a:off x="6135350" y="2774421"/>
                  <a:ext cx="37455" cy="57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" h="1415" extrusionOk="0">
                      <a:moveTo>
                        <a:pt x="916" y="0"/>
                      </a:moveTo>
                      <a:lnTo>
                        <a:pt x="916" y="0"/>
                      </a:lnTo>
                      <a:cubicBezTo>
                        <a:pt x="612" y="367"/>
                        <a:pt x="308" y="733"/>
                        <a:pt x="1" y="1097"/>
                      </a:cubicBezTo>
                      <a:lnTo>
                        <a:pt x="437" y="1197"/>
                      </a:lnTo>
                      <a:lnTo>
                        <a:pt x="706" y="1414"/>
                      </a:lnTo>
                      <a:cubicBezTo>
                        <a:pt x="777" y="936"/>
                        <a:pt x="847" y="464"/>
                        <a:pt x="916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0" name="Google Shape;5840;p6"/>
                <p:cNvSpPr/>
                <p:nvPr/>
              </p:nvSpPr>
              <p:spPr>
                <a:xfrm>
                  <a:off x="6152238" y="2677471"/>
                  <a:ext cx="34961" cy="49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" h="1211" extrusionOk="0">
                      <a:moveTo>
                        <a:pt x="854" y="1"/>
                      </a:moveTo>
                      <a:lnTo>
                        <a:pt x="668" y="121"/>
                      </a:lnTo>
                      <a:lnTo>
                        <a:pt x="1" y="812"/>
                      </a:lnTo>
                      <a:cubicBezTo>
                        <a:pt x="203" y="944"/>
                        <a:pt x="406" y="1073"/>
                        <a:pt x="604" y="1211"/>
                      </a:cubicBezTo>
                      <a:lnTo>
                        <a:pt x="687" y="1126"/>
                      </a:lnTo>
                      <a:cubicBezTo>
                        <a:pt x="745" y="741"/>
                        <a:pt x="801" y="365"/>
                        <a:pt x="854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1" name="Google Shape;5841;p6"/>
                <p:cNvSpPr/>
                <p:nvPr/>
              </p:nvSpPr>
              <p:spPr>
                <a:xfrm>
                  <a:off x="6074547" y="2719261"/>
                  <a:ext cx="94088" cy="108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1" h="2664" extrusionOk="0">
                      <a:moveTo>
                        <a:pt x="1698" y="0"/>
                      </a:moveTo>
                      <a:lnTo>
                        <a:pt x="1536" y="168"/>
                      </a:lnTo>
                      <a:lnTo>
                        <a:pt x="616" y="723"/>
                      </a:lnTo>
                      <a:lnTo>
                        <a:pt x="1" y="414"/>
                      </a:lnTo>
                      <a:lnTo>
                        <a:pt x="73" y="2663"/>
                      </a:lnTo>
                      <a:lnTo>
                        <a:pt x="747" y="2277"/>
                      </a:lnTo>
                      <a:lnTo>
                        <a:pt x="1066" y="2349"/>
                      </a:lnTo>
                      <a:cubicBezTo>
                        <a:pt x="1454" y="1893"/>
                        <a:pt x="1839" y="1435"/>
                        <a:pt x="2221" y="973"/>
                      </a:cubicBezTo>
                      <a:lnTo>
                        <a:pt x="1798" y="902"/>
                      </a:lnTo>
                      <a:lnTo>
                        <a:pt x="2301" y="394"/>
                      </a:lnTo>
                      <a:cubicBezTo>
                        <a:pt x="2102" y="260"/>
                        <a:pt x="1898" y="132"/>
                        <a:pt x="1698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2" name="Google Shape;5842;p6"/>
                <p:cNvSpPr/>
                <p:nvPr/>
              </p:nvSpPr>
              <p:spPr>
                <a:xfrm>
                  <a:off x="6134696" y="3019025"/>
                  <a:ext cx="1799" cy="3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79" extrusionOk="0">
                      <a:moveTo>
                        <a:pt x="0" y="1"/>
                      </a:moveTo>
                      <a:lnTo>
                        <a:pt x="33" y="79"/>
                      </a:lnTo>
                      <a:cubicBezTo>
                        <a:pt x="36" y="55"/>
                        <a:pt x="40" y="31"/>
                        <a:pt x="43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3" name="Google Shape;5843;p6"/>
                <p:cNvSpPr/>
                <p:nvPr/>
              </p:nvSpPr>
              <p:spPr>
                <a:xfrm>
                  <a:off x="6035824" y="1991459"/>
                  <a:ext cx="197826" cy="269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6594" extrusionOk="0">
                      <a:moveTo>
                        <a:pt x="0" y="0"/>
                      </a:moveTo>
                      <a:lnTo>
                        <a:pt x="325" y="3218"/>
                      </a:lnTo>
                      <a:lnTo>
                        <a:pt x="2349" y="6594"/>
                      </a:lnTo>
                      <a:lnTo>
                        <a:pt x="4838" y="3700"/>
                      </a:lnTo>
                      <a:lnTo>
                        <a:pt x="4348" y="159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4" name="Google Shape;5844;p6"/>
                <p:cNvSpPr/>
                <p:nvPr/>
              </p:nvSpPr>
              <p:spPr>
                <a:xfrm>
                  <a:off x="5951959" y="1814692"/>
                  <a:ext cx="204409" cy="14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9" h="3645" extrusionOk="0">
                      <a:moveTo>
                        <a:pt x="4214" y="0"/>
                      </a:moveTo>
                      <a:lnTo>
                        <a:pt x="698" y="35"/>
                      </a:lnTo>
                      <a:lnTo>
                        <a:pt x="1" y="2792"/>
                      </a:lnTo>
                      <a:cubicBezTo>
                        <a:pt x="124" y="3290"/>
                        <a:pt x="217" y="3644"/>
                        <a:pt x="217" y="3644"/>
                      </a:cubicBezTo>
                      <a:lnTo>
                        <a:pt x="4999" y="1083"/>
                      </a:lnTo>
                      <a:lnTo>
                        <a:pt x="4214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5" name="Google Shape;5845;p6"/>
                <p:cNvSpPr/>
                <p:nvPr/>
              </p:nvSpPr>
              <p:spPr>
                <a:xfrm>
                  <a:off x="6146391" y="1859344"/>
                  <a:ext cx="134569" cy="1245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1" h="3045" extrusionOk="0">
                      <a:moveTo>
                        <a:pt x="2472" y="1"/>
                      </a:moveTo>
                      <a:cubicBezTo>
                        <a:pt x="2340" y="1"/>
                        <a:pt x="2221" y="94"/>
                        <a:pt x="2139" y="349"/>
                      </a:cubicBezTo>
                      <a:cubicBezTo>
                        <a:pt x="1831" y="1307"/>
                        <a:pt x="1" y="3045"/>
                        <a:pt x="1" y="3045"/>
                      </a:cubicBezTo>
                      <a:lnTo>
                        <a:pt x="2548" y="3020"/>
                      </a:lnTo>
                      <a:lnTo>
                        <a:pt x="3290" y="719"/>
                      </a:lnTo>
                      <a:cubicBezTo>
                        <a:pt x="3290" y="719"/>
                        <a:pt x="2836" y="1"/>
                        <a:pt x="2472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6" name="Google Shape;5846;p6"/>
                <p:cNvSpPr/>
                <p:nvPr/>
              </p:nvSpPr>
              <p:spPr>
                <a:xfrm>
                  <a:off x="6312036" y="1956294"/>
                  <a:ext cx="136818" cy="23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6" h="5729" extrusionOk="0">
                      <a:moveTo>
                        <a:pt x="2469" y="0"/>
                      </a:moveTo>
                      <a:cubicBezTo>
                        <a:pt x="2318" y="0"/>
                        <a:pt x="2218" y="100"/>
                        <a:pt x="2189" y="357"/>
                      </a:cubicBezTo>
                      <a:cubicBezTo>
                        <a:pt x="2072" y="1378"/>
                        <a:pt x="1837" y="3418"/>
                        <a:pt x="1837" y="3418"/>
                      </a:cubicBezTo>
                      <a:lnTo>
                        <a:pt x="1" y="4520"/>
                      </a:lnTo>
                      <a:lnTo>
                        <a:pt x="800" y="5729"/>
                      </a:lnTo>
                      <a:cubicBezTo>
                        <a:pt x="1663" y="3918"/>
                        <a:pt x="2573" y="2027"/>
                        <a:pt x="3346" y="427"/>
                      </a:cubicBezTo>
                      <a:cubicBezTo>
                        <a:pt x="2988" y="193"/>
                        <a:pt x="2679" y="0"/>
                        <a:pt x="2469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7" name="Google Shape;5847;p6"/>
                <p:cNvSpPr/>
                <p:nvPr/>
              </p:nvSpPr>
              <p:spPr>
                <a:xfrm>
                  <a:off x="6241296" y="2313550"/>
                  <a:ext cx="39091" cy="69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1708" extrusionOk="0">
                      <a:moveTo>
                        <a:pt x="371" y="1"/>
                      </a:moveTo>
                      <a:lnTo>
                        <a:pt x="0" y="1151"/>
                      </a:lnTo>
                      <a:lnTo>
                        <a:pt x="317" y="1708"/>
                      </a:lnTo>
                      <a:cubicBezTo>
                        <a:pt x="508" y="1289"/>
                        <a:pt x="724" y="824"/>
                        <a:pt x="956" y="327"/>
                      </a:cubicBezTo>
                      <a:lnTo>
                        <a:pt x="371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8" name="Google Shape;5848;p6"/>
                <p:cNvSpPr/>
                <p:nvPr/>
              </p:nvSpPr>
              <p:spPr>
                <a:xfrm>
                  <a:off x="5941368" y="2313591"/>
                  <a:ext cx="167240" cy="1345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0" h="3291" extrusionOk="0">
                      <a:moveTo>
                        <a:pt x="1145" y="1"/>
                      </a:moveTo>
                      <a:lnTo>
                        <a:pt x="1" y="267"/>
                      </a:lnTo>
                      <a:lnTo>
                        <a:pt x="3471" y="3290"/>
                      </a:lnTo>
                      <a:lnTo>
                        <a:pt x="4089" y="1374"/>
                      </a:lnTo>
                      <a:lnTo>
                        <a:pt x="2548" y="242"/>
                      </a:lnTo>
                      <a:lnTo>
                        <a:pt x="1145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9" name="Google Shape;5849;p6"/>
                <p:cNvSpPr/>
                <p:nvPr/>
              </p:nvSpPr>
              <p:spPr>
                <a:xfrm>
                  <a:off x="6088163" y="1914341"/>
                  <a:ext cx="59372" cy="66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" h="1631" extrusionOk="0">
                      <a:moveTo>
                        <a:pt x="785" y="0"/>
                      </a:moveTo>
                      <a:cubicBezTo>
                        <a:pt x="614" y="0"/>
                        <a:pt x="468" y="19"/>
                        <a:pt x="434" y="80"/>
                      </a:cubicBezTo>
                      <a:cubicBezTo>
                        <a:pt x="341" y="244"/>
                        <a:pt x="0" y="1183"/>
                        <a:pt x="0" y="1183"/>
                      </a:cubicBezTo>
                      <a:cubicBezTo>
                        <a:pt x="0" y="1183"/>
                        <a:pt x="533" y="1631"/>
                        <a:pt x="759" y="1631"/>
                      </a:cubicBezTo>
                      <a:cubicBezTo>
                        <a:pt x="814" y="1631"/>
                        <a:pt x="852" y="1604"/>
                        <a:pt x="858" y="1537"/>
                      </a:cubicBezTo>
                      <a:cubicBezTo>
                        <a:pt x="890" y="1198"/>
                        <a:pt x="1451" y="57"/>
                        <a:pt x="1451" y="57"/>
                      </a:cubicBezTo>
                      <a:cubicBezTo>
                        <a:pt x="1451" y="57"/>
                        <a:pt x="1081" y="0"/>
                        <a:pt x="785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0" name="Google Shape;5850;p6"/>
                <p:cNvSpPr/>
                <p:nvPr/>
              </p:nvSpPr>
              <p:spPr>
                <a:xfrm>
                  <a:off x="6179144" y="1998452"/>
                  <a:ext cx="73684" cy="36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2" h="894" extrusionOk="0">
                      <a:moveTo>
                        <a:pt x="1746" y="0"/>
                      </a:moveTo>
                      <a:cubicBezTo>
                        <a:pt x="1742" y="0"/>
                        <a:pt x="1736" y="4"/>
                        <a:pt x="1726" y="11"/>
                      </a:cubicBezTo>
                      <a:cubicBezTo>
                        <a:pt x="1666" y="53"/>
                        <a:pt x="1460" y="66"/>
                        <a:pt x="1231" y="66"/>
                      </a:cubicBezTo>
                      <a:cubicBezTo>
                        <a:pt x="879" y="66"/>
                        <a:pt x="474" y="35"/>
                        <a:pt x="474" y="35"/>
                      </a:cubicBezTo>
                      <a:lnTo>
                        <a:pt x="0" y="542"/>
                      </a:lnTo>
                      <a:cubicBezTo>
                        <a:pt x="0" y="542"/>
                        <a:pt x="753" y="893"/>
                        <a:pt x="1062" y="893"/>
                      </a:cubicBezTo>
                      <a:cubicBezTo>
                        <a:pt x="1124" y="893"/>
                        <a:pt x="1167" y="880"/>
                        <a:pt x="1184" y="846"/>
                      </a:cubicBezTo>
                      <a:cubicBezTo>
                        <a:pt x="1281" y="660"/>
                        <a:pt x="1801" y="0"/>
                        <a:pt x="1746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1" name="Google Shape;5851;p6"/>
                <p:cNvSpPr/>
                <p:nvPr/>
              </p:nvSpPr>
              <p:spPr>
                <a:xfrm>
                  <a:off x="6160130" y="1876313"/>
                  <a:ext cx="54465" cy="5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" h="1431" extrusionOk="0">
                      <a:moveTo>
                        <a:pt x="1331" y="1"/>
                      </a:moveTo>
                      <a:lnTo>
                        <a:pt x="781" y="17"/>
                      </a:lnTo>
                      <a:lnTo>
                        <a:pt x="1" y="388"/>
                      </a:lnTo>
                      <a:cubicBezTo>
                        <a:pt x="2" y="388"/>
                        <a:pt x="176" y="1430"/>
                        <a:pt x="273" y="1430"/>
                      </a:cubicBezTo>
                      <a:cubicBezTo>
                        <a:pt x="280" y="1430"/>
                        <a:pt x="286" y="1425"/>
                        <a:pt x="292" y="1415"/>
                      </a:cubicBezTo>
                      <a:cubicBezTo>
                        <a:pt x="384" y="1250"/>
                        <a:pt x="1149" y="564"/>
                        <a:pt x="1149" y="564"/>
                      </a:cubicBezTo>
                      <a:lnTo>
                        <a:pt x="1331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2" name="Google Shape;5852;p6"/>
                <p:cNvSpPr/>
                <p:nvPr/>
              </p:nvSpPr>
              <p:spPr>
                <a:xfrm>
                  <a:off x="6022167" y="1933600"/>
                  <a:ext cx="54874" cy="5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2" h="1331" extrusionOk="0">
                      <a:moveTo>
                        <a:pt x="1305" y="0"/>
                      </a:moveTo>
                      <a:cubicBezTo>
                        <a:pt x="1302" y="0"/>
                        <a:pt x="1297" y="8"/>
                        <a:pt x="1292" y="25"/>
                      </a:cubicBezTo>
                      <a:cubicBezTo>
                        <a:pt x="1224" y="236"/>
                        <a:pt x="1" y="775"/>
                        <a:pt x="1" y="775"/>
                      </a:cubicBezTo>
                      <a:lnTo>
                        <a:pt x="98" y="1195"/>
                      </a:lnTo>
                      <a:cubicBezTo>
                        <a:pt x="98" y="1195"/>
                        <a:pt x="639" y="1330"/>
                        <a:pt x="967" y="1330"/>
                      </a:cubicBezTo>
                      <a:cubicBezTo>
                        <a:pt x="1102" y="1330"/>
                        <a:pt x="1201" y="1307"/>
                        <a:pt x="1210" y="1242"/>
                      </a:cubicBezTo>
                      <a:cubicBezTo>
                        <a:pt x="1241" y="1037"/>
                        <a:pt x="1342" y="0"/>
                        <a:pt x="1305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3" name="Google Shape;5853;p6"/>
                <p:cNvSpPr/>
                <p:nvPr/>
              </p:nvSpPr>
              <p:spPr>
                <a:xfrm>
                  <a:off x="6243668" y="2053285"/>
                  <a:ext cx="70576" cy="80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6" h="1957" extrusionOk="0">
                      <a:moveTo>
                        <a:pt x="419" y="0"/>
                      </a:moveTo>
                      <a:lnTo>
                        <a:pt x="0" y="332"/>
                      </a:lnTo>
                      <a:lnTo>
                        <a:pt x="216" y="1956"/>
                      </a:lnTo>
                      <a:lnTo>
                        <a:pt x="998" y="1819"/>
                      </a:lnTo>
                      <a:lnTo>
                        <a:pt x="1725" y="888"/>
                      </a:lnTo>
                      <a:lnTo>
                        <a:pt x="1207" y="448"/>
                      </a:lnTo>
                      <a:lnTo>
                        <a:pt x="419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4" name="Google Shape;5854;p6"/>
                <p:cNvSpPr/>
                <p:nvPr/>
              </p:nvSpPr>
              <p:spPr>
                <a:xfrm>
                  <a:off x="6087427" y="1983609"/>
                  <a:ext cx="43671" cy="16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410" extrusionOk="0">
                      <a:moveTo>
                        <a:pt x="281" y="1"/>
                      </a:moveTo>
                      <a:lnTo>
                        <a:pt x="1" y="27"/>
                      </a:lnTo>
                      <a:lnTo>
                        <a:pt x="343" y="410"/>
                      </a:lnTo>
                      <a:lnTo>
                        <a:pt x="1067" y="332"/>
                      </a:lnTo>
                      <a:lnTo>
                        <a:pt x="281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5" name="Google Shape;5855;p6"/>
                <p:cNvSpPr/>
                <p:nvPr/>
              </p:nvSpPr>
              <p:spPr>
                <a:xfrm>
                  <a:off x="5993176" y="2172152"/>
                  <a:ext cx="63379" cy="59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0" h="1462" extrusionOk="0">
                      <a:moveTo>
                        <a:pt x="12" y="0"/>
                      </a:moveTo>
                      <a:lnTo>
                        <a:pt x="1" y="1240"/>
                      </a:lnTo>
                      <a:lnTo>
                        <a:pt x="1290" y="1462"/>
                      </a:lnTo>
                      <a:cubicBezTo>
                        <a:pt x="1290" y="1462"/>
                        <a:pt x="1549" y="535"/>
                        <a:pt x="1373" y="479"/>
                      </a:cubicBezTo>
                      <a:cubicBezTo>
                        <a:pt x="1197" y="422"/>
                        <a:pt x="12" y="0"/>
                        <a:pt x="12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6" name="Google Shape;5856;p6"/>
                <p:cNvSpPr/>
                <p:nvPr/>
              </p:nvSpPr>
              <p:spPr>
                <a:xfrm>
                  <a:off x="6002417" y="2236063"/>
                  <a:ext cx="59659" cy="585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9" h="1433" extrusionOk="0">
                      <a:moveTo>
                        <a:pt x="175" y="1"/>
                      </a:moveTo>
                      <a:lnTo>
                        <a:pt x="0" y="1149"/>
                      </a:lnTo>
                      <a:lnTo>
                        <a:pt x="879" y="1432"/>
                      </a:lnTo>
                      <a:cubicBezTo>
                        <a:pt x="879" y="1432"/>
                        <a:pt x="1458" y="842"/>
                        <a:pt x="1422" y="714"/>
                      </a:cubicBezTo>
                      <a:cubicBezTo>
                        <a:pt x="1386" y="585"/>
                        <a:pt x="175" y="1"/>
                        <a:pt x="175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7" name="Google Shape;5857;p6"/>
                <p:cNvSpPr/>
                <p:nvPr/>
              </p:nvSpPr>
              <p:spPr>
                <a:xfrm>
                  <a:off x="6442475" y="1889970"/>
                  <a:ext cx="35411" cy="464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137" extrusionOk="0">
                      <a:moveTo>
                        <a:pt x="635" y="1"/>
                      </a:moveTo>
                      <a:lnTo>
                        <a:pt x="122" y="147"/>
                      </a:lnTo>
                      <a:lnTo>
                        <a:pt x="0" y="885"/>
                      </a:lnTo>
                      <a:lnTo>
                        <a:pt x="598" y="1136"/>
                      </a:lnTo>
                      <a:cubicBezTo>
                        <a:pt x="690" y="945"/>
                        <a:pt x="779" y="760"/>
                        <a:pt x="866" y="583"/>
                      </a:cubicBezTo>
                      <a:lnTo>
                        <a:pt x="635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8" name="Google Shape;5858;p6"/>
                <p:cNvSpPr/>
                <p:nvPr/>
              </p:nvSpPr>
              <p:spPr>
                <a:xfrm>
                  <a:off x="5992072" y="2414017"/>
                  <a:ext cx="55324" cy="58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3" h="1420" extrusionOk="0">
                      <a:moveTo>
                        <a:pt x="308" y="1"/>
                      </a:moveTo>
                      <a:lnTo>
                        <a:pt x="1" y="834"/>
                      </a:lnTo>
                      <a:lnTo>
                        <a:pt x="1094" y="1420"/>
                      </a:lnTo>
                      <a:lnTo>
                        <a:pt x="1353" y="377"/>
                      </a:lnTo>
                      <a:lnTo>
                        <a:pt x="308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9" name="Google Shape;5859;p6"/>
                <p:cNvSpPr/>
                <p:nvPr/>
              </p:nvSpPr>
              <p:spPr>
                <a:xfrm>
                  <a:off x="6135514" y="2321892"/>
                  <a:ext cx="85010" cy="13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9" h="3254" extrusionOk="0">
                      <a:moveTo>
                        <a:pt x="1141" y="1"/>
                      </a:moveTo>
                      <a:lnTo>
                        <a:pt x="1" y="643"/>
                      </a:lnTo>
                      <a:cubicBezTo>
                        <a:pt x="1" y="643"/>
                        <a:pt x="119" y="2605"/>
                        <a:pt x="149" y="2712"/>
                      </a:cubicBezTo>
                      <a:cubicBezTo>
                        <a:pt x="186" y="2840"/>
                        <a:pt x="985" y="3253"/>
                        <a:pt x="985" y="3253"/>
                      </a:cubicBezTo>
                      <a:lnTo>
                        <a:pt x="2078" y="2634"/>
                      </a:lnTo>
                      <a:cubicBezTo>
                        <a:pt x="2078" y="2634"/>
                        <a:pt x="1905" y="519"/>
                        <a:pt x="1788" y="404"/>
                      </a:cubicBezTo>
                      <a:cubicBezTo>
                        <a:pt x="1669" y="287"/>
                        <a:pt x="1141" y="1"/>
                        <a:pt x="1141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0" name="Google Shape;5860;p6"/>
                <p:cNvSpPr/>
                <p:nvPr/>
              </p:nvSpPr>
              <p:spPr>
                <a:xfrm>
                  <a:off x="6117686" y="2237822"/>
                  <a:ext cx="85337" cy="93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7" h="2281" extrusionOk="0">
                      <a:moveTo>
                        <a:pt x="1228" y="1"/>
                      </a:moveTo>
                      <a:lnTo>
                        <a:pt x="580" y="686"/>
                      </a:lnTo>
                      <a:lnTo>
                        <a:pt x="674" y="1161"/>
                      </a:lnTo>
                      <a:lnTo>
                        <a:pt x="399" y="1249"/>
                      </a:lnTo>
                      <a:cubicBezTo>
                        <a:pt x="399" y="1249"/>
                        <a:pt x="1" y="1277"/>
                        <a:pt x="3" y="1393"/>
                      </a:cubicBezTo>
                      <a:cubicBezTo>
                        <a:pt x="4" y="1511"/>
                        <a:pt x="221" y="2281"/>
                        <a:pt x="221" y="2281"/>
                      </a:cubicBezTo>
                      <a:lnTo>
                        <a:pt x="1388" y="1918"/>
                      </a:lnTo>
                      <a:cubicBezTo>
                        <a:pt x="1388" y="1918"/>
                        <a:pt x="1302" y="1580"/>
                        <a:pt x="1394" y="1415"/>
                      </a:cubicBezTo>
                      <a:cubicBezTo>
                        <a:pt x="1487" y="1250"/>
                        <a:pt x="1751" y="791"/>
                        <a:pt x="1751" y="791"/>
                      </a:cubicBezTo>
                      <a:cubicBezTo>
                        <a:pt x="1751" y="791"/>
                        <a:pt x="2087" y="472"/>
                        <a:pt x="1922" y="380"/>
                      </a:cubicBezTo>
                      <a:cubicBezTo>
                        <a:pt x="1758" y="289"/>
                        <a:pt x="1228" y="1"/>
                        <a:pt x="1228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1" name="Google Shape;5861;p6"/>
                <p:cNvSpPr/>
                <p:nvPr/>
              </p:nvSpPr>
              <p:spPr>
                <a:xfrm>
                  <a:off x="6198117" y="2259821"/>
                  <a:ext cx="50131" cy="525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1284" extrusionOk="0">
                      <a:moveTo>
                        <a:pt x="448" y="1"/>
                      </a:moveTo>
                      <a:lnTo>
                        <a:pt x="0" y="789"/>
                      </a:lnTo>
                      <a:lnTo>
                        <a:pt x="376" y="1067"/>
                      </a:lnTo>
                      <a:lnTo>
                        <a:pt x="811" y="1284"/>
                      </a:lnTo>
                      <a:lnTo>
                        <a:pt x="1225" y="602"/>
                      </a:lnTo>
                      <a:lnTo>
                        <a:pt x="1140" y="146"/>
                      </a:lnTo>
                      <a:lnTo>
                        <a:pt x="448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2" name="Google Shape;5862;p6"/>
                <p:cNvSpPr/>
                <p:nvPr/>
              </p:nvSpPr>
              <p:spPr>
                <a:xfrm>
                  <a:off x="6140911" y="2482630"/>
                  <a:ext cx="73684" cy="3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2" h="824" extrusionOk="0">
                      <a:moveTo>
                        <a:pt x="16" y="1"/>
                      </a:moveTo>
                      <a:lnTo>
                        <a:pt x="1" y="385"/>
                      </a:lnTo>
                      <a:lnTo>
                        <a:pt x="1707" y="824"/>
                      </a:lnTo>
                      <a:cubicBezTo>
                        <a:pt x="1746" y="554"/>
                        <a:pt x="1777" y="329"/>
                        <a:pt x="1801" y="155"/>
                      </a:cubicBezTo>
                      <a:cubicBezTo>
                        <a:pt x="1052" y="77"/>
                        <a:pt x="16" y="1"/>
                        <a:pt x="16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3" name="Google Shape;5863;p6"/>
                <p:cNvSpPr/>
                <p:nvPr/>
              </p:nvSpPr>
              <p:spPr>
                <a:xfrm>
                  <a:off x="6190266" y="2173952"/>
                  <a:ext cx="126759" cy="1393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0" h="3408" extrusionOk="0">
                      <a:moveTo>
                        <a:pt x="1080" y="0"/>
                      </a:moveTo>
                      <a:cubicBezTo>
                        <a:pt x="796" y="0"/>
                        <a:pt x="651" y="578"/>
                        <a:pt x="556" y="676"/>
                      </a:cubicBezTo>
                      <a:cubicBezTo>
                        <a:pt x="439" y="793"/>
                        <a:pt x="0" y="1313"/>
                        <a:pt x="0" y="1313"/>
                      </a:cubicBezTo>
                      <a:lnTo>
                        <a:pt x="458" y="1460"/>
                      </a:lnTo>
                      <a:lnTo>
                        <a:pt x="1726" y="1868"/>
                      </a:lnTo>
                      <a:lnTo>
                        <a:pt x="1852" y="2920"/>
                      </a:lnTo>
                      <a:lnTo>
                        <a:pt x="1926" y="3177"/>
                      </a:lnTo>
                      <a:cubicBezTo>
                        <a:pt x="1926" y="3177"/>
                        <a:pt x="2110" y="3250"/>
                        <a:pt x="2359" y="3408"/>
                      </a:cubicBezTo>
                      <a:cubicBezTo>
                        <a:pt x="2592" y="2909"/>
                        <a:pt x="2842" y="2381"/>
                        <a:pt x="3099" y="1835"/>
                      </a:cubicBezTo>
                      <a:lnTo>
                        <a:pt x="2918" y="1787"/>
                      </a:lnTo>
                      <a:lnTo>
                        <a:pt x="2351" y="1254"/>
                      </a:lnTo>
                      <a:cubicBezTo>
                        <a:pt x="2351" y="1254"/>
                        <a:pt x="1711" y="464"/>
                        <a:pt x="1287" y="94"/>
                      </a:cubicBezTo>
                      <a:cubicBezTo>
                        <a:pt x="1210" y="28"/>
                        <a:pt x="1142" y="0"/>
                        <a:pt x="1080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4" name="Google Shape;5864;p6"/>
                <p:cNvSpPr/>
                <p:nvPr/>
              </p:nvSpPr>
              <p:spPr>
                <a:xfrm>
                  <a:off x="6255649" y="2141199"/>
                  <a:ext cx="77323" cy="71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1" h="1750" extrusionOk="0">
                      <a:moveTo>
                        <a:pt x="836" y="1"/>
                      </a:moveTo>
                      <a:cubicBezTo>
                        <a:pt x="719" y="1"/>
                        <a:pt x="572" y="90"/>
                        <a:pt x="476" y="139"/>
                      </a:cubicBezTo>
                      <a:cubicBezTo>
                        <a:pt x="336" y="211"/>
                        <a:pt x="140" y="458"/>
                        <a:pt x="70" y="553"/>
                      </a:cubicBezTo>
                      <a:cubicBezTo>
                        <a:pt x="1" y="647"/>
                        <a:pt x="898" y="1481"/>
                        <a:pt x="889" y="1750"/>
                      </a:cubicBezTo>
                      <a:cubicBezTo>
                        <a:pt x="889" y="1750"/>
                        <a:pt x="1682" y="1461"/>
                        <a:pt x="1786" y="1378"/>
                      </a:cubicBezTo>
                      <a:cubicBezTo>
                        <a:pt x="1891" y="1295"/>
                        <a:pt x="1466" y="925"/>
                        <a:pt x="1466" y="925"/>
                      </a:cubicBezTo>
                      <a:cubicBezTo>
                        <a:pt x="1466" y="925"/>
                        <a:pt x="1073" y="215"/>
                        <a:pt x="966" y="65"/>
                      </a:cubicBezTo>
                      <a:cubicBezTo>
                        <a:pt x="934" y="18"/>
                        <a:pt x="888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5" name="Google Shape;5865;p6"/>
                <p:cNvSpPr/>
                <p:nvPr/>
              </p:nvSpPr>
              <p:spPr>
                <a:xfrm>
                  <a:off x="6304921" y="2212388"/>
                  <a:ext cx="29441" cy="28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706" extrusionOk="0">
                      <a:moveTo>
                        <a:pt x="720" y="1"/>
                      </a:moveTo>
                      <a:lnTo>
                        <a:pt x="1" y="111"/>
                      </a:lnTo>
                      <a:lnTo>
                        <a:pt x="159" y="705"/>
                      </a:lnTo>
                      <a:lnTo>
                        <a:pt x="390" y="696"/>
                      </a:lnTo>
                      <a:cubicBezTo>
                        <a:pt x="498" y="466"/>
                        <a:pt x="609" y="234"/>
                        <a:pt x="720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6" name="Google Shape;5866;p6"/>
                <p:cNvSpPr/>
                <p:nvPr/>
              </p:nvSpPr>
              <p:spPr>
                <a:xfrm>
                  <a:off x="6266566" y="1812811"/>
                  <a:ext cx="41994" cy="243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" h="595" extrusionOk="0">
                      <a:moveTo>
                        <a:pt x="1026" y="1"/>
                      </a:moveTo>
                      <a:lnTo>
                        <a:pt x="404" y="7"/>
                      </a:lnTo>
                      <a:cubicBezTo>
                        <a:pt x="238" y="216"/>
                        <a:pt x="1" y="539"/>
                        <a:pt x="1" y="539"/>
                      </a:cubicBezTo>
                      <a:lnTo>
                        <a:pt x="293" y="594"/>
                      </a:lnTo>
                      <a:lnTo>
                        <a:pt x="1026" y="1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7" name="Google Shape;5867;p6"/>
                <p:cNvSpPr/>
                <p:nvPr/>
              </p:nvSpPr>
              <p:spPr>
                <a:xfrm>
                  <a:off x="6232464" y="1955026"/>
                  <a:ext cx="70085" cy="97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4" h="2374" extrusionOk="0">
                      <a:moveTo>
                        <a:pt x="1078" y="1"/>
                      </a:moveTo>
                      <a:lnTo>
                        <a:pt x="919" y="495"/>
                      </a:lnTo>
                      <a:lnTo>
                        <a:pt x="1026" y="762"/>
                      </a:lnTo>
                      <a:lnTo>
                        <a:pt x="0" y="2141"/>
                      </a:lnTo>
                      <a:lnTo>
                        <a:pt x="236" y="2373"/>
                      </a:lnTo>
                      <a:lnTo>
                        <a:pt x="1076" y="2177"/>
                      </a:lnTo>
                      <a:lnTo>
                        <a:pt x="1714" y="555"/>
                      </a:lnTo>
                      <a:cubicBezTo>
                        <a:pt x="1507" y="364"/>
                        <a:pt x="1295" y="178"/>
                        <a:pt x="1078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8" name="Google Shape;5868;p6"/>
                <p:cNvSpPr/>
                <p:nvPr/>
              </p:nvSpPr>
              <p:spPr>
                <a:xfrm>
                  <a:off x="6280060" y="1879012"/>
                  <a:ext cx="54343" cy="91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9" h="2228" extrusionOk="0">
                      <a:moveTo>
                        <a:pt x="1166" y="1"/>
                      </a:moveTo>
                      <a:lnTo>
                        <a:pt x="787" y="238"/>
                      </a:lnTo>
                      <a:lnTo>
                        <a:pt x="424" y="277"/>
                      </a:lnTo>
                      <a:lnTo>
                        <a:pt x="1" y="1592"/>
                      </a:lnTo>
                      <a:cubicBezTo>
                        <a:pt x="259" y="1795"/>
                        <a:pt x="510" y="2006"/>
                        <a:pt x="753" y="2228"/>
                      </a:cubicBezTo>
                      <a:lnTo>
                        <a:pt x="1329" y="1817"/>
                      </a:lnTo>
                      <a:cubicBezTo>
                        <a:pt x="1271" y="1212"/>
                        <a:pt x="1217" y="606"/>
                        <a:pt x="1166" y="1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9" name="Google Shape;5869;p6"/>
                <p:cNvSpPr/>
                <p:nvPr/>
              </p:nvSpPr>
              <p:spPr>
                <a:xfrm>
                  <a:off x="6363312" y="1813711"/>
                  <a:ext cx="44366" cy="106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" h="2598" extrusionOk="0">
                      <a:moveTo>
                        <a:pt x="1059" y="0"/>
                      </a:moveTo>
                      <a:cubicBezTo>
                        <a:pt x="707" y="75"/>
                        <a:pt x="355" y="153"/>
                        <a:pt x="1" y="215"/>
                      </a:cubicBezTo>
                      <a:lnTo>
                        <a:pt x="13" y="2597"/>
                      </a:lnTo>
                      <a:lnTo>
                        <a:pt x="851" y="2519"/>
                      </a:lnTo>
                      <a:lnTo>
                        <a:pt x="1084" y="1434"/>
                      </a:lnTo>
                      <a:lnTo>
                        <a:pt x="1059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0" name="Google Shape;5870;p6"/>
                <p:cNvSpPr/>
                <p:nvPr/>
              </p:nvSpPr>
              <p:spPr>
                <a:xfrm>
                  <a:off x="6059499" y="2214678"/>
                  <a:ext cx="42403" cy="62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1539" extrusionOk="0">
                      <a:moveTo>
                        <a:pt x="271" y="0"/>
                      </a:moveTo>
                      <a:lnTo>
                        <a:pt x="1" y="619"/>
                      </a:lnTo>
                      <a:lnTo>
                        <a:pt x="339" y="1539"/>
                      </a:lnTo>
                      <a:lnTo>
                        <a:pt x="1036" y="1235"/>
                      </a:lnTo>
                      <a:lnTo>
                        <a:pt x="271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1" name="Google Shape;5871;p6"/>
                <p:cNvSpPr/>
                <p:nvPr/>
              </p:nvSpPr>
              <p:spPr>
                <a:xfrm>
                  <a:off x="6041958" y="2288975"/>
                  <a:ext cx="21958" cy="27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" h="682" extrusionOk="0">
                      <a:moveTo>
                        <a:pt x="537" y="0"/>
                      </a:moveTo>
                      <a:lnTo>
                        <a:pt x="10" y="431"/>
                      </a:lnTo>
                      <a:lnTo>
                        <a:pt x="1" y="569"/>
                      </a:lnTo>
                      <a:cubicBezTo>
                        <a:pt x="1" y="569"/>
                        <a:pt x="290" y="681"/>
                        <a:pt x="433" y="681"/>
                      </a:cubicBezTo>
                      <a:cubicBezTo>
                        <a:pt x="484" y="681"/>
                        <a:pt x="517" y="667"/>
                        <a:pt x="511" y="628"/>
                      </a:cubicBezTo>
                      <a:cubicBezTo>
                        <a:pt x="488" y="479"/>
                        <a:pt x="537" y="0"/>
                        <a:pt x="537" y="0"/>
                      </a:cubicBez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2" name="Google Shape;5872;p6"/>
                <p:cNvSpPr/>
                <p:nvPr/>
              </p:nvSpPr>
              <p:spPr>
                <a:xfrm>
                  <a:off x="6099613" y="2341437"/>
                  <a:ext cx="25352" cy="18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0" h="455" extrusionOk="0">
                      <a:moveTo>
                        <a:pt x="265" y="0"/>
                      </a:moveTo>
                      <a:lnTo>
                        <a:pt x="1" y="274"/>
                      </a:lnTo>
                      <a:cubicBezTo>
                        <a:pt x="1" y="274"/>
                        <a:pt x="168" y="455"/>
                        <a:pt x="243" y="455"/>
                      </a:cubicBezTo>
                      <a:cubicBezTo>
                        <a:pt x="243" y="455"/>
                        <a:pt x="244" y="455"/>
                        <a:pt x="244" y="455"/>
                      </a:cubicBezTo>
                      <a:cubicBezTo>
                        <a:pt x="319" y="454"/>
                        <a:pt x="619" y="218"/>
                        <a:pt x="619" y="218"/>
                      </a:cubicBezTo>
                      <a:lnTo>
                        <a:pt x="265" y="0"/>
                      </a:lnTo>
                      <a:close/>
                    </a:path>
                  </a:pathLst>
                </a:custGeom>
                <a:solidFill>
                  <a:srgbClr val="EECD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73" name="Google Shape;5873;p6"/>
              <p:cNvGrpSpPr/>
              <p:nvPr/>
            </p:nvGrpSpPr>
            <p:grpSpPr>
              <a:xfrm rot="-814815">
                <a:off x="3461156" y="-451797"/>
                <a:ext cx="1159416" cy="1349242"/>
                <a:chOff x="6254095" y="736872"/>
                <a:chExt cx="617603" cy="718683"/>
              </a:xfrm>
            </p:grpSpPr>
            <p:sp>
              <p:nvSpPr>
                <p:cNvPr id="5874" name="Google Shape;5874;p6"/>
                <p:cNvSpPr/>
                <p:nvPr/>
              </p:nvSpPr>
              <p:spPr>
                <a:xfrm>
                  <a:off x="6256262" y="736872"/>
                  <a:ext cx="615435" cy="718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51" h="17576" extrusionOk="0">
                      <a:moveTo>
                        <a:pt x="7947" y="3105"/>
                      </a:moveTo>
                      <a:lnTo>
                        <a:pt x="7664" y="3436"/>
                      </a:lnTo>
                      <a:lnTo>
                        <a:pt x="7366" y="3376"/>
                      </a:lnTo>
                      <a:lnTo>
                        <a:pt x="6660" y="3925"/>
                      </a:lnTo>
                      <a:lnTo>
                        <a:pt x="6106" y="3782"/>
                      </a:lnTo>
                      <a:cubicBezTo>
                        <a:pt x="6106" y="3782"/>
                        <a:pt x="6346" y="3365"/>
                        <a:pt x="6388" y="3237"/>
                      </a:cubicBezTo>
                      <a:lnTo>
                        <a:pt x="7947" y="3105"/>
                      </a:lnTo>
                      <a:close/>
                      <a:moveTo>
                        <a:pt x="8633" y="2347"/>
                      </a:moveTo>
                      <a:cubicBezTo>
                        <a:pt x="8785" y="2347"/>
                        <a:pt x="9686" y="3127"/>
                        <a:pt x="9686" y="3127"/>
                      </a:cubicBezTo>
                      <a:lnTo>
                        <a:pt x="9608" y="3490"/>
                      </a:lnTo>
                      <a:lnTo>
                        <a:pt x="8879" y="4188"/>
                      </a:lnTo>
                      <a:lnTo>
                        <a:pt x="8031" y="3682"/>
                      </a:lnTo>
                      <a:lnTo>
                        <a:pt x="8483" y="3245"/>
                      </a:lnTo>
                      <a:cubicBezTo>
                        <a:pt x="8483" y="3245"/>
                        <a:pt x="8546" y="2448"/>
                        <a:pt x="8615" y="2354"/>
                      </a:cubicBezTo>
                      <a:cubicBezTo>
                        <a:pt x="8618" y="2349"/>
                        <a:pt x="8624" y="2347"/>
                        <a:pt x="8633" y="2347"/>
                      </a:cubicBezTo>
                      <a:close/>
                      <a:moveTo>
                        <a:pt x="10154" y="3122"/>
                      </a:moveTo>
                      <a:lnTo>
                        <a:pt x="11795" y="4662"/>
                      </a:lnTo>
                      <a:lnTo>
                        <a:pt x="11143" y="4878"/>
                      </a:lnTo>
                      <a:lnTo>
                        <a:pt x="10884" y="5922"/>
                      </a:lnTo>
                      <a:lnTo>
                        <a:pt x="10888" y="6155"/>
                      </a:lnTo>
                      <a:cubicBezTo>
                        <a:pt x="10653" y="6203"/>
                        <a:pt x="10419" y="6257"/>
                        <a:pt x="10183" y="6302"/>
                      </a:cubicBezTo>
                      <a:lnTo>
                        <a:pt x="10180" y="5588"/>
                      </a:lnTo>
                      <a:lnTo>
                        <a:pt x="9831" y="5838"/>
                      </a:lnTo>
                      <a:cubicBezTo>
                        <a:pt x="9774" y="5241"/>
                        <a:pt x="9723" y="4644"/>
                        <a:pt x="9674" y="4046"/>
                      </a:cubicBezTo>
                      <a:lnTo>
                        <a:pt x="9951" y="3873"/>
                      </a:lnTo>
                      <a:lnTo>
                        <a:pt x="10154" y="3122"/>
                      </a:lnTo>
                      <a:close/>
                      <a:moveTo>
                        <a:pt x="4538" y="6009"/>
                      </a:moveTo>
                      <a:cubicBezTo>
                        <a:pt x="4581" y="6009"/>
                        <a:pt x="4610" y="6011"/>
                        <a:pt x="4610" y="6011"/>
                      </a:cubicBezTo>
                      <a:lnTo>
                        <a:pt x="4757" y="7514"/>
                      </a:lnTo>
                      <a:lnTo>
                        <a:pt x="4543" y="7582"/>
                      </a:lnTo>
                      <a:cubicBezTo>
                        <a:pt x="4543" y="7582"/>
                        <a:pt x="4183" y="6313"/>
                        <a:pt x="4181" y="6147"/>
                      </a:cubicBezTo>
                      <a:cubicBezTo>
                        <a:pt x="4180" y="6025"/>
                        <a:pt x="4416" y="6009"/>
                        <a:pt x="4538" y="6009"/>
                      </a:cubicBezTo>
                      <a:close/>
                      <a:moveTo>
                        <a:pt x="6236" y="4886"/>
                      </a:moveTo>
                      <a:lnTo>
                        <a:pt x="7447" y="5221"/>
                      </a:lnTo>
                      <a:cubicBezTo>
                        <a:pt x="7447" y="5221"/>
                        <a:pt x="7720" y="6079"/>
                        <a:pt x="7655" y="6195"/>
                      </a:cubicBezTo>
                      <a:cubicBezTo>
                        <a:pt x="7601" y="6292"/>
                        <a:pt x="6298" y="7764"/>
                        <a:pt x="6298" y="7764"/>
                      </a:cubicBezTo>
                      <a:lnTo>
                        <a:pt x="5038" y="7412"/>
                      </a:lnTo>
                      <a:cubicBezTo>
                        <a:pt x="5038" y="7412"/>
                        <a:pt x="4867" y="6835"/>
                        <a:pt x="4865" y="6669"/>
                      </a:cubicBezTo>
                      <a:cubicBezTo>
                        <a:pt x="4863" y="6504"/>
                        <a:pt x="6236" y="4886"/>
                        <a:pt x="6236" y="4886"/>
                      </a:cubicBezTo>
                      <a:close/>
                      <a:moveTo>
                        <a:pt x="4022" y="6728"/>
                      </a:moveTo>
                      <a:lnTo>
                        <a:pt x="4175" y="7190"/>
                      </a:lnTo>
                      <a:lnTo>
                        <a:pt x="4246" y="7651"/>
                      </a:lnTo>
                      <a:lnTo>
                        <a:pt x="3371" y="7892"/>
                      </a:lnTo>
                      <a:lnTo>
                        <a:pt x="2986" y="7300"/>
                      </a:lnTo>
                      <a:lnTo>
                        <a:pt x="3247" y="6918"/>
                      </a:lnTo>
                      <a:lnTo>
                        <a:pt x="4022" y="6728"/>
                      </a:lnTo>
                      <a:close/>
                      <a:moveTo>
                        <a:pt x="6519" y="7910"/>
                      </a:moveTo>
                      <a:cubicBezTo>
                        <a:pt x="6519" y="7910"/>
                        <a:pt x="6897" y="7955"/>
                        <a:pt x="6951" y="8008"/>
                      </a:cubicBezTo>
                      <a:cubicBezTo>
                        <a:pt x="7006" y="8060"/>
                        <a:pt x="6996" y="8308"/>
                        <a:pt x="6996" y="8308"/>
                      </a:cubicBezTo>
                      <a:lnTo>
                        <a:pt x="6615" y="8314"/>
                      </a:lnTo>
                      <a:lnTo>
                        <a:pt x="6519" y="7910"/>
                      </a:lnTo>
                      <a:close/>
                      <a:moveTo>
                        <a:pt x="10148" y="7329"/>
                      </a:moveTo>
                      <a:lnTo>
                        <a:pt x="10507" y="8516"/>
                      </a:lnTo>
                      <a:lnTo>
                        <a:pt x="9700" y="8888"/>
                      </a:lnTo>
                      <a:lnTo>
                        <a:pt x="9227" y="7883"/>
                      </a:lnTo>
                      <a:lnTo>
                        <a:pt x="10148" y="7329"/>
                      </a:lnTo>
                      <a:close/>
                      <a:moveTo>
                        <a:pt x="5073" y="7643"/>
                      </a:moveTo>
                      <a:lnTo>
                        <a:pt x="6154" y="8212"/>
                      </a:lnTo>
                      <a:cubicBezTo>
                        <a:pt x="6154" y="8212"/>
                        <a:pt x="5763" y="8911"/>
                        <a:pt x="5682" y="8994"/>
                      </a:cubicBezTo>
                      <a:cubicBezTo>
                        <a:pt x="5670" y="9006"/>
                        <a:pt x="5655" y="9011"/>
                        <a:pt x="5637" y="9011"/>
                      </a:cubicBezTo>
                      <a:cubicBezTo>
                        <a:pt x="5522" y="9011"/>
                        <a:pt x="5299" y="8816"/>
                        <a:pt x="5299" y="8816"/>
                      </a:cubicBezTo>
                      <a:lnTo>
                        <a:pt x="5043" y="8683"/>
                      </a:lnTo>
                      <a:lnTo>
                        <a:pt x="4773" y="9086"/>
                      </a:lnTo>
                      <a:lnTo>
                        <a:pt x="3830" y="9112"/>
                      </a:lnTo>
                      <a:cubicBezTo>
                        <a:pt x="3830" y="9112"/>
                        <a:pt x="3659" y="8535"/>
                        <a:pt x="3607" y="8353"/>
                      </a:cubicBezTo>
                      <a:cubicBezTo>
                        <a:pt x="3563" y="8193"/>
                        <a:pt x="3916" y="8183"/>
                        <a:pt x="4001" y="8183"/>
                      </a:cubicBezTo>
                      <a:cubicBezTo>
                        <a:pt x="4013" y="8183"/>
                        <a:pt x="4019" y="8183"/>
                        <a:pt x="4019" y="8183"/>
                      </a:cubicBezTo>
                      <a:cubicBezTo>
                        <a:pt x="4019" y="8183"/>
                        <a:pt x="4531" y="8046"/>
                        <a:pt x="4712" y="7995"/>
                      </a:cubicBezTo>
                      <a:cubicBezTo>
                        <a:pt x="4893" y="7943"/>
                        <a:pt x="5073" y="7643"/>
                        <a:pt x="5073" y="7643"/>
                      </a:cubicBezTo>
                      <a:close/>
                      <a:moveTo>
                        <a:pt x="6621" y="8637"/>
                      </a:moveTo>
                      <a:lnTo>
                        <a:pt x="6943" y="9428"/>
                      </a:lnTo>
                      <a:lnTo>
                        <a:pt x="6335" y="9864"/>
                      </a:lnTo>
                      <a:lnTo>
                        <a:pt x="5870" y="9603"/>
                      </a:lnTo>
                      <a:lnTo>
                        <a:pt x="6193" y="8856"/>
                      </a:lnTo>
                      <a:lnTo>
                        <a:pt x="6621" y="8637"/>
                      </a:lnTo>
                      <a:close/>
                      <a:moveTo>
                        <a:pt x="7006" y="9582"/>
                      </a:moveTo>
                      <a:cubicBezTo>
                        <a:pt x="7108" y="9582"/>
                        <a:pt x="7294" y="10003"/>
                        <a:pt x="7294" y="10003"/>
                      </a:cubicBezTo>
                      <a:lnTo>
                        <a:pt x="7189" y="10094"/>
                      </a:lnTo>
                      <a:lnTo>
                        <a:pt x="6512" y="10026"/>
                      </a:lnTo>
                      <a:cubicBezTo>
                        <a:pt x="6512" y="10026"/>
                        <a:pt x="6885" y="9722"/>
                        <a:pt x="6974" y="9600"/>
                      </a:cubicBezTo>
                      <a:cubicBezTo>
                        <a:pt x="6983" y="9588"/>
                        <a:pt x="6994" y="9582"/>
                        <a:pt x="7006" y="9582"/>
                      </a:cubicBezTo>
                      <a:close/>
                      <a:moveTo>
                        <a:pt x="5445" y="9780"/>
                      </a:moveTo>
                      <a:lnTo>
                        <a:pt x="6153" y="10060"/>
                      </a:lnTo>
                      <a:lnTo>
                        <a:pt x="5742" y="10949"/>
                      </a:lnTo>
                      <a:lnTo>
                        <a:pt x="5113" y="11195"/>
                      </a:lnTo>
                      <a:lnTo>
                        <a:pt x="5445" y="9780"/>
                      </a:lnTo>
                      <a:close/>
                      <a:moveTo>
                        <a:pt x="8930" y="6939"/>
                      </a:moveTo>
                      <a:lnTo>
                        <a:pt x="9245" y="11530"/>
                      </a:lnTo>
                      <a:lnTo>
                        <a:pt x="9245" y="11530"/>
                      </a:lnTo>
                      <a:lnTo>
                        <a:pt x="8248" y="10909"/>
                      </a:lnTo>
                      <a:lnTo>
                        <a:pt x="7425" y="9746"/>
                      </a:lnTo>
                      <a:lnTo>
                        <a:pt x="7137" y="7857"/>
                      </a:lnTo>
                      <a:lnTo>
                        <a:pt x="8930" y="6939"/>
                      </a:lnTo>
                      <a:close/>
                      <a:moveTo>
                        <a:pt x="7051" y="10369"/>
                      </a:moveTo>
                      <a:lnTo>
                        <a:pt x="7473" y="11192"/>
                      </a:lnTo>
                      <a:lnTo>
                        <a:pt x="6537" y="11880"/>
                      </a:lnTo>
                      <a:cubicBezTo>
                        <a:pt x="6537" y="11880"/>
                        <a:pt x="6095" y="10610"/>
                        <a:pt x="6160" y="10494"/>
                      </a:cubicBezTo>
                      <a:cubicBezTo>
                        <a:pt x="6225" y="10377"/>
                        <a:pt x="7051" y="10369"/>
                        <a:pt x="7051" y="10369"/>
                      </a:cubicBezTo>
                      <a:close/>
                      <a:moveTo>
                        <a:pt x="5837" y="11324"/>
                      </a:moveTo>
                      <a:lnTo>
                        <a:pt x="6592" y="12392"/>
                      </a:lnTo>
                      <a:lnTo>
                        <a:pt x="5708" y="13261"/>
                      </a:lnTo>
                      <a:cubicBezTo>
                        <a:pt x="5708" y="13261"/>
                        <a:pt x="5167" y="12125"/>
                        <a:pt x="5083" y="11960"/>
                      </a:cubicBezTo>
                      <a:cubicBezTo>
                        <a:pt x="4998" y="11796"/>
                        <a:pt x="5837" y="11324"/>
                        <a:pt x="5837" y="11324"/>
                      </a:cubicBezTo>
                      <a:close/>
                      <a:moveTo>
                        <a:pt x="7301" y="13137"/>
                      </a:moveTo>
                      <a:lnTo>
                        <a:pt x="7706" y="13742"/>
                      </a:lnTo>
                      <a:lnTo>
                        <a:pt x="7526" y="14224"/>
                      </a:lnTo>
                      <a:lnTo>
                        <a:pt x="7373" y="13987"/>
                      </a:lnTo>
                      <a:lnTo>
                        <a:pt x="7301" y="13137"/>
                      </a:lnTo>
                      <a:close/>
                      <a:moveTo>
                        <a:pt x="8599" y="0"/>
                      </a:moveTo>
                      <a:lnTo>
                        <a:pt x="7691" y="489"/>
                      </a:lnTo>
                      <a:cubicBezTo>
                        <a:pt x="7851" y="570"/>
                        <a:pt x="7989" y="637"/>
                        <a:pt x="8037" y="652"/>
                      </a:cubicBezTo>
                      <a:cubicBezTo>
                        <a:pt x="8177" y="697"/>
                        <a:pt x="7514" y="1067"/>
                        <a:pt x="7514" y="1067"/>
                      </a:cubicBezTo>
                      <a:lnTo>
                        <a:pt x="7976" y="2770"/>
                      </a:lnTo>
                      <a:lnTo>
                        <a:pt x="6316" y="2856"/>
                      </a:lnTo>
                      <a:lnTo>
                        <a:pt x="5724" y="1548"/>
                      </a:lnTo>
                      <a:lnTo>
                        <a:pt x="4614" y="2146"/>
                      </a:lnTo>
                      <a:cubicBezTo>
                        <a:pt x="4429" y="2452"/>
                        <a:pt x="4239" y="2755"/>
                        <a:pt x="4048" y="3058"/>
                      </a:cubicBezTo>
                      <a:lnTo>
                        <a:pt x="5553" y="2558"/>
                      </a:lnTo>
                      <a:lnTo>
                        <a:pt x="4683" y="5720"/>
                      </a:lnTo>
                      <a:lnTo>
                        <a:pt x="3607" y="6270"/>
                      </a:lnTo>
                      <a:lnTo>
                        <a:pt x="3327" y="5283"/>
                      </a:lnTo>
                      <a:lnTo>
                        <a:pt x="3190" y="4381"/>
                      </a:lnTo>
                      <a:cubicBezTo>
                        <a:pt x="3101" y="4516"/>
                        <a:pt x="3013" y="4650"/>
                        <a:pt x="2924" y="4784"/>
                      </a:cubicBezTo>
                      <a:cubicBezTo>
                        <a:pt x="2966" y="4820"/>
                        <a:pt x="2994" y="4901"/>
                        <a:pt x="2996" y="5050"/>
                      </a:cubicBezTo>
                      <a:cubicBezTo>
                        <a:pt x="3002" y="5712"/>
                        <a:pt x="3223" y="6223"/>
                        <a:pt x="3223" y="6223"/>
                      </a:cubicBezTo>
                      <a:lnTo>
                        <a:pt x="3093" y="6456"/>
                      </a:lnTo>
                      <a:lnTo>
                        <a:pt x="2440" y="7290"/>
                      </a:lnTo>
                      <a:lnTo>
                        <a:pt x="3047" y="8474"/>
                      </a:lnTo>
                      <a:lnTo>
                        <a:pt x="3266" y="8902"/>
                      </a:lnTo>
                      <a:cubicBezTo>
                        <a:pt x="3266" y="8902"/>
                        <a:pt x="2588" y="8958"/>
                        <a:pt x="2423" y="8960"/>
                      </a:cubicBezTo>
                      <a:cubicBezTo>
                        <a:pt x="2321" y="8961"/>
                        <a:pt x="2005" y="9135"/>
                        <a:pt x="1770" y="9135"/>
                      </a:cubicBezTo>
                      <a:cubicBezTo>
                        <a:pt x="1625" y="9135"/>
                        <a:pt x="1510" y="9068"/>
                        <a:pt x="1496" y="8853"/>
                      </a:cubicBezTo>
                      <a:cubicBezTo>
                        <a:pt x="1456" y="8291"/>
                        <a:pt x="1563" y="7281"/>
                        <a:pt x="1563" y="7281"/>
                      </a:cubicBezTo>
                      <a:lnTo>
                        <a:pt x="1548" y="6810"/>
                      </a:lnTo>
                      <a:cubicBezTo>
                        <a:pt x="1421" y="6995"/>
                        <a:pt x="1295" y="7178"/>
                        <a:pt x="1168" y="7363"/>
                      </a:cubicBezTo>
                      <a:cubicBezTo>
                        <a:pt x="1218" y="7385"/>
                        <a:pt x="1249" y="7400"/>
                        <a:pt x="1249" y="7400"/>
                      </a:cubicBezTo>
                      <a:cubicBezTo>
                        <a:pt x="1052" y="7584"/>
                        <a:pt x="1098" y="8808"/>
                        <a:pt x="982" y="8825"/>
                      </a:cubicBezTo>
                      <a:cubicBezTo>
                        <a:pt x="909" y="8836"/>
                        <a:pt x="756" y="8855"/>
                        <a:pt x="615" y="8855"/>
                      </a:cubicBezTo>
                      <a:cubicBezTo>
                        <a:pt x="534" y="8855"/>
                        <a:pt x="458" y="8849"/>
                        <a:pt x="403" y="8831"/>
                      </a:cubicBezTo>
                      <a:cubicBezTo>
                        <a:pt x="348" y="8813"/>
                        <a:pt x="274" y="8793"/>
                        <a:pt x="205" y="8766"/>
                      </a:cubicBezTo>
                      <a:cubicBezTo>
                        <a:pt x="137" y="8866"/>
                        <a:pt x="68" y="8966"/>
                        <a:pt x="0" y="9066"/>
                      </a:cubicBezTo>
                      <a:lnTo>
                        <a:pt x="559" y="9458"/>
                      </a:lnTo>
                      <a:lnTo>
                        <a:pt x="209" y="9914"/>
                      </a:lnTo>
                      <a:lnTo>
                        <a:pt x="440" y="10596"/>
                      </a:lnTo>
                      <a:lnTo>
                        <a:pt x="1048" y="9620"/>
                      </a:lnTo>
                      <a:lnTo>
                        <a:pt x="4854" y="9333"/>
                      </a:lnTo>
                      <a:lnTo>
                        <a:pt x="3899" y="13152"/>
                      </a:lnTo>
                      <a:lnTo>
                        <a:pt x="2069" y="15393"/>
                      </a:lnTo>
                      <a:lnTo>
                        <a:pt x="2585" y="16917"/>
                      </a:lnTo>
                      <a:cubicBezTo>
                        <a:pt x="3187" y="17149"/>
                        <a:pt x="3793" y="17367"/>
                        <a:pt x="4404" y="17576"/>
                      </a:cubicBezTo>
                      <a:lnTo>
                        <a:pt x="5392" y="16550"/>
                      </a:lnTo>
                      <a:lnTo>
                        <a:pt x="5039" y="16285"/>
                      </a:lnTo>
                      <a:lnTo>
                        <a:pt x="4769" y="15806"/>
                      </a:lnTo>
                      <a:lnTo>
                        <a:pt x="5352" y="15705"/>
                      </a:lnTo>
                      <a:cubicBezTo>
                        <a:pt x="5352" y="15705"/>
                        <a:pt x="5679" y="15828"/>
                        <a:pt x="5990" y="15930"/>
                      </a:cubicBezTo>
                      <a:lnTo>
                        <a:pt x="6295" y="15612"/>
                      </a:lnTo>
                      <a:cubicBezTo>
                        <a:pt x="5780" y="15492"/>
                        <a:pt x="5232" y="15395"/>
                        <a:pt x="4808" y="15395"/>
                      </a:cubicBezTo>
                      <a:cubicBezTo>
                        <a:pt x="4691" y="15395"/>
                        <a:pt x="4584" y="15402"/>
                        <a:pt x="4489" y="15419"/>
                      </a:cubicBezTo>
                      <a:cubicBezTo>
                        <a:pt x="4430" y="15429"/>
                        <a:pt x="4378" y="15434"/>
                        <a:pt x="4331" y="15434"/>
                      </a:cubicBezTo>
                      <a:cubicBezTo>
                        <a:pt x="3588" y="15434"/>
                        <a:pt x="4283" y="14227"/>
                        <a:pt x="4283" y="14227"/>
                      </a:cubicBezTo>
                      <a:lnTo>
                        <a:pt x="6665" y="13816"/>
                      </a:lnTo>
                      <a:lnTo>
                        <a:pt x="7152" y="14723"/>
                      </a:lnTo>
                      <a:lnTo>
                        <a:pt x="11526" y="10184"/>
                      </a:lnTo>
                      <a:lnTo>
                        <a:pt x="10919" y="9626"/>
                      </a:lnTo>
                      <a:lnTo>
                        <a:pt x="12164" y="7367"/>
                      </a:lnTo>
                      <a:lnTo>
                        <a:pt x="13469" y="8170"/>
                      </a:lnTo>
                      <a:lnTo>
                        <a:pt x="15051" y="6528"/>
                      </a:lnTo>
                      <a:lnTo>
                        <a:pt x="11782" y="3220"/>
                      </a:lnTo>
                      <a:lnTo>
                        <a:pt x="11402" y="3655"/>
                      </a:lnTo>
                      <a:lnTo>
                        <a:pt x="8131" y="1330"/>
                      </a:lnTo>
                      <a:lnTo>
                        <a:pt x="8891" y="295"/>
                      </a:lnTo>
                      <a:lnTo>
                        <a:pt x="859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5" name="Google Shape;5875;p6"/>
                <p:cNvSpPr/>
                <p:nvPr/>
              </p:nvSpPr>
              <p:spPr>
                <a:xfrm>
                  <a:off x="6702740" y="1038068"/>
                  <a:ext cx="104270" cy="115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0" h="2819" extrusionOk="0">
                      <a:moveTo>
                        <a:pt x="1245" y="1"/>
                      </a:moveTo>
                      <a:lnTo>
                        <a:pt x="0" y="2260"/>
                      </a:lnTo>
                      <a:lnTo>
                        <a:pt x="607" y="2818"/>
                      </a:lnTo>
                      <a:lnTo>
                        <a:pt x="2550" y="804"/>
                      </a:lnTo>
                      <a:lnTo>
                        <a:pt x="1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6" name="Google Shape;5876;p6"/>
                <p:cNvSpPr/>
                <p:nvPr/>
              </p:nvSpPr>
              <p:spPr>
                <a:xfrm>
                  <a:off x="6402935" y="1301809"/>
                  <a:ext cx="145814" cy="7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6" h="1798" extrusionOk="0">
                      <a:moveTo>
                        <a:pt x="3078" y="0"/>
                      </a:moveTo>
                      <a:lnTo>
                        <a:pt x="696" y="412"/>
                      </a:lnTo>
                      <a:cubicBezTo>
                        <a:pt x="696" y="412"/>
                        <a:pt x="1" y="1618"/>
                        <a:pt x="744" y="1618"/>
                      </a:cubicBezTo>
                      <a:cubicBezTo>
                        <a:pt x="791" y="1618"/>
                        <a:pt x="843" y="1613"/>
                        <a:pt x="902" y="1603"/>
                      </a:cubicBezTo>
                      <a:cubicBezTo>
                        <a:pt x="997" y="1586"/>
                        <a:pt x="1104" y="1579"/>
                        <a:pt x="1221" y="1579"/>
                      </a:cubicBezTo>
                      <a:cubicBezTo>
                        <a:pt x="1645" y="1579"/>
                        <a:pt x="2193" y="1676"/>
                        <a:pt x="2709" y="1797"/>
                      </a:cubicBezTo>
                      <a:lnTo>
                        <a:pt x="3565" y="907"/>
                      </a:lnTo>
                      <a:lnTo>
                        <a:pt x="307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7" name="Google Shape;5877;p6"/>
                <p:cNvSpPr/>
                <p:nvPr/>
              </p:nvSpPr>
              <p:spPr>
                <a:xfrm>
                  <a:off x="6451226" y="1379050"/>
                  <a:ext cx="49968" cy="3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2" h="846" extrusionOk="0">
                      <a:moveTo>
                        <a:pt x="583" y="0"/>
                      </a:moveTo>
                      <a:lnTo>
                        <a:pt x="1" y="101"/>
                      </a:lnTo>
                      <a:lnTo>
                        <a:pt x="271" y="580"/>
                      </a:lnTo>
                      <a:lnTo>
                        <a:pt x="624" y="845"/>
                      </a:lnTo>
                      <a:lnTo>
                        <a:pt x="1222" y="225"/>
                      </a:lnTo>
                      <a:cubicBezTo>
                        <a:pt x="911" y="123"/>
                        <a:pt x="583" y="0"/>
                        <a:pt x="5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8" name="Google Shape;5878;p6"/>
                <p:cNvSpPr/>
                <p:nvPr/>
              </p:nvSpPr>
              <p:spPr>
                <a:xfrm>
                  <a:off x="6554759" y="1274044"/>
                  <a:ext cx="16601" cy="44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" h="1088" extrusionOk="0">
                      <a:moveTo>
                        <a:pt x="1" y="0"/>
                      </a:moveTo>
                      <a:lnTo>
                        <a:pt x="73" y="850"/>
                      </a:lnTo>
                      <a:lnTo>
                        <a:pt x="226" y="1087"/>
                      </a:lnTo>
                      <a:lnTo>
                        <a:pt x="406" y="60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9" name="Google Shape;5879;p6"/>
                <p:cNvSpPr/>
                <p:nvPr/>
              </p:nvSpPr>
              <p:spPr>
                <a:xfrm>
                  <a:off x="6274295" y="1118499"/>
                  <a:ext cx="180488" cy="247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60" extrusionOk="0">
                      <a:moveTo>
                        <a:pt x="4413" y="0"/>
                      </a:moveTo>
                      <a:lnTo>
                        <a:pt x="607" y="287"/>
                      </a:lnTo>
                      <a:lnTo>
                        <a:pt x="0" y="1263"/>
                      </a:lnTo>
                      <a:lnTo>
                        <a:pt x="1628" y="6060"/>
                      </a:lnTo>
                      <a:lnTo>
                        <a:pt x="3458" y="3818"/>
                      </a:lnTo>
                      <a:lnTo>
                        <a:pt x="441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0" name="Google Shape;5880;p6"/>
                <p:cNvSpPr/>
                <p:nvPr/>
              </p:nvSpPr>
              <p:spPr>
                <a:xfrm>
                  <a:off x="6386660" y="841469"/>
                  <a:ext cx="96664" cy="15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4" h="3713" extrusionOk="0">
                      <a:moveTo>
                        <a:pt x="2364" y="0"/>
                      </a:moveTo>
                      <a:lnTo>
                        <a:pt x="859" y="500"/>
                      </a:lnTo>
                      <a:cubicBezTo>
                        <a:pt x="578" y="944"/>
                        <a:pt x="290" y="1384"/>
                        <a:pt x="1" y="1823"/>
                      </a:cubicBezTo>
                      <a:lnTo>
                        <a:pt x="139" y="2724"/>
                      </a:lnTo>
                      <a:lnTo>
                        <a:pt x="419" y="3712"/>
                      </a:lnTo>
                      <a:lnTo>
                        <a:pt x="1494" y="3162"/>
                      </a:lnTo>
                      <a:lnTo>
                        <a:pt x="236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1" name="Google Shape;5881;p6"/>
                <p:cNvSpPr/>
                <p:nvPr/>
              </p:nvSpPr>
              <p:spPr>
                <a:xfrm>
                  <a:off x="6548053" y="1020608"/>
                  <a:ext cx="86278" cy="187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0" h="4592" extrusionOk="0">
                      <a:moveTo>
                        <a:pt x="1794" y="0"/>
                      </a:moveTo>
                      <a:lnTo>
                        <a:pt x="1" y="918"/>
                      </a:lnTo>
                      <a:lnTo>
                        <a:pt x="290" y="2807"/>
                      </a:lnTo>
                      <a:lnTo>
                        <a:pt x="1112" y="3970"/>
                      </a:lnTo>
                      <a:lnTo>
                        <a:pt x="2109" y="4591"/>
                      </a:lnTo>
                      <a:lnTo>
                        <a:pt x="2109" y="4591"/>
                      </a:lnTo>
                      <a:lnTo>
                        <a:pt x="17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2" name="Google Shape;5882;p6"/>
                <p:cNvSpPr/>
                <p:nvPr/>
              </p:nvSpPr>
              <p:spPr>
                <a:xfrm>
                  <a:off x="6254095" y="1107581"/>
                  <a:ext cx="2502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848" extrusionOk="0">
                      <a:moveTo>
                        <a:pt x="54" y="0"/>
                      </a:moveTo>
                      <a:cubicBezTo>
                        <a:pt x="37" y="26"/>
                        <a:pt x="18" y="51"/>
                        <a:pt x="1" y="77"/>
                      </a:cubicBezTo>
                      <a:lnTo>
                        <a:pt x="262" y="847"/>
                      </a:lnTo>
                      <a:lnTo>
                        <a:pt x="612" y="392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3" name="Google Shape;5883;p6"/>
                <p:cNvSpPr/>
                <p:nvPr/>
              </p:nvSpPr>
              <p:spPr>
                <a:xfrm>
                  <a:off x="6460630" y="1199911"/>
                  <a:ext cx="65179" cy="79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4" h="1937" extrusionOk="0">
                      <a:moveTo>
                        <a:pt x="839" y="0"/>
                      </a:moveTo>
                      <a:cubicBezTo>
                        <a:pt x="839" y="0"/>
                        <a:pt x="0" y="472"/>
                        <a:pt x="85" y="636"/>
                      </a:cubicBezTo>
                      <a:cubicBezTo>
                        <a:pt x="169" y="801"/>
                        <a:pt x="710" y="1937"/>
                        <a:pt x="710" y="1937"/>
                      </a:cubicBezTo>
                      <a:lnTo>
                        <a:pt x="1594" y="1068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4" name="Google Shape;5884;p6"/>
                <p:cNvSpPr/>
                <p:nvPr/>
              </p:nvSpPr>
              <p:spPr>
                <a:xfrm>
                  <a:off x="6505487" y="1160861"/>
                  <a:ext cx="56387" cy="61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" h="1511" extrusionOk="0">
                      <a:moveTo>
                        <a:pt x="956" y="1"/>
                      </a:moveTo>
                      <a:cubicBezTo>
                        <a:pt x="956" y="1"/>
                        <a:pt x="130" y="9"/>
                        <a:pt x="65" y="126"/>
                      </a:cubicBezTo>
                      <a:cubicBezTo>
                        <a:pt x="0" y="242"/>
                        <a:pt x="442" y="1511"/>
                        <a:pt x="442" y="1511"/>
                      </a:cubicBezTo>
                      <a:lnTo>
                        <a:pt x="1379" y="823"/>
                      </a:lnTo>
                      <a:lnTo>
                        <a:pt x="95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5" name="Google Shape;5885;p6"/>
                <p:cNvSpPr/>
                <p:nvPr/>
              </p:nvSpPr>
              <p:spPr>
                <a:xfrm>
                  <a:off x="6496246" y="1089999"/>
                  <a:ext cx="43957" cy="50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" h="1228" extrusionOk="0">
                      <a:moveTo>
                        <a:pt x="752" y="1"/>
                      </a:moveTo>
                      <a:lnTo>
                        <a:pt x="324" y="220"/>
                      </a:lnTo>
                      <a:lnTo>
                        <a:pt x="0" y="968"/>
                      </a:lnTo>
                      <a:lnTo>
                        <a:pt x="466" y="1228"/>
                      </a:lnTo>
                      <a:lnTo>
                        <a:pt x="1074" y="792"/>
                      </a:lnTo>
                      <a:lnTo>
                        <a:pt x="75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6" name="Google Shape;5886;p6"/>
                <p:cNvSpPr/>
                <p:nvPr/>
              </p:nvSpPr>
              <p:spPr>
                <a:xfrm>
                  <a:off x="6633513" y="1036514"/>
                  <a:ext cx="52380" cy="638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1561" extrusionOk="0">
                      <a:moveTo>
                        <a:pt x="922" y="1"/>
                      </a:moveTo>
                      <a:lnTo>
                        <a:pt x="1" y="555"/>
                      </a:lnTo>
                      <a:lnTo>
                        <a:pt x="474" y="1560"/>
                      </a:lnTo>
                      <a:lnTo>
                        <a:pt x="1281" y="1188"/>
                      </a:lnTo>
                      <a:lnTo>
                        <a:pt x="92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7" name="Google Shape;5887;p6"/>
                <p:cNvSpPr/>
                <p:nvPr/>
              </p:nvSpPr>
              <p:spPr>
                <a:xfrm>
                  <a:off x="6455110" y="936661"/>
                  <a:ext cx="116864" cy="117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8" h="2878" extrusionOk="0">
                      <a:moveTo>
                        <a:pt x="1373" y="0"/>
                      </a:moveTo>
                      <a:cubicBezTo>
                        <a:pt x="1373" y="0"/>
                        <a:pt x="0" y="1618"/>
                        <a:pt x="2" y="1783"/>
                      </a:cubicBezTo>
                      <a:cubicBezTo>
                        <a:pt x="4" y="1949"/>
                        <a:pt x="175" y="2526"/>
                        <a:pt x="175" y="2526"/>
                      </a:cubicBezTo>
                      <a:lnTo>
                        <a:pt x="1435" y="2878"/>
                      </a:lnTo>
                      <a:cubicBezTo>
                        <a:pt x="1435" y="2878"/>
                        <a:pt x="2739" y="1406"/>
                        <a:pt x="2792" y="1309"/>
                      </a:cubicBezTo>
                      <a:cubicBezTo>
                        <a:pt x="2857" y="1193"/>
                        <a:pt x="2584" y="335"/>
                        <a:pt x="2584" y="335"/>
                      </a:cubicBezTo>
                      <a:lnTo>
                        <a:pt x="137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8" name="Google Shape;5888;p6"/>
                <p:cNvSpPr/>
                <p:nvPr/>
              </p:nvSpPr>
              <p:spPr>
                <a:xfrm>
                  <a:off x="6401912" y="1049395"/>
                  <a:ext cx="105987" cy="60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2" h="1469" extrusionOk="0">
                      <a:moveTo>
                        <a:pt x="1511" y="0"/>
                      </a:moveTo>
                      <a:cubicBezTo>
                        <a:pt x="1511" y="0"/>
                        <a:pt x="1331" y="300"/>
                        <a:pt x="1150" y="352"/>
                      </a:cubicBezTo>
                      <a:cubicBezTo>
                        <a:pt x="969" y="403"/>
                        <a:pt x="457" y="540"/>
                        <a:pt x="457" y="540"/>
                      </a:cubicBezTo>
                      <a:cubicBezTo>
                        <a:pt x="457" y="540"/>
                        <a:pt x="451" y="540"/>
                        <a:pt x="439" y="540"/>
                      </a:cubicBezTo>
                      <a:cubicBezTo>
                        <a:pt x="354" y="540"/>
                        <a:pt x="1" y="550"/>
                        <a:pt x="45" y="710"/>
                      </a:cubicBezTo>
                      <a:cubicBezTo>
                        <a:pt x="97" y="892"/>
                        <a:pt x="268" y="1469"/>
                        <a:pt x="268" y="1469"/>
                      </a:cubicBezTo>
                      <a:lnTo>
                        <a:pt x="1211" y="1443"/>
                      </a:lnTo>
                      <a:lnTo>
                        <a:pt x="1481" y="1040"/>
                      </a:lnTo>
                      <a:lnTo>
                        <a:pt x="1737" y="1173"/>
                      </a:lnTo>
                      <a:cubicBezTo>
                        <a:pt x="1737" y="1173"/>
                        <a:pt x="1960" y="1368"/>
                        <a:pt x="2075" y="1368"/>
                      </a:cubicBezTo>
                      <a:cubicBezTo>
                        <a:pt x="2093" y="1368"/>
                        <a:pt x="2108" y="1363"/>
                        <a:pt x="2120" y="1351"/>
                      </a:cubicBezTo>
                      <a:cubicBezTo>
                        <a:pt x="2201" y="1268"/>
                        <a:pt x="2592" y="569"/>
                        <a:pt x="2592" y="569"/>
                      </a:cubicBezTo>
                      <a:lnTo>
                        <a:pt x="151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9" name="Google Shape;5889;p6"/>
                <p:cNvSpPr/>
                <p:nvPr/>
              </p:nvSpPr>
              <p:spPr>
                <a:xfrm>
                  <a:off x="6378319" y="1011940"/>
                  <a:ext cx="51603" cy="47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2" h="1165" extrusionOk="0">
                      <a:moveTo>
                        <a:pt x="1037" y="1"/>
                      </a:moveTo>
                      <a:lnTo>
                        <a:pt x="262" y="191"/>
                      </a:lnTo>
                      <a:lnTo>
                        <a:pt x="1" y="573"/>
                      </a:lnTo>
                      <a:lnTo>
                        <a:pt x="386" y="1164"/>
                      </a:lnTo>
                      <a:lnTo>
                        <a:pt x="1261" y="924"/>
                      </a:lnTo>
                      <a:lnTo>
                        <a:pt x="1190" y="463"/>
                      </a:lnTo>
                      <a:lnTo>
                        <a:pt x="10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0" name="Google Shape;5890;p6"/>
                <p:cNvSpPr/>
                <p:nvPr/>
              </p:nvSpPr>
              <p:spPr>
                <a:xfrm>
                  <a:off x="6427141" y="982540"/>
                  <a:ext cx="23675" cy="6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1575" extrusionOk="0">
                      <a:moveTo>
                        <a:pt x="359" y="1"/>
                      </a:moveTo>
                      <a:cubicBezTo>
                        <a:pt x="237" y="1"/>
                        <a:pt x="1" y="17"/>
                        <a:pt x="2" y="139"/>
                      </a:cubicBezTo>
                      <a:cubicBezTo>
                        <a:pt x="4" y="305"/>
                        <a:pt x="364" y="1574"/>
                        <a:pt x="364" y="1574"/>
                      </a:cubicBezTo>
                      <a:lnTo>
                        <a:pt x="578" y="1506"/>
                      </a:lnTo>
                      <a:lnTo>
                        <a:pt x="431" y="3"/>
                      </a:lnTo>
                      <a:cubicBezTo>
                        <a:pt x="431" y="3"/>
                        <a:pt x="402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1" name="Google Shape;5891;p6"/>
                <p:cNvSpPr/>
                <p:nvPr/>
              </p:nvSpPr>
              <p:spPr>
                <a:xfrm>
                  <a:off x="6315798" y="932490"/>
                  <a:ext cx="74052" cy="177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1" h="4351" extrusionOk="0">
                      <a:moveTo>
                        <a:pt x="1468" y="0"/>
                      </a:moveTo>
                      <a:cubicBezTo>
                        <a:pt x="1015" y="679"/>
                        <a:pt x="554" y="1353"/>
                        <a:pt x="92" y="2026"/>
                      </a:cubicBezTo>
                      <a:lnTo>
                        <a:pt x="107" y="2497"/>
                      </a:lnTo>
                      <a:cubicBezTo>
                        <a:pt x="107" y="2497"/>
                        <a:pt x="0" y="3507"/>
                        <a:pt x="40" y="4069"/>
                      </a:cubicBezTo>
                      <a:cubicBezTo>
                        <a:pt x="54" y="4284"/>
                        <a:pt x="169" y="4351"/>
                        <a:pt x="314" y="4351"/>
                      </a:cubicBezTo>
                      <a:cubicBezTo>
                        <a:pt x="549" y="4351"/>
                        <a:pt x="865" y="4177"/>
                        <a:pt x="967" y="4176"/>
                      </a:cubicBezTo>
                      <a:cubicBezTo>
                        <a:pt x="1132" y="4174"/>
                        <a:pt x="1810" y="4117"/>
                        <a:pt x="1810" y="4117"/>
                      </a:cubicBezTo>
                      <a:lnTo>
                        <a:pt x="1591" y="3690"/>
                      </a:lnTo>
                      <a:lnTo>
                        <a:pt x="984" y="2505"/>
                      </a:lnTo>
                      <a:lnTo>
                        <a:pt x="1637" y="1672"/>
                      </a:lnTo>
                      <a:lnTo>
                        <a:pt x="1767" y="1439"/>
                      </a:lnTo>
                      <a:cubicBezTo>
                        <a:pt x="1767" y="1439"/>
                        <a:pt x="1546" y="928"/>
                        <a:pt x="1540" y="266"/>
                      </a:cubicBezTo>
                      <a:cubicBezTo>
                        <a:pt x="1538" y="117"/>
                        <a:pt x="1510" y="36"/>
                        <a:pt x="146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2" name="Google Shape;5892;p6"/>
                <p:cNvSpPr/>
                <p:nvPr/>
              </p:nvSpPr>
              <p:spPr>
                <a:xfrm>
                  <a:off x="6264645" y="1037905"/>
                  <a:ext cx="42730" cy="61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" h="1493" extrusionOk="0">
                      <a:moveTo>
                        <a:pt x="963" y="1"/>
                      </a:moveTo>
                      <a:cubicBezTo>
                        <a:pt x="641" y="468"/>
                        <a:pt x="321" y="936"/>
                        <a:pt x="0" y="1404"/>
                      </a:cubicBezTo>
                      <a:cubicBezTo>
                        <a:pt x="69" y="1431"/>
                        <a:pt x="144" y="1451"/>
                        <a:pt x="198" y="1469"/>
                      </a:cubicBezTo>
                      <a:cubicBezTo>
                        <a:pt x="253" y="1487"/>
                        <a:pt x="330" y="1493"/>
                        <a:pt x="411" y="1493"/>
                      </a:cubicBezTo>
                      <a:cubicBezTo>
                        <a:pt x="551" y="1493"/>
                        <a:pt x="704" y="1474"/>
                        <a:pt x="777" y="1463"/>
                      </a:cubicBezTo>
                      <a:cubicBezTo>
                        <a:pt x="893" y="1446"/>
                        <a:pt x="847" y="222"/>
                        <a:pt x="1044" y="38"/>
                      </a:cubicBezTo>
                      <a:cubicBezTo>
                        <a:pt x="1044" y="38"/>
                        <a:pt x="1013" y="23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3" name="Google Shape;5893;p6"/>
                <p:cNvSpPr/>
                <p:nvPr/>
              </p:nvSpPr>
              <p:spPr>
                <a:xfrm>
                  <a:off x="6465292" y="1136818"/>
                  <a:ext cx="42566" cy="57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" h="1415" extrusionOk="0">
                      <a:moveTo>
                        <a:pt x="333" y="1"/>
                      </a:moveTo>
                      <a:lnTo>
                        <a:pt x="1" y="1414"/>
                      </a:lnTo>
                      <a:lnTo>
                        <a:pt x="630" y="1168"/>
                      </a:lnTo>
                      <a:lnTo>
                        <a:pt x="1041" y="279"/>
                      </a:lnTo>
                      <a:lnTo>
                        <a:pt x="33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4" name="Google Shape;5894;p6"/>
                <p:cNvSpPr/>
                <p:nvPr/>
              </p:nvSpPr>
              <p:spPr>
                <a:xfrm>
                  <a:off x="6522538" y="1128680"/>
                  <a:ext cx="31976" cy="20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2" h="512" extrusionOk="0">
                      <a:moveTo>
                        <a:pt x="494" y="1"/>
                      </a:moveTo>
                      <a:cubicBezTo>
                        <a:pt x="482" y="1"/>
                        <a:pt x="471" y="7"/>
                        <a:pt x="462" y="19"/>
                      </a:cubicBezTo>
                      <a:cubicBezTo>
                        <a:pt x="373" y="140"/>
                        <a:pt x="0" y="444"/>
                        <a:pt x="0" y="444"/>
                      </a:cubicBezTo>
                      <a:lnTo>
                        <a:pt x="677" y="512"/>
                      </a:lnTo>
                      <a:lnTo>
                        <a:pt x="782" y="421"/>
                      </a:lnTo>
                      <a:cubicBezTo>
                        <a:pt x="782" y="421"/>
                        <a:pt x="596" y="1"/>
                        <a:pt x="4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5" name="Google Shape;5895;p6"/>
                <p:cNvSpPr/>
                <p:nvPr/>
              </p:nvSpPr>
              <p:spPr>
                <a:xfrm>
                  <a:off x="6522783" y="1060312"/>
                  <a:ext cx="19913" cy="1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404" extrusionOk="0">
                      <a:moveTo>
                        <a:pt x="1" y="0"/>
                      </a:moveTo>
                      <a:lnTo>
                        <a:pt x="97" y="404"/>
                      </a:lnTo>
                      <a:lnTo>
                        <a:pt x="477" y="397"/>
                      </a:lnTo>
                      <a:cubicBezTo>
                        <a:pt x="477" y="397"/>
                        <a:pt x="487" y="150"/>
                        <a:pt x="433" y="98"/>
                      </a:cubicBezTo>
                      <a:cubicBezTo>
                        <a:pt x="379" y="45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6" name="Google Shape;5896;p6"/>
                <p:cNvSpPr/>
                <p:nvPr/>
              </p:nvSpPr>
              <p:spPr>
                <a:xfrm>
                  <a:off x="6588739" y="748935"/>
                  <a:ext cx="149289" cy="137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1" h="3360" extrusionOk="0">
                      <a:moveTo>
                        <a:pt x="760" y="0"/>
                      </a:moveTo>
                      <a:lnTo>
                        <a:pt x="0" y="1035"/>
                      </a:lnTo>
                      <a:lnTo>
                        <a:pt x="3272" y="3360"/>
                      </a:lnTo>
                      <a:lnTo>
                        <a:pt x="3651" y="2925"/>
                      </a:lnTo>
                      <a:lnTo>
                        <a:pt x="76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7" name="Google Shape;5897;p6"/>
                <p:cNvSpPr/>
                <p:nvPr/>
              </p:nvSpPr>
              <p:spPr>
                <a:xfrm>
                  <a:off x="6490357" y="756827"/>
                  <a:ext cx="100303" cy="96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3" h="2369" extrusionOk="0">
                      <a:moveTo>
                        <a:pt x="1966" y="1"/>
                      </a:moveTo>
                      <a:lnTo>
                        <a:pt x="0" y="1060"/>
                      </a:lnTo>
                      <a:lnTo>
                        <a:pt x="591" y="2368"/>
                      </a:lnTo>
                      <a:lnTo>
                        <a:pt x="2251" y="2282"/>
                      </a:lnTo>
                      <a:lnTo>
                        <a:pt x="1789" y="579"/>
                      </a:lnTo>
                      <a:cubicBezTo>
                        <a:pt x="1789" y="579"/>
                        <a:pt x="2453" y="209"/>
                        <a:pt x="2312" y="164"/>
                      </a:cubicBezTo>
                      <a:cubicBezTo>
                        <a:pt x="2264" y="149"/>
                        <a:pt x="2127" y="82"/>
                        <a:pt x="196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8" name="Google Shape;5898;p6"/>
                <p:cNvSpPr/>
                <p:nvPr/>
              </p:nvSpPr>
              <p:spPr>
                <a:xfrm>
                  <a:off x="6584650" y="832841"/>
                  <a:ext cx="67714" cy="75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" h="1841" extrusionOk="0">
                      <a:moveTo>
                        <a:pt x="601" y="0"/>
                      </a:moveTo>
                      <a:cubicBezTo>
                        <a:pt x="593" y="0"/>
                        <a:pt x="587" y="2"/>
                        <a:pt x="584" y="7"/>
                      </a:cubicBezTo>
                      <a:cubicBezTo>
                        <a:pt x="515" y="101"/>
                        <a:pt x="452" y="898"/>
                        <a:pt x="452" y="898"/>
                      </a:cubicBezTo>
                      <a:lnTo>
                        <a:pt x="0" y="1335"/>
                      </a:lnTo>
                      <a:lnTo>
                        <a:pt x="848" y="1841"/>
                      </a:lnTo>
                      <a:lnTo>
                        <a:pt x="1577" y="1144"/>
                      </a:lnTo>
                      <a:lnTo>
                        <a:pt x="1655" y="780"/>
                      </a:lnTo>
                      <a:cubicBezTo>
                        <a:pt x="1655" y="780"/>
                        <a:pt x="753" y="0"/>
                        <a:pt x="60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9" name="Google Shape;5899;p6"/>
                <p:cNvSpPr/>
                <p:nvPr/>
              </p:nvSpPr>
              <p:spPr>
                <a:xfrm>
                  <a:off x="6651832" y="864531"/>
                  <a:ext cx="86809" cy="130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" h="3181" extrusionOk="0">
                      <a:moveTo>
                        <a:pt x="480" y="0"/>
                      </a:moveTo>
                      <a:lnTo>
                        <a:pt x="277" y="751"/>
                      </a:lnTo>
                      <a:lnTo>
                        <a:pt x="0" y="924"/>
                      </a:lnTo>
                      <a:cubicBezTo>
                        <a:pt x="49" y="1522"/>
                        <a:pt x="100" y="2119"/>
                        <a:pt x="157" y="2716"/>
                      </a:cubicBezTo>
                      <a:lnTo>
                        <a:pt x="506" y="2466"/>
                      </a:lnTo>
                      <a:lnTo>
                        <a:pt x="509" y="3180"/>
                      </a:lnTo>
                      <a:cubicBezTo>
                        <a:pt x="745" y="3135"/>
                        <a:pt x="979" y="3081"/>
                        <a:pt x="1214" y="3033"/>
                      </a:cubicBezTo>
                      <a:lnTo>
                        <a:pt x="1210" y="2800"/>
                      </a:lnTo>
                      <a:lnTo>
                        <a:pt x="1469" y="1756"/>
                      </a:lnTo>
                      <a:lnTo>
                        <a:pt x="2122" y="1540"/>
                      </a:lnTo>
                      <a:lnTo>
                        <a:pt x="48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0" name="Google Shape;5900;p6"/>
                <p:cNvSpPr/>
                <p:nvPr/>
              </p:nvSpPr>
              <p:spPr>
                <a:xfrm>
                  <a:off x="6505936" y="863795"/>
                  <a:ext cx="75278" cy="33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" h="821" extrusionOk="0">
                      <a:moveTo>
                        <a:pt x="1841" y="1"/>
                      </a:moveTo>
                      <a:lnTo>
                        <a:pt x="282" y="133"/>
                      </a:lnTo>
                      <a:cubicBezTo>
                        <a:pt x="240" y="261"/>
                        <a:pt x="0" y="678"/>
                        <a:pt x="0" y="678"/>
                      </a:cubicBezTo>
                      <a:lnTo>
                        <a:pt x="554" y="821"/>
                      </a:lnTo>
                      <a:lnTo>
                        <a:pt x="1260" y="272"/>
                      </a:lnTo>
                      <a:lnTo>
                        <a:pt x="1558" y="332"/>
                      </a:lnTo>
                      <a:lnTo>
                        <a:pt x="184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01" name="Google Shape;5901;p6"/>
              <p:cNvGrpSpPr/>
              <p:nvPr/>
            </p:nvGrpSpPr>
            <p:grpSpPr>
              <a:xfrm rot="10800000">
                <a:off x="-133264" y="1661851"/>
                <a:ext cx="1340333" cy="1202820"/>
                <a:chOff x="7421423" y="3718939"/>
                <a:chExt cx="1340333" cy="1202820"/>
              </a:xfrm>
            </p:grpSpPr>
            <p:sp>
              <p:nvSpPr>
                <p:cNvPr id="5902" name="Google Shape;5902;p6"/>
                <p:cNvSpPr/>
                <p:nvPr/>
              </p:nvSpPr>
              <p:spPr>
                <a:xfrm>
                  <a:off x="7421423" y="3718939"/>
                  <a:ext cx="1340333" cy="12028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79" h="29416" extrusionOk="0">
                      <a:moveTo>
                        <a:pt x="16055" y="7739"/>
                      </a:moveTo>
                      <a:cubicBezTo>
                        <a:pt x="16055" y="7739"/>
                        <a:pt x="17840" y="9550"/>
                        <a:pt x="18265" y="9595"/>
                      </a:cubicBezTo>
                      <a:cubicBezTo>
                        <a:pt x="18688" y="9638"/>
                        <a:pt x="16540" y="10034"/>
                        <a:pt x="16057" y="10224"/>
                      </a:cubicBezTo>
                      <a:cubicBezTo>
                        <a:pt x="16040" y="10231"/>
                        <a:pt x="16021" y="10235"/>
                        <a:pt x="16002" y="10235"/>
                      </a:cubicBezTo>
                      <a:cubicBezTo>
                        <a:pt x="15494" y="10235"/>
                        <a:pt x="14462" y="7900"/>
                        <a:pt x="14462" y="7900"/>
                      </a:cubicBezTo>
                      <a:lnTo>
                        <a:pt x="16055" y="7739"/>
                      </a:lnTo>
                      <a:close/>
                      <a:moveTo>
                        <a:pt x="24316" y="6754"/>
                      </a:moveTo>
                      <a:lnTo>
                        <a:pt x="25004" y="7237"/>
                      </a:lnTo>
                      <a:lnTo>
                        <a:pt x="26023" y="7398"/>
                      </a:lnTo>
                      <a:cubicBezTo>
                        <a:pt x="25192" y="8528"/>
                        <a:pt x="24370" y="9662"/>
                        <a:pt x="23552" y="10800"/>
                      </a:cubicBezTo>
                      <a:lnTo>
                        <a:pt x="21928" y="10640"/>
                      </a:lnTo>
                      <a:cubicBezTo>
                        <a:pt x="21841" y="9886"/>
                        <a:pt x="21727" y="9138"/>
                        <a:pt x="21587" y="8394"/>
                      </a:cubicBezTo>
                      <a:lnTo>
                        <a:pt x="24316" y="6754"/>
                      </a:lnTo>
                      <a:close/>
                      <a:moveTo>
                        <a:pt x="29243" y="6678"/>
                      </a:moveTo>
                      <a:lnTo>
                        <a:pt x="29758" y="11839"/>
                      </a:lnTo>
                      <a:lnTo>
                        <a:pt x="28295" y="11226"/>
                      </a:lnTo>
                      <a:lnTo>
                        <a:pt x="26264" y="12645"/>
                      </a:lnTo>
                      <a:lnTo>
                        <a:pt x="25918" y="13056"/>
                      </a:lnTo>
                      <a:cubicBezTo>
                        <a:pt x="25437" y="12783"/>
                        <a:pt x="24949" y="12522"/>
                        <a:pt x="24472" y="12243"/>
                      </a:cubicBezTo>
                      <a:lnTo>
                        <a:pt x="25549" y="10997"/>
                      </a:lnTo>
                      <a:lnTo>
                        <a:pt x="24565" y="10900"/>
                      </a:lnTo>
                      <a:cubicBezTo>
                        <a:pt x="25370" y="9779"/>
                        <a:pt x="26186" y="8664"/>
                        <a:pt x="27008" y="7555"/>
                      </a:cubicBezTo>
                      <a:lnTo>
                        <a:pt x="27752" y="7674"/>
                      </a:lnTo>
                      <a:lnTo>
                        <a:pt x="29243" y="6678"/>
                      </a:lnTo>
                      <a:close/>
                      <a:moveTo>
                        <a:pt x="21368" y="11253"/>
                      </a:moveTo>
                      <a:lnTo>
                        <a:pt x="24712" y="11409"/>
                      </a:lnTo>
                      <a:lnTo>
                        <a:pt x="20654" y="15474"/>
                      </a:lnTo>
                      <a:lnTo>
                        <a:pt x="18183" y="13166"/>
                      </a:lnTo>
                      <a:lnTo>
                        <a:pt x="21368" y="11253"/>
                      </a:lnTo>
                      <a:close/>
                      <a:moveTo>
                        <a:pt x="24037" y="12746"/>
                      </a:moveTo>
                      <a:cubicBezTo>
                        <a:pt x="24511" y="13035"/>
                        <a:pt x="24999" y="13301"/>
                        <a:pt x="25484" y="13572"/>
                      </a:cubicBezTo>
                      <a:lnTo>
                        <a:pt x="24058" y="15265"/>
                      </a:lnTo>
                      <a:lnTo>
                        <a:pt x="22684" y="16288"/>
                      </a:lnTo>
                      <a:lnTo>
                        <a:pt x="21631" y="15529"/>
                      </a:lnTo>
                      <a:lnTo>
                        <a:pt x="24037" y="12746"/>
                      </a:lnTo>
                      <a:close/>
                      <a:moveTo>
                        <a:pt x="15487" y="12258"/>
                      </a:moveTo>
                      <a:lnTo>
                        <a:pt x="16716" y="12315"/>
                      </a:lnTo>
                      <a:lnTo>
                        <a:pt x="17404" y="14289"/>
                      </a:lnTo>
                      <a:lnTo>
                        <a:pt x="17639" y="15838"/>
                      </a:lnTo>
                      <a:lnTo>
                        <a:pt x="14964" y="16351"/>
                      </a:lnTo>
                      <a:lnTo>
                        <a:pt x="13398" y="15402"/>
                      </a:lnTo>
                      <a:lnTo>
                        <a:pt x="15487" y="12258"/>
                      </a:lnTo>
                      <a:close/>
                      <a:moveTo>
                        <a:pt x="17948" y="16656"/>
                      </a:moveTo>
                      <a:cubicBezTo>
                        <a:pt x="18324" y="16656"/>
                        <a:pt x="18737" y="17665"/>
                        <a:pt x="18737" y="17665"/>
                      </a:cubicBezTo>
                      <a:lnTo>
                        <a:pt x="16397" y="17578"/>
                      </a:lnTo>
                      <a:lnTo>
                        <a:pt x="15973" y="17038"/>
                      </a:lnTo>
                      <a:cubicBezTo>
                        <a:pt x="15973" y="17038"/>
                        <a:pt x="17552" y="16686"/>
                        <a:pt x="17932" y="16657"/>
                      </a:cubicBezTo>
                      <a:cubicBezTo>
                        <a:pt x="17937" y="16657"/>
                        <a:pt x="17943" y="16656"/>
                        <a:pt x="17948" y="16656"/>
                      </a:cubicBezTo>
                      <a:close/>
                      <a:moveTo>
                        <a:pt x="18208" y="14302"/>
                      </a:moveTo>
                      <a:lnTo>
                        <a:pt x="21178" y="16596"/>
                      </a:lnTo>
                      <a:lnTo>
                        <a:pt x="20915" y="17649"/>
                      </a:lnTo>
                      <a:lnTo>
                        <a:pt x="19848" y="17694"/>
                      </a:lnTo>
                      <a:lnTo>
                        <a:pt x="18092" y="15765"/>
                      </a:lnTo>
                      <a:lnTo>
                        <a:pt x="18208" y="14302"/>
                      </a:lnTo>
                      <a:close/>
                      <a:moveTo>
                        <a:pt x="13553" y="16791"/>
                      </a:moveTo>
                      <a:cubicBezTo>
                        <a:pt x="13666" y="16791"/>
                        <a:pt x="13770" y="16799"/>
                        <a:pt x="13853" y="16820"/>
                      </a:cubicBezTo>
                      <a:cubicBezTo>
                        <a:pt x="14203" y="16907"/>
                        <a:pt x="14862" y="17009"/>
                        <a:pt x="14819" y="17433"/>
                      </a:cubicBezTo>
                      <a:cubicBezTo>
                        <a:pt x="14774" y="17858"/>
                        <a:pt x="14381" y="19685"/>
                        <a:pt x="14381" y="19685"/>
                      </a:cubicBezTo>
                      <a:cubicBezTo>
                        <a:pt x="14381" y="19685"/>
                        <a:pt x="14555" y="20958"/>
                        <a:pt x="14255" y="20958"/>
                      </a:cubicBezTo>
                      <a:cubicBezTo>
                        <a:pt x="14253" y="20958"/>
                        <a:pt x="14251" y="20958"/>
                        <a:pt x="14250" y="20958"/>
                      </a:cubicBezTo>
                      <a:cubicBezTo>
                        <a:pt x="13943" y="20943"/>
                        <a:pt x="12130" y="20242"/>
                        <a:pt x="12130" y="20242"/>
                      </a:cubicBezTo>
                      <a:cubicBezTo>
                        <a:pt x="12553" y="19789"/>
                        <a:pt x="12259" y="16982"/>
                        <a:pt x="12523" y="16923"/>
                      </a:cubicBezTo>
                      <a:cubicBezTo>
                        <a:pt x="12723" y="16878"/>
                        <a:pt x="13188" y="16791"/>
                        <a:pt x="13553" y="16791"/>
                      </a:cubicBezTo>
                      <a:close/>
                      <a:moveTo>
                        <a:pt x="7172" y="19441"/>
                      </a:moveTo>
                      <a:lnTo>
                        <a:pt x="8153" y="20741"/>
                      </a:lnTo>
                      <a:lnTo>
                        <a:pt x="7612" y="21664"/>
                      </a:lnTo>
                      <a:lnTo>
                        <a:pt x="5858" y="22220"/>
                      </a:lnTo>
                      <a:lnTo>
                        <a:pt x="5433" y="21182"/>
                      </a:lnTo>
                      <a:lnTo>
                        <a:pt x="5198" y="20129"/>
                      </a:lnTo>
                      <a:lnTo>
                        <a:pt x="7172" y="19441"/>
                      </a:lnTo>
                      <a:close/>
                      <a:moveTo>
                        <a:pt x="12525" y="20900"/>
                      </a:moveTo>
                      <a:lnTo>
                        <a:pt x="14133" y="21922"/>
                      </a:lnTo>
                      <a:lnTo>
                        <a:pt x="13242" y="23254"/>
                      </a:lnTo>
                      <a:lnTo>
                        <a:pt x="11897" y="22173"/>
                      </a:lnTo>
                      <a:lnTo>
                        <a:pt x="12525" y="20900"/>
                      </a:lnTo>
                      <a:close/>
                      <a:moveTo>
                        <a:pt x="4526" y="20334"/>
                      </a:moveTo>
                      <a:cubicBezTo>
                        <a:pt x="4526" y="20334"/>
                        <a:pt x="5552" y="23199"/>
                        <a:pt x="5581" y="23579"/>
                      </a:cubicBezTo>
                      <a:cubicBezTo>
                        <a:pt x="5611" y="23960"/>
                        <a:pt x="4616" y="23961"/>
                        <a:pt x="4616" y="23961"/>
                      </a:cubicBezTo>
                      <a:lnTo>
                        <a:pt x="4044" y="20525"/>
                      </a:lnTo>
                      <a:lnTo>
                        <a:pt x="4526" y="20334"/>
                      </a:lnTo>
                      <a:close/>
                      <a:moveTo>
                        <a:pt x="10730" y="16332"/>
                      </a:moveTo>
                      <a:cubicBezTo>
                        <a:pt x="11033" y="16332"/>
                        <a:pt x="11276" y="16481"/>
                        <a:pt x="11338" y="16938"/>
                      </a:cubicBezTo>
                      <a:cubicBezTo>
                        <a:pt x="11515" y="18225"/>
                        <a:pt x="11428" y="20564"/>
                        <a:pt x="11428" y="20564"/>
                      </a:cubicBezTo>
                      <a:lnTo>
                        <a:pt x="11604" y="22348"/>
                      </a:lnTo>
                      <a:lnTo>
                        <a:pt x="12511" y="23693"/>
                      </a:lnTo>
                      <a:lnTo>
                        <a:pt x="10509" y="24995"/>
                      </a:lnTo>
                      <a:lnTo>
                        <a:pt x="9691" y="25785"/>
                      </a:lnTo>
                      <a:cubicBezTo>
                        <a:pt x="9691" y="25785"/>
                        <a:pt x="9176" y="26560"/>
                        <a:pt x="8815" y="26560"/>
                      </a:cubicBezTo>
                      <a:cubicBezTo>
                        <a:pt x="8649" y="26560"/>
                        <a:pt x="8515" y="26396"/>
                        <a:pt x="8478" y="25918"/>
                      </a:cubicBezTo>
                      <a:cubicBezTo>
                        <a:pt x="8359" y="24397"/>
                        <a:pt x="7774" y="23257"/>
                        <a:pt x="7774" y="23257"/>
                      </a:cubicBezTo>
                      <a:lnTo>
                        <a:pt x="8037" y="22701"/>
                      </a:lnTo>
                      <a:lnTo>
                        <a:pt x="9410" y="20682"/>
                      </a:lnTo>
                      <a:lnTo>
                        <a:pt x="7829" y="18051"/>
                      </a:lnTo>
                      <a:lnTo>
                        <a:pt x="7258" y="17101"/>
                      </a:lnTo>
                      <a:cubicBezTo>
                        <a:pt x="7258" y="17101"/>
                        <a:pt x="8808" y="16866"/>
                        <a:pt x="9189" y="16837"/>
                      </a:cubicBezTo>
                      <a:cubicBezTo>
                        <a:pt x="9434" y="16818"/>
                        <a:pt x="10182" y="16332"/>
                        <a:pt x="10730" y="16332"/>
                      </a:cubicBezTo>
                      <a:close/>
                      <a:moveTo>
                        <a:pt x="24255" y="0"/>
                      </a:moveTo>
                      <a:lnTo>
                        <a:pt x="20047" y="4446"/>
                      </a:lnTo>
                      <a:cubicBezTo>
                        <a:pt x="20926" y="4250"/>
                        <a:pt x="21715" y="4002"/>
                        <a:pt x="22240" y="3686"/>
                      </a:cubicBezTo>
                      <a:cubicBezTo>
                        <a:pt x="22524" y="3516"/>
                        <a:pt x="22757" y="3442"/>
                        <a:pt x="22946" y="3442"/>
                      </a:cubicBezTo>
                      <a:cubicBezTo>
                        <a:pt x="24082" y="3442"/>
                        <a:pt x="23674" y="6075"/>
                        <a:pt x="23674" y="6075"/>
                      </a:cubicBezTo>
                      <a:lnTo>
                        <a:pt x="18898" y="8944"/>
                      </a:lnTo>
                      <a:lnTo>
                        <a:pt x="17088" y="7395"/>
                      </a:lnTo>
                      <a:lnTo>
                        <a:pt x="12907" y="7461"/>
                      </a:lnTo>
                      <a:lnTo>
                        <a:pt x="11475" y="8450"/>
                      </a:lnTo>
                      <a:lnTo>
                        <a:pt x="12806" y="10879"/>
                      </a:lnTo>
                      <a:lnTo>
                        <a:pt x="11162" y="13964"/>
                      </a:lnTo>
                      <a:lnTo>
                        <a:pt x="5045" y="14842"/>
                      </a:lnTo>
                      <a:lnTo>
                        <a:pt x="5095" y="14561"/>
                      </a:lnTo>
                      <a:lnTo>
                        <a:pt x="0" y="22230"/>
                      </a:lnTo>
                      <a:lnTo>
                        <a:pt x="6057" y="29415"/>
                      </a:lnTo>
                      <a:lnTo>
                        <a:pt x="14897" y="23452"/>
                      </a:lnTo>
                      <a:lnTo>
                        <a:pt x="15638" y="17945"/>
                      </a:lnTo>
                      <a:lnTo>
                        <a:pt x="20496" y="18818"/>
                      </a:lnTo>
                      <a:cubicBezTo>
                        <a:pt x="20496" y="18818"/>
                        <a:pt x="23998" y="15631"/>
                        <a:pt x="25749" y="14037"/>
                      </a:cubicBezTo>
                      <a:cubicBezTo>
                        <a:pt x="26008" y="13801"/>
                        <a:pt x="26227" y="13696"/>
                        <a:pt x="26417" y="13696"/>
                      </a:cubicBezTo>
                      <a:cubicBezTo>
                        <a:pt x="26849" y="13696"/>
                        <a:pt x="27130" y="14240"/>
                        <a:pt x="27387" y="15024"/>
                      </a:cubicBezTo>
                      <a:lnTo>
                        <a:pt x="30321" y="13044"/>
                      </a:lnTo>
                      <a:lnTo>
                        <a:pt x="32778" y="4384"/>
                      </a:lnTo>
                      <a:lnTo>
                        <a:pt x="29232" y="2432"/>
                      </a:lnTo>
                      <a:lnTo>
                        <a:pt x="2425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3" name="Google Shape;5903;p6"/>
                <p:cNvSpPr/>
                <p:nvPr/>
              </p:nvSpPr>
              <p:spPr>
                <a:xfrm>
                  <a:off x="7627672" y="4064378"/>
                  <a:ext cx="317388" cy="261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62" h="6394" extrusionOk="0">
                      <a:moveTo>
                        <a:pt x="6431" y="1"/>
                      </a:moveTo>
                      <a:lnTo>
                        <a:pt x="2151" y="2954"/>
                      </a:lnTo>
                      <a:lnTo>
                        <a:pt x="51" y="6113"/>
                      </a:lnTo>
                      <a:lnTo>
                        <a:pt x="1" y="6393"/>
                      </a:lnTo>
                      <a:lnTo>
                        <a:pt x="1" y="6393"/>
                      </a:lnTo>
                      <a:lnTo>
                        <a:pt x="6118" y="5516"/>
                      </a:lnTo>
                      <a:lnTo>
                        <a:pt x="7762" y="2431"/>
                      </a:lnTo>
                      <a:lnTo>
                        <a:pt x="643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4" name="Google Shape;5904;p6"/>
                <p:cNvSpPr/>
                <p:nvPr/>
              </p:nvSpPr>
              <p:spPr>
                <a:xfrm>
                  <a:off x="8120110" y="3859683"/>
                  <a:ext cx="286066" cy="225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6" h="5503" extrusionOk="0">
                      <a:moveTo>
                        <a:pt x="5859" y="0"/>
                      </a:moveTo>
                      <a:cubicBezTo>
                        <a:pt x="5670" y="0"/>
                        <a:pt x="5437" y="74"/>
                        <a:pt x="5153" y="244"/>
                      </a:cubicBezTo>
                      <a:cubicBezTo>
                        <a:pt x="4628" y="560"/>
                        <a:pt x="3839" y="808"/>
                        <a:pt x="2960" y="1004"/>
                      </a:cubicBezTo>
                      <a:lnTo>
                        <a:pt x="171" y="3950"/>
                      </a:lnTo>
                      <a:lnTo>
                        <a:pt x="1" y="3953"/>
                      </a:lnTo>
                      <a:lnTo>
                        <a:pt x="1811" y="5502"/>
                      </a:lnTo>
                      <a:lnTo>
                        <a:pt x="6587" y="2633"/>
                      </a:lnTo>
                      <a:cubicBezTo>
                        <a:pt x="6587" y="2633"/>
                        <a:pt x="6995" y="0"/>
                        <a:pt x="58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5" name="Google Shape;5905;p6"/>
                <p:cNvSpPr/>
                <p:nvPr/>
              </p:nvSpPr>
              <p:spPr>
                <a:xfrm>
                  <a:off x="8030520" y="4278969"/>
                  <a:ext cx="510798" cy="398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92" h="9755" extrusionOk="0">
                      <a:moveTo>
                        <a:pt x="11521" y="0"/>
                      </a:moveTo>
                      <a:cubicBezTo>
                        <a:pt x="11331" y="0"/>
                        <a:pt x="11112" y="105"/>
                        <a:pt x="10853" y="341"/>
                      </a:cubicBezTo>
                      <a:cubicBezTo>
                        <a:pt x="9102" y="1935"/>
                        <a:pt x="5600" y="5122"/>
                        <a:pt x="5600" y="5122"/>
                      </a:cubicBezTo>
                      <a:lnTo>
                        <a:pt x="742" y="4249"/>
                      </a:lnTo>
                      <a:lnTo>
                        <a:pt x="1" y="9754"/>
                      </a:lnTo>
                      <a:lnTo>
                        <a:pt x="12491" y="1328"/>
                      </a:lnTo>
                      <a:cubicBezTo>
                        <a:pt x="12234" y="544"/>
                        <a:pt x="11953" y="0"/>
                        <a:pt x="1152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6" name="Google Shape;5906;p6"/>
                <p:cNvSpPr/>
                <p:nvPr/>
              </p:nvSpPr>
              <p:spPr>
                <a:xfrm>
                  <a:off x="8164926" y="4179034"/>
                  <a:ext cx="266971" cy="172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9" h="4222" extrusionOk="0">
                      <a:moveTo>
                        <a:pt x="3185" y="1"/>
                      </a:moveTo>
                      <a:lnTo>
                        <a:pt x="0" y="1914"/>
                      </a:lnTo>
                      <a:lnTo>
                        <a:pt x="2471" y="4222"/>
                      </a:lnTo>
                      <a:lnTo>
                        <a:pt x="6529" y="157"/>
                      </a:lnTo>
                      <a:lnTo>
                        <a:pt x="31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7" name="Google Shape;5907;p6"/>
                <p:cNvSpPr/>
                <p:nvPr/>
              </p:nvSpPr>
              <p:spPr>
                <a:xfrm>
                  <a:off x="8012774" y="4035346"/>
                  <a:ext cx="172842" cy="1021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7" h="2497" extrusionOk="0">
                      <a:moveTo>
                        <a:pt x="1593" y="1"/>
                      </a:moveTo>
                      <a:lnTo>
                        <a:pt x="0" y="162"/>
                      </a:lnTo>
                      <a:cubicBezTo>
                        <a:pt x="0" y="162"/>
                        <a:pt x="1032" y="2497"/>
                        <a:pt x="1540" y="2497"/>
                      </a:cubicBezTo>
                      <a:cubicBezTo>
                        <a:pt x="1559" y="2497"/>
                        <a:pt x="1578" y="2493"/>
                        <a:pt x="1595" y="2486"/>
                      </a:cubicBezTo>
                      <a:cubicBezTo>
                        <a:pt x="2078" y="2296"/>
                        <a:pt x="4226" y="1900"/>
                        <a:pt x="3803" y="1857"/>
                      </a:cubicBezTo>
                      <a:cubicBezTo>
                        <a:pt x="3378" y="1813"/>
                        <a:pt x="1593" y="1"/>
                        <a:pt x="15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8" name="Google Shape;5908;p6"/>
                <p:cNvSpPr/>
                <p:nvPr/>
              </p:nvSpPr>
              <p:spPr>
                <a:xfrm>
                  <a:off x="7969267" y="4220128"/>
                  <a:ext cx="173455" cy="1674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2" h="4094" extrusionOk="0">
                      <a:moveTo>
                        <a:pt x="2089" y="1"/>
                      </a:moveTo>
                      <a:lnTo>
                        <a:pt x="0" y="3145"/>
                      </a:lnTo>
                      <a:lnTo>
                        <a:pt x="1566" y="4094"/>
                      </a:lnTo>
                      <a:lnTo>
                        <a:pt x="4241" y="3581"/>
                      </a:lnTo>
                      <a:lnTo>
                        <a:pt x="4006" y="2032"/>
                      </a:lnTo>
                      <a:lnTo>
                        <a:pt x="3318" y="58"/>
                      </a:lnTo>
                      <a:lnTo>
                        <a:pt x="208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9" name="Google Shape;5909;p6"/>
                <p:cNvSpPr/>
                <p:nvPr/>
              </p:nvSpPr>
              <p:spPr>
                <a:xfrm>
                  <a:off x="7633969" y="4513841"/>
                  <a:ext cx="120830" cy="113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5" h="2780" extrusionOk="0">
                      <a:moveTo>
                        <a:pt x="1974" y="1"/>
                      </a:moveTo>
                      <a:lnTo>
                        <a:pt x="0" y="689"/>
                      </a:lnTo>
                      <a:lnTo>
                        <a:pt x="235" y="1742"/>
                      </a:lnTo>
                      <a:lnTo>
                        <a:pt x="660" y="2780"/>
                      </a:lnTo>
                      <a:lnTo>
                        <a:pt x="2414" y="2224"/>
                      </a:lnTo>
                      <a:lnTo>
                        <a:pt x="2955" y="1301"/>
                      </a:lnTo>
                      <a:lnTo>
                        <a:pt x="1974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0" name="Google Shape;5910;p6"/>
                <p:cNvSpPr/>
                <p:nvPr/>
              </p:nvSpPr>
              <p:spPr>
                <a:xfrm>
                  <a:off x="7586782" y="4550397"/>
                  <a:ext cx="64075" cy="1483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7" h="3627" extrusionOk="0">
                      <a:moveTo>
                        <a:pt x="482" y="0"/>
                      </a:moveTo>
                      <a:lnTo>
                        <a:pt x="0" y="191"/>
                      </a:lnTo>
                      <a:lnTo>
                        <a:pt x="572" y="3627"/>
                      </a:lnTo>
                      <a:cubicBezTo>
                        <a:pt x="572" y="3627"/>
                        <a:pt x="1567" y="3626"/>
                        <a:pt x="1537" y="3245"/>
                      </a:cubicBezTo>
                      <a:cubicBezTo>
                        <a:pt x="1508" y="2866"/>
                        <a:pt x="482" y="0"/>
                        <a:pt x="4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1" name="Google Shape;5911;p6"/>
                <p:cNvSpPr/>
                <p:nvPr/>
              </p:nvSpPr>
              <p:spPr>
                <a:xfrm>
                  <a:off x="7718202" y="4386714"/>
                  <a:ext cx="214836" cy="4183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54" h="10230" extrusionOk="0">
                      <a:moveTo>
                        <a:pt x="3472" y="1"/>
                      </a:moveTo>
                      <a:cubicBezTo>
                        <a:pt x="2924" y="1"/>
                        <a:pt x="2176" y="487"/>
                        <a:pt x="1931" y="506"/>
                      </a:cubicBezTo>
                      <a:cubicBezTo>
                        <a:pt x="1550" y="535"/>
                        <a:pt x="0" y="770"/>
                        <a:pt x="0" y="770"/>
                      </a:cubicBezTo>
                      <a:lnTo>
                        <a:pt x="571" y="1720"/>
                      </a:lnTo>
                      <a:lnTo>
                        <a:pt x="2152" y="4351"/>
                      </a:lnTo>
                      <a:lnTo>
                        <a:pt x="779" y="6370"/>
                      </a:lnTo>
                      <a:lnTo>
                        <a:pt x="516" y="6926"/>
                      </a:lnTo>
                      <a:cubicBezTo>
                        <a:pt x="516" y="6926"/>
                        <a:pt x="1101" y="8066"/>
                        <a:pt x="1220" y="9587"/>
                      </a:cubicBezTo>
                      <a:cubicBezTo>
                        <a:pt x="1257" y="10065"/>
                        <a:pt x="1391" y="10229"/>
                        <a:pt x="1557" y="10229"/>
                      </a:cubicBezTo>
                      <a:cubicBezTo>
                        <a:pt x="1918" y="10229"/>
                        <a:pt x="2433" y="9454"/>
                        <a:pt x="2433" y="9454"/>
                      </a:cubicBezTo>
                      <a:lnTo>
                        <a:pt x="3251" y="8664"/>
                      </a:lnTo>
                      <a:lnTo>
                        <a:pt x="5253" y="7362"/>
                      </a:lnTo>
                      <a:lnTo>
                        <a:pt x="4346" y="6017"/>
                      </a:lnTo>
                      <a:lnTo>
                        <a:pt x="4170" y="4233"/>
                      </a:lnTo>
                      <a:cubicBezTo>
                        <a:pt x="4170" y="4233"/>
                        <a:pt x="4257" y="1894"/>
                        <a:pt x="4080" y="607"/>
                      </a:cubicBezTo>
                      <a:cubicBezTo>
                        <a:pt x="4018" y="149"/>
                        <a:pt x="3775" y="1"/>
                        <a:pt x="34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2" name="Google Shape;5912;p6"/>
                <p:cNvSpPr/>
                <p:nvPr/>
              </p:nvSpPr>
              <p:spPr>
                <a:xfrm>
                  <a:off x="7917337" y="4405482"/>
                  <a:ext cx="111793" cy="170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4" h="4168" extrusionOk="0">
                      <a:moveTo>
                        <a:pt x="1425" y="1"/>
                      </a:moveTo>
                      <a:cubicBezTo>
                        <a:pt x="1060" y="1"/>
                        <a:pt x="595" y="88"/>
                        <a:pt x="395" y="133"/>
                      </a:cubicBezTo>
                      <a:cubicBezTo>
                        <a:pt x="131" y="192"/>
                        <a:pt x="425" y="2999"/>
                        <a:pt x="1" y="3452"/>
                      </a:cubicBezTo>
                      <a:cubicBezTo>
                        <a:pt x="1" y="3452"/>
                        <a:pt x="1815" y="4153"/>
                        <a:pt x="2122" y="4168"/>
                      </a:cubicBezTo>
                      <a:cubicBezTo>
                        <a:pt x="2123" y="4168"/>
                        <a:pt x="2125" y="4168"/>
                        <a:pt x="2127" y="4168"/>
                      </a:cubicBezTo>
                      <a:cubicBezTo>
                        <a:pt x="2427" y="4168"/>
                        <a:pt x="2253" y="2896"/>
                        <a:pt x="2253" y="2896"/>
                      </a:cubicBezTo>
                      <a:cubicBezTo>
                        <a:pt x="2253" y="2896"/>
                        <a:pt x="2646" y="1068"/>
                        <a:pt x="2691" y="643"/>
                      </a:cubicBezTo>
                      <a:cubicBezTo>
                        <a:pt x="2734" y="219"/>
                        <a:pt x="2075" y="117"/>
                        <a:pt x="1725" y="30"/>
                      </a:cubicBezTo>
                      <a:cubicBezTo>
                        <a:pt x="1642" y="9"/>
                        <a:pt x="1538" y="1"/>
                        <a:pt x="142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3" name="Google Shape;5913;p6"/>
                <p:cNvSpPr/>
                <p:nvPr/>
              </p:nvSpPr>
              <p:spPr>
                <a:xfrm>
                  <a:off x="7907850" y="4573499"/>
                  <a:ext cx="91512" cy="962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8" h="2355" extrusionOk="0">
                      <a:moveTo>
                        <a:pt x="629" y="1"/>
                      </a:moveTo>
                      <a:lnTo>
                        <a:pt x="1" y="1274"/>
                      </a:lnTo>
                      <a:lnTo>
                        <a:pt x="1346" y="2355"/>
                      </a:lnTo>
                      <a:lnTo>
                        <a:pt x="2237" y="1023"/>
                      </a:lnTo>
                      <a:lnTo>
                        <a:pt x="629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4" name="Google Shape;5914;p6"/>
                <p:cNvSpPr/>
                <p:nvPr/>
              </p:nvSpPr>
              <p:spPr>
                <a:xfrm>
                  <a:off x="8074518" y="4400003"/>
                  <a:ext cx="113061" cy="4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5" h="1009" extrusionOk="0">
                      <a:moveTo>
                        <a:pt x="1976" y="0"/>
                      </a:moveTo>
                      <a:cubicBezTo>
                        <a:pt x="1971" y="0"/>
                        <a:pt x="1965" y="1"/>
                        <a:pt x="1960" y="1"/>
                      </a:cubicBezTo>
                      <a:cubicBezTo>
                        <a:pt x="1580" y="30"/>
                        <a:pt x="1" y="382"/>
                        <a:pt x="1" y="382"/>
                      </a:cubicBezTo>
                      <a:lnTo>
                        <a:pt x="425" y="922"/>
                      </a:lnTo>
                      <a:lnTo>
                        <a:pt x="2765" y="1009"/>
                      </a:lnTo>
                      <a:cubicBezTo>
                        <a:pt x="2765" y="1009"/>
                        <a:pt x="2352" y="0"/>
                        <a:pt x="197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5" name="Google Shape;5915;p6"/>
                <p:cNvSpPr/>
                <p:nvPr/>
              </p:nvSpPr>
              <p:spPr>
                <a:xfrm>
                  <a:off x="8304074" y="3995110"/>
                  <a:ext cx="181429" cy="165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7" h="4047" extrusionOk="0">
                      <a:moveTo>
                        <a:pt x="2730" y="0"/>
                      </a:moveTo>
                      <a:lnTo>
                        <a:pt x="0" y="1640"/>
                      </a:lnTo>
                      <a:cubicBezTo>
                        <a:pt x="140" y="2384"/>
                        <a:pt x="255" y="3132"/>
                        <a:pt x="342" y="3886"/>
                      </a:cubicBezTo>
                      <a:lnTo>
                        <a:pt x="1966" y="4046"/>
                      </a:lnTo>
                      <a:cubicBezTo>
                        <a:pt x="2784" y="2908"/>
                        <a:pt x="3606" y="1774"/>
                        <a:pt x="4437" y="644"/>
                      </a:cubicBezTo>
                      <a:lnTo>
                        <a:pt x="3418" y="483"/>
                      </a:lnTo>
                      <a:lnTo>
                        <a:pt x="273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6" name="Google Shape;5916;p6"/>
                <p:cNvSpPr/>
                <p:nvPr/>
              </p:nvSpPr>
              <p:spPr>
                <a:xfrm>
                  <a:off x="8305873" y="4240123"/>
                  <a:ext cx="157590" cy="144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4" h="3543" extrusionOk="0">
                      <a:moveTo>
                        <a:pt x="2407" y="0"/>
                      </a:moveTo>
                      <a:lnTo>
                        <a:pt x="1" y="2783"/>
                      </a:lnTo>
                      <a:lnTo>
                        <a:pt x="1054" y="3542"/>
                      </a:lnTo>
                      <a:lnTo>
                        <a:pt x="2428" y="2519"/>
                      </a:lnTo>
                      <a:lnTo>
                        <a:pt x="3854" y="826"/>
                      </a:lnTo>
                      <a:cubicBezTo>
                        <a:pt x="3369" y="555"/>
                        <a:pt x="2881" y="289"/>
                        <a:pt x="240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7" name="Google Shape;5917;p6"/>
                <p:cNvSpPr/>
                <p:nvPr/>
              </p:nvSpPr>
              <p:spPr>
                <a:xfrm>
                  <a:off x="8422042" y="3992044"/>
                  <a:ext cx="216185" cy="260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7" h="6378" extrusionOk="0">
                      <a:moveTo>
                        <a:pt x="4772" y="0"/>
                      </a:moveTo>
                      <a:lnTo>
                        <a:pt x="3281" y="995"/>
                      </a:lnTo>
                      <a:lnTo>
                        <a:pt x="2537" y="876"/>
                      </a:lnTo>
                      <a:cubicBezTo>
                        <a:pt x="1715" y="1986"/>
                        <a:pt x="899" y="3101"/>
                        <a:pt x="94" y="4221"/>
                      </a:cubicBezTo>
                      <a:lnTo>
                        <a:pt x="1078" y="4319"/>
                      </a:lnTo>
                      <a:lnTo>
                        <a:pt x="1" y="5564"/>
                      </a:lnTo>
                      <a:cubicBezTo>
                        <a:pt x="478" y="5843"/>
                        <a:pt x="966" y="6104"/>
                        <a:pt x="1447" y="6377"/>
                      </a:cubicBezTo>
                      <a:lnTo>
                        <a:pt x="1793" y="5967"/>
                      </a:lnTo>
                      <a:lnTo>
                        <a:pt x="3824" y="4548"/>
                      </a:lnTo>
                      <a:lnTo>
                        <a:pt x="5287" y="5161"/>
                      </a:lnTo>
                      <a:lnTo>
                        <a:pt x="477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8" name="Google Shape;5918;p6"/>
                <p:cNvSpPr/>
                <p:nvPr/>
              </p:nvSpPr>
              <p:spPr>
                <a:xfrm>
                  <a:off x="8161205" y="4303748"/>
                  <a:ext cx="126227" cy="13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7" h="3392" extrusionOk="0">
                      <a:moveTo>
                        <a:pt x="116" y="0"/>
                      </a:moveTo>
                      <a:lnTo>
                        <a:pt x="1" y="1463"/>
                      </a:lnTo>
                      <a:lnTo>
                        <a:pt x="1756" y="3392"/>
                      </a:lnTo>
                      <a:lnTo>
                        <a:pt x="2823" y="3347"/>
                      </a:lnTo>
                      <a:lnTo>
                        <a:pt x="3086" y="2294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919" name="Google Shape;5919;p6"/>
              <p:cNvGrpSpPr/>
              <p:nvPr/>
            </p:nvGrpSpPr>
            <p:grpSpPr>
              <a:xfrm rot="-8613306" flipH="1">
                <a:off x="1549539" y="-286742"/>
                <a:ext cx="1608297" cy="2190565"/>
                <a:chOff x="361519" y="619886"/>
                <a:chExt cx="1310933" cy="1785544"/>
              </a:xfrm>
            </p:grpSpPr>
            <p:sp>
              <p:nvSpPr>
                <p:cNvPr id="5920" name="Google Shape;5920;p6"/>
                <p:cNvSpPr/>
                <p:nvPr/>
              </p:nvSpPr>
              <p:spPr>
                <a:xfrm>
                  <a:off x="361519" y="619886"/>
                  <a:ext cx="1310933" cy="1785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60" h="43667" extrusionOk="0">
                      <a:moveTo>
                        <a:pt x="15208" y="3472"/>
                      </a:moveTo>
                      <a:lnTo>
                        <a:pt x="15208" y="3472"/>
                      </a:lnTo>
                      <a:cubicBezTo>
                        <a:pt x="15056" y="4830"/>
                        <a:pt x="12526" y="13734"/>
                        <a:pt x="12389" y="15094"/>
                      </a:cubicBezTo>
                      <a:lnTo>
                        <a:pt x="10938" y="15749"/>
                      </a:lnTo>
                      <a:cubicBezTo>
                        <a:pt x="10498" y="15155"/>
                        <a:pt x="10037" y="14579"/>
                        <a:pt x="9556" y="14018"/>
                      </a:cubicBezTo>
                      <a:lnTo>
                        <a:pt x="13451" y="3758"/>
                      </a:lnTo>
                      <a:lnTo>
                        <a:pt x="14267" y="3831"/>
                      </a:lnTo>
                      <a:lnTo>
                        <a:pt x="15208" y="3472"/>
                      </a:lnTo>
                      <a:close/>
                      <a:moveTo>
                        <a:pt x="7853" y="24746"/>
                      </a:moveTo>
                      <a:cubicBezTo>
                        <a:pt x="8023" y="24746"/>
                        <a:pt x="8168" y="24798"/>
                        <a:pt x="8238" y="24955"/>
                      </a:cubicBezTo>
                      <a:cubicBezTo>
                        <a:pt x="8408" y="25334"/>
                        <a:pt x="8965" y="27071"/>
                        <a:pt x="8965" y="27071"/>
                      </a:cubicBezTo>
                      <a:cubicBezTo>
                        <a:pt x="8965" y="27071"/>
                        <a:pt x="9741" y="28073"/>
                        <a:pt x="9475" y="28210"/>
                      </a:cubicBezTo>
                      <a:cubicBezTo>
                        <a:pt x="9208" y="28347"/>
                        <a:pt x="7334" y="28638"/>
                        <a:pt x="7334" y="28638"/>
                      </a:cubicBezTo>
                      <a:cubicBezTo>
                        <a:pt x="7471" y="28048"/>
                        <a:pt x="5855" y="25819"/>
                        <a:pt x="6049" y="25642"/>
                      </a:cubicBezTo>
                      <a:cubicBezTo>
                        <a:pt x="6243" y="25464"/>
                        <a:pt x="6785" y="25003"/>
                        <a:pt x="7124" y="24906"/>
                      </a:cubicBezTo>
                      <a:cubicBezTo>
                        <a:pt x="7322" y="24849"/>
                        <a:pt x="7613" y="24746"/>
                        <a:pt x="7853" y="24746"/>
                      </a:cubicBezTo>
                      <a:close/>
                      <a:moveTo>
                        <a:pt x="7988" y="29002"/>
                      </a:moveTo>
                      <a:lnTo>
                        <a:pt x="9847" y="29082"/>
                      </a:lnTo>
                      <a:lnTo>
                        <a:pt x="9741" y="30641"/>
                      </a:lnTo>
                      <a:lnTo>
                        <a:pt x="8077" y="30384"/>
                      </a:lnTo>
                      <a:lnTo>
                        <a:pt x="7988" y="29002"/>
                      </a:lnTo>
                      <a:close/>
                      <a:moveTo>
                        <a:pt x="12495" y="32630"/>
                      </a:moveTo>
                      <a:lnTo>
                        <a:pt x="11430" y="35512"/>
                      </a:lnTo>
                      <a:lnTo>
                        <a:pt x="9955" y="35761"/>
                      </a:lnTo>
                      <a:lnTo>
                        <a:pt x="11520" y="33425"/>
                      </a:lnTo>
                      <a:lnTo>
                        <a:pt x="12495" y="32630"/>
                      </a:lnTo>
                      <a:close/>
                      <a:moveTo>
                        <a:pt x="15422" y="31918"/>
                      </a:moveTo>
                      <a:lnTo>
                        <a:pt x="22017" y="35215"/>
                      </a:lnTo>
                      <a:lnTo>
                        <a:pt x="22765" y="37828"/>
                      </a:lnTo>
                      <a:lnTo>
                        <a:pt x="20462" y="38015"/>
                      </a:lnTo>
                      <a:lnTo>
                        <a:pt x="16169" y="37828"/>
                      </a:lnTo>
                      <a:lnTo>
                        <a:pt x="15422" y="31918"/>
                      </a:lnTo>
                      <a:close/>
                      <a:moveTo>
                        <a:pt x="25038" y="36977"/>
                      </a:moveTo>
                      <a:lnTo>
                        <a:pt x="26088" y="37022"/>
                      </a:lnTo>
                      <a:lnTo>
                        <a:pt x="26238" y="39056"/>
                      </a:lnTo>
                      <a:lnTo>
                        <a:pt x="24764" y="39650"/>
                      </a:lnTo>
                      <a:lnTo>
                        <a:pt x="24032" y="38907"/>
                      </a:lnTo>
                      <a:lnTo>
                        <a:pt x="23952" y="37114"/>
                      </a:lnTo>
                      <a:lnTo>
                        <a:pt x="25038" y="36977"/>
                      </a:lnTo>
                      <a:close/>
                      <a:moveTo>
                        <a:pt x="10752" y="1"/>
                      </a:moveTo>
                      <a:lnTo>
                        <a:pt x="9626" y="3131"/>
                      </a:lnTo>
                      <a:cubicBezTo>
                        <a:pt x="9881" y="2724"/>
                        <a:pt x="10079" y="2398"/>
                        <a:pt x="10202" y="2177"/>
                      </a:cubicBezTo>
                      <a:cubicBezTo>
                        <a:pt x="10456" y="1720"/>
                        <a:pt x="10719" y="1544"/>
                        <a:pt x="10974" y="1544"/>
                      </a:cubicBezTo>
                      <a:cubicBezTo>
                        <a:pt x="11823" y="1544"/>
                        <a:pt x="12578" y="3496"/>
                        <a:pt x="12578" y="3496"/>
                      </a:cubicBezTo>
                      <a:lnTo>
                        <a:pt x="7552" y="15793"/>
                      </a:lnTo>
                      <a:lnTo>
                        <a:pt x="5230" y="15358"/>
                      </a:lnTo>
                      <a:lnTo>
                        <a:pt x="4909" y="16251"/>
                      </a:lnTo>
                      <a:cubicBezTo>
                        <a:pt x="5484" y="16400"/>
                        <a:pt x="6625" y="16678"/>
                        <a:pt x="7132" y="16678"/>
                      </a:cubicBezTo>
                      <a:cubicBezTo>
                        <a:pt x="7221" y="16678"/>
                        <a:pt x="7290" y="16670"/>
                        <a:pt x="7333" y="16650"/>
                      </a:cubicBezTo>
                      <a:cubicBezTo>
                        <a:pt x="7355" y="16641"/>
                        <a:pt x="7370" y="16636"/>
                        <a:pt x="7379" y="16636"/>
                      </a:cubicBezTo>
                      <a:cubicBezTo>
                        <a:pt x="7531" y="16636"/>
                        <a:pt x="6071" y="17885"/>
                        <a:pt x="5774" y="18258"/>
                      </a:cubicBezTo>
                      <a:cubicBezTo>
                        <a:pt x="5739" y="18302"/>
                        <a:pt x="5681" y="18322"/>
                        <a:pt x="5605" y="18322"/>
                      </a:cubicBezTo>
                      <a:cubicBezTo>
                        <a:pt x="5331" y="18322"/>
                        <a:pt x="4827" y="18062"/>
                        <a:pt x="4359" y="17779"/>
                      </a:cubicBezTo>
                      <a:lnTo>
                        <a:pt x="3351" y="20582"/>
                      </a:lnTo>
                      <a:lnTo>
                        <a:pt x="3459" y="23803"/>
                      </a:lnTo>
                      <a:lnTo>
                        <a:pt x="1695" y="25188"/>
                      </a:lnTo>
                      <a:lnTo>
                        <a:pt x="1" y="29899"/>
                      </a:lnTo>
                      <a:lnTo>
                        <a:pt x="1973" y="31279"/>
                      </a:lnTo>
                      <a:lnTo>
                        <a:pt x="2753" y="30375"/>
                      </a:lnTo>
                      <a:lnTo>
                        <a:pt x="4216" y="30997"/>
                      </a:lnTo>
                      <a:lnTo>
                        <a:pt x="4207" y="32040"/>
                      </a:lnTo>
                      <a:lnTo>
                        <a:pt x="3760" y="32529"/>
                      </a:lnTo>
                      <a:lnTo>
                        <a:pt x="6222" y="34251"/>
                      </a:lnTo>
                      <a:cubicBezTo>
                        <a:pt x="5630" y="33637"/>
                        <a:pt x="5120" y="33307"/>
                        <a:pt x="5120" y="33307"/>
                      </a:cubicBezTo>
                      <a:lnTo>
                        <a:pt x="5072" y="32710"/>
                      </a:lnTo>
                      <a:lnTo>
                        <a:pt x="5249" y="30335"/>
                      </a:lnTo>
                      <a:lnTo>
                        <a:pt x="2633" y="28881"/>
                      </a:lnTo>
                      <a:lnTo>
                        <a:pt x="1688" y="28356"/>
                      </a:lnTo>
                      <a:cubicBezTo>
                        <a:pt x="1688" y="28356"/>
                        <a:pt x="2883" y="27403"/>
                        <a:pt x="3189" y="27193"/>
                      </a:cubicBezTo>
                      <a:cubicBezTo>
                        <a:pt x="3429" y="27029"/>
                        <a:pt x="3959" y="25925"/>
                        <a:pt x="4549" y="25925"/>
                      </a:cubicBezTo>
                      <a:cubicBezTo>
                        <a:pt x="4715" y="25925"/>
                        <a:pt x="4885" y="26012"/>
                        <a:pt x="5056" y="26231"/>
                      </a:cubicBezTo>
                      <a:cubicBezTo>
                        <a:pt x="5832" y="27233"/>
                        <a:pt x="6897" y="29252"/>
                        <a:pt x="6897" y="29252"/>
                      </a:cubicBezTo>
                      <a:lnTo>
                        <a:pt x="7915" y="30674"/>
                      </a:lnTo>
                      <a:lnTo>
                        <a:pt x="9337" y="31369"/>
                      </a:lnTo>
                      <a:lnTo>
                        <a:pt x="8279" y="33444"/>
                      </a:lnTo>
                      <a:lnTo>
                        <a:pt x="7972" y="34511"/>
                      </a:lnTo>
                      <a:cubicBezTo>
                        <a:pt x="7972" y="34511"/>
                        <a:pt x="7940" y="35021"/>
                        <a:pt x="7795" y="35351"/>
                      </a:cubicBezTo>
                      <a:lnTo>
                        <a:pt x="12852" y="38888"/>
                      </a:lnTo>
                      <a:lnTo>
                        <a:pt x="13147" y="37889"/>
                      </a:lnTo>
                      <a:lnTo>
                        <a:pt x="14315" y="39911"/>
                      </a:lnTo>
                      <a:lnTo>
                        <a:pt x="19685" y="43667"/>
                      </a:lnTo>
                      <a:lnTo>
                        <a:pt x="22400" y="42864"/>
                      </a:lnTo>
                      <a:lnTo>
                        <a:pt x="22468" y="42815"/>
                      </a:lnTo>
                      <a:lnTo>
                        <a:pt x="22493" y="42837"/>
                      </a:lnTo>
                      <a:lnTo>
                        <a:pt x="23192" y="42630"/>
                      </a:lnTo>
                      <a:lnTo>
                        <a:pt x="22376" y="42495"/>
                      </a:lnTo>
                      <a:lnTo>
                        <a:pt x="20880" y="43009"/>
                      </a:lnTo>
                      <a:lnTo>
                        <a:pt x="20159" y="40793"/>
                      </a:lnTo>
                      <a:lnTo>
                        <a:pt x="19622" y="39823"/>
                      </a:lnTo>
                      <a:cubicBezTo>
                        <a:pt x="19622" y="39823"/>
                        <a:pt x="18555" y="38611"/>
                        <a:pt x="19485" y="38611"/>
                      </a:cubicBezTo>
                      <a:cubicBezTo>
                        <a:pt x="19573" y="38611"/>
                        <a:pt x="19679" y="38622"/>
                        <a:pt x="19805" y="38646"/>
                      </a:cubicBezTo>
                      <a:cubicBezTo>
                        <a:pt x="20306" y="38740"/>
                        <a:pt x="20779" y="38770"/>
                        <a:pt x="21185" y="38770"/>
                      </a:cubicBezTo>
                      <a:cubicBezTo>
                        <a:pt x="21962" y="38770"/>
                        <a:pt x="22491" y="38657"/>
                        <a:pt x="22491" y="38657"/>
                      </a:cubicBezTo>
                      <a:lnTo>
                        <a:pt x="22947" y="39045"/>
                      </a:lnTo>
                      <a:lnTo>
                        <a:pt x="24501" y="40850"/>
                      </a:lnTo>
                      <a:lnTo>
                        <a:pt x="27379" y="40027"/>
                      </a:lnTo>
                      <a:lnTo>
                        <a:pt x="28419" y="39730"/>
                      </a:lnTo>
                      <a:lnTo>
                        <a:pt x="28419" y="39730"/>
                      </a:lnTo>
                      <a:cubicBezTo>
                        <a:pt x="28419" y="39730"/>
                        <a:pt x="28326" y="40555"/>
                        <a:pt x="28249" y="41135"/>
                      </a:cubicBezTo>
                      <a:lnTo>
                        <a:pt x="30196" y="40560"/>
                      </a:lnTo>
                      <a:lnTo>
                        <a:pt x="32059" y="38378"/>
                      </a:lnTo>
                      <a:lnTo>
                        <a:pt x="29355" y="37230"/>
                      </a:lnTo>
                      <a:lnTo>
                        <a:pt x="29127" y="38576"/>
                      </a:lnTo>
                      <a:cubicBezTo>
                        <a:pt x="29127" y="38576"/>
                        <a:pt x="27779" y="38702"/>
                        <a:pt x="27357" y="38736"/>
                      </a:cubicBezTo>
                      <a:cubicBezTo>
                        <a:pt x="27350" y="38737"/>
                        <a:pt x="27343" y="38737"/>
                        <a:pt x="27336" y="38737"/>
                      </a:cubicBezTo>
                      <a:cubicBezTo>
                        <a:pt x="26942" y="38737"/>
                        <a:pt x="27162" y="37754"/>
                        <a:pt x="27162" y="37754"/>
                      </a:cubicBezTo>
                      <a:cubicBezTo>
                        <a:pt x="27162" y="37754"/>
                        <a:pt x="27094" y="36743"/>
                        <a:pt x="27057" y="36255"/>
                      </a:cubicBezTo>
                      <a:lnTo>
                        <a:pt x="24685" y="35248"/>
                      </a:lnTo>
                      <a:cubicBezTo>
                        <a:pt x="24632" y="35249"/>
                        <a:pt x="24580" y="35250"/>
                        <a:pt x="24531" y="35250"/>
                      </a:cubicBezTo>
                      <a:cubicBezTo>
                        <a:pt x="24389" y="35250"/>
                        <a:pt x="24269" y="35244"/>
                        <a:pt x="24192" y="35229"/>
                      </a:cubicBezTo>
                      <a:cubicBezTo>
                        <a:pt x="24123" y="35217"/>
                        <a:pt x="23961" y="35073"/>
                        <a:pt x="23745" y="34849"/>
                      </a:cubicBezTo>
                      <a:lnTo>
                        <a:pt x="16144" y="31624"/>
                      </a:lnTo>
                      <a:lnTo>
                        <a:pt x="13901" y="28529"/>
                      </a:lnTo>
                      <a:lnTo>
                        <a:pt x="11380" y="30355"/>
                      </a:lnTo>
                      <a:lnTo>
                        <a:pt x="9180" y="24988"/>
                      </a:lnTo>
                      <a:lnTo>
                        <a:pt x="10888" y="24374"/>
                      </a:lnTo>
                      <a:lnTo>
                        <a:pt x="10509" y="23851"/>
                      </a:lnTo>
                      <a:lnTo>
                        <a:pt x="9644" y="24308"/>
                      </a:lnTo>
                      <a:lnTo>
                        <a:pt x="9022" y="24058"/>
                      </a:lnTo>
                      <a:cubicBezTo>
                        <a:pt x="9022" y="24058"/>
                        <a:pt x="9572" y="23553"/>
                        <a:pt x="10016" y="23170"/>
                      </a:cubicBezTo>
                      <a:lnTo>
                        <a:pt x="9561" y="22544"/>
                      </a:lnTo>
                      <a:lnTo>
                        <a:pt x="9604" y="22441"/>
                      </a:lnTo>
                      <a:lnTo>
                        <a:pt x="7834" y="23969"/>
                      </a:lnTo>
                      <a:lnTo>
                        <a:pt x="6049" y="23929"/>
                      </a:lnTo>
                      <a:lnTo>
                        <a:pt x="6283" y="20254"/>
                      </a:lnTo>
                      <a:lnTo>
                        <a:pt x="7350" y="19704"/>
                      </a:lnTo>
                      <a:lnTo>
                        <a:pt x="8892" y="21037"/>
                      </a:lnTo>
                      <a:lnTo>
                        <a:pt x="9744" y="22105"/>
                      </a:lnTo>
                      <a:lnTo>
                        <a:pt x="9987" y="21517"/>
                      </a:lnTo>
                      <a:lnTo>
                        <a:pt x="9579" y="20657"/>
                      </a:lnTo>
                      <a:lnTo>
                        <a:pt x="10303" y="20756"/>
                      </a:lnTo>
                      <a:lnTo>
                        <a:pt x="10584" y="20077"/>
                      </a:lnTo>
                      <a:lnTo>
                        <a:pt x="9004" y="19708"/>
                      </a:lnTo>
                      <a:lnTo>
                        <a:pt x="10763" y="16541"/>
                      </a:lnTo>
                      <a:lnTo>
                        <a:pt x="12400" y="15697"/>
                      </a:lnTo>
                      <a:lnTo>
                        <a:pt x="13838" y="12231"/>
                      </a:lnTo>
                      <a:cubicBezTo>
                        <a:pt x="14628" y="9082"/>
                        <a:pt x="16003" y="4099"/>
                        <a:pt x="16117" y="3124"/>
                      </a:cubicBezTo>
                      <a:lnTo>
                        <a:pt x="16803" y="2861"/>
                      </a:lnTo>
                      <a:lnTo>
                        <a:pt x="16928" y="2610"/>
                      </a:lnTo>
                      <a:lnTo>
                        <a:pt x="1075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1" name="Google Shape;5921;p6"/>
                <p:cNvSpPr/>
                <p:nvPr/>
              </p:nvSpPr>
              <p:spPr>
                <a:xfrm>
                  <a:off x="1083514" y="739203"/>
                  <a:ext cx="1513" cy="3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" h="92" extrusionOk="0">
                      <a:moveTo>
                        <a:pt x="0" y="0"/>
                      </a:moveTo>
                      <a:lnTo>
                        <a:pt x="4" y="92"/>
                      </a:lnTo>
                      <a:lnTo>
                        <a:pt x="36" y="1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2" name="Google Shape;5922;p6"/>
                <p:cNvSpPr/>
                <p:nvPr/>
              </p:nvSpPr>
              <p:spPr>
                <a:xfrm>
                  <a:off x="430786" y="1461443"/>
                  <a:ext cx="72171" cy="188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" h="4607" extrusionOk="0">
                      <a:moveTo>
                        <a:pt x="1657" y="1"/>
                      </a:moveTo>
                      <a:lnTo>
                        <a:pt x="1" y="4607"/>
                      </a:lnTo>
                      <a:lnTo>
                        <a:pt x="1" y="4607"/>
                      </a:lnTo>
                      <a:lnTo>
                        <a:pt x="1764" y="3222"/>
                      </a:lnTo>
                      <a:lnTo>
                        <a:pt x="165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3" name="Google Shape;5923;p6"/>
                <p:cNvSpPr/>
                <p:nvPr/>
              </p:nvSpPr>
              <p:spPr>
                <a:xfrm>
                  <a:off x="575333" y="683020"/>
                  <a:ext cx="300501" cy="5826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9" h="14249" extrusionOk="0">
                      <a:moveTo>
                        <a:pt x="5745" y="0"/>
                      </a:moveTo>
                      <a:cubicBezTo>
                        <a:pt x="5490" y="0"/>
                        <a:pt x="5227" y="176"/>
                        <a:pt x="4973" y="633"/>
                      </a:cubicBezTo>
                      <a:cubicBezTo>
                        <a:pt x="4850" y="854"/>
                        <a:pt x="4653" y="1180"/>
                        <a:pt x="4397" y="1587"/>
                      </a:cubicBezTo>
                      <a:lnTo>
                        <a:pt x="1" y="13814"/>
                      </a:lnTo>
                      <a:lnTo>
                        <a:pt x="2323" y="14249"/>
                      </a:lnTo>
                      <a:lnTo>
                        <a:pt x="7349" y="1952"/>
                      </a:lnTo>
                      <a:cubicBezTo>
                        <a:pt x="7349" y="1952"/>
                        <a:pt x="6594" y="0"/>
                        <a:pt x="57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4" name="Google Shape;5924;p6"/>
                <p:cNvSpPr/>
                <p:nvPr/>
              </p:nvSpPr>
              <p:spPr>
                <a:xfrm>
                  <a:off x="736848" y="1616539"/>
                  <a:ext cx="193083" cy="244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2" h="5981" extrusionOk="0">
                      <a:moveTo>
                        <a:pt x="1709" y="0"/>
                      </a:moveTo>
                      <a:lnTo>
                        <a:pt x="1" y="614"/>
                      </a:lnTo>
                      <a:lnTo>
                        <a:pt x="2201" y="5981"/>
                      </a:lnTo>
                      <a:lnTo>
                        <a:pt x="4722" y="4155"/>
                      </a:lnTo>
                      <a:lnTo>
                        <a:pt x="170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5" name="Google Shape;5925;p6"/>
                <p:cNvSpPr/>
                <p:nvPr/>
              </p:nvSpPr>
              <p:spPr>
                <a:xfrm>
                  <a:off x="729652" y="1261737"/>
                  <a:ext cx="138944" cy="179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8" h="4380" extrusionOk="0">
                      <a:moveTo>
                        <a:pt x="3397" y="0"/>
                      </a:moveTo>
                      <a:lnTo>
                        <a:pt x="1760" y="843"/>
                      </a:lnTo>
                      <a:lnTo>
                        <a:pt x="1" y="4011"/>
                      </a:lnTo>
                      <a:lnTo>
                        <a:pt x="1581" y="4380"/>
                      </a:lnTo>
                      <a:lnTo>
                        <a:pt x="339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6" name="Google Shape;5926;p6"/>
                <p:cNvSpPr/>
                <p:nvPr/>
              </p:nvSpPr>
              <p:spPr>
                <a:xfrm>
                  <a:off x="539717" y="1284349"/>
                  <a:ext cx="129744" cy="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3" h="2072" extrusionOk="0">
                      <a:moveTo>
                        <a:pt x="550" y="1"/>
                      </a:moveTo>
                      <a:lnTo>
                        <a:pt x="1" y="1529"/>
                      </a:lnTo>
                      <a:cubicBezTo>
                        <a:pt x="469" y="1812"/>
                        <a:pt x="973" y="2072"/>
                        <a:pt x="1247" y="2072"/>
                      </a:cubicBezTo>
                      <a:cubicBezTo>
                        <a:pt x="1323" y="2072"/>
                        <a:pt x="1381" y="2052"/>
                        <a:pt x="1416" y="2008"/>
                      </a:cubicBezTo>
                      <a:cubicBezTo>
                        <a:pt x="1713" y="1635"/>
                        <a:pt x="3173" y="386"/>
                        <a:pt x="3021" y="386"/>
                      </a:cubicBezTo>
                      <a:cubicBezTo>
                        <a:pt x="3012" y="386"/>
                        <a:pt x="2997" y="391"/>
                        <a:pt x="2975" y="400"/>
                      </a:cubicBezTo>
                      <a:cubicBezTo>
                        <a:pt x="2932" y="420"/>
                        <a:pt x="2863" y="428"/>
                        <a:pt x="2774" y="428"/>
                      </a:cubicBezTo>
                      <a:cubicBezTo>
                        <a:pt x="2267" y="428"/>
                        <a:pt x="1126" y="150"/>
                        <a:pt x="5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7" name="Google Shape;5927;p6"/>
                <p:cNvSpPr/>
                <p:nvPr/>
              </p:nvSpPr>
              <p:spPr>
                <a:xfrm>
                  <a:off x="608822" y="1425542"/>
                  <a:ext cx="151129" cy="174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6" h="4267" extrusionOk="0">
                      <a:moveTo>
                        <a:pt x="1302" y="1"/>
                      </a:moveTo>
                      <a:lnTo>
                        <a:pt x="235" y="550"/>
                      </a:lnTo>
                      <a:lnTo>
                        <a:pt x="1" y="4226"/>
                      </a:lnTo>
                      <a:lnTo>
                        <a:pt x="1786" y="4266"/>
                      </a:lnTo>
                      <a:lnTo>
                        <a:pt x="3556" y="2738"/>
                      </a:lnTo>
                      <a:lnTo>
                        <a:pt x="3696" y="2402"/>
                      </a:lnTo>
                      <a:lnTo>
                        <a:pt x="2844" y="1334"/>
                      </a:lnTo>
                      <a:lnTo>
                        <a:pt x="130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8" name="Google Shape;5928;p6"/>
                <p:cNvSpPr/>
                <p:nvPr/>
              </p:nvSpPr>
              <p:spPr>
                <a:xfrm>
                  <a:off x="442195" y="1861920"/>
                  <a:ext cx="91716" cy="881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3" h="2155" extrusionOk="0">
                      <a:moveTo>
                        <a:pt x="781" y="0"/>
                      </a:moveTo>
                      <a:lnTo>
                        <a:pt x="0" y="904"/>
                      </a:lnTo>
                      <a:lnTo>
                        <a:pt x="1787" y="2154"/>
                      </a:lnTo>
                      <a:lnTo>
                        <a:pt x="2235" y="1665"/>
                      </a:lnTo>
                      <a:lnTo>
                        <a:pt x="2243" y="623"/>
                      </a:lnTo>
                      <a:lnTo>
                        <a:pt x="78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9" name="Google Shape;5929;p6"/>
                <p:cNvSpPr/>
                <p:nvPr/>
              </p:nvSpPr>
              <p:spPr>
                <a:xfrm>
                  <a:off x="430500" y="1679919"/>
                  <a:ext cx="312849" cy="385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1" h="9426" extrusionOk="0">
                      <a:moveTo>
                        <a:pt x="2862" y="1"/>
                      </a:moveTo>
                      <a:cubicBezTo>
                        <a:pt x="2272" y="1"/>
                        <a:pt x="1742" y="1105"/>
                        <a:pt x="1503" y="1269"/>
                      </a:cubicBezTo>
                      <a:cubicBezTo>
                        <a:pt x="1196" y="1479"/>
                        <a:pt x="1" y="2432"/>
                        <a:pt x="1" y="2432"/>
                      </a:cubicBezTo>
                      <a:lnTo>
                        <a:pt x="946" y="2957"/>
                      </a:lnTo>
                      <a:lnTo>
                        <a:pt x="3562" y="4411"/>
                      </a:lnTo>
                      <a:lnTo>
                        <a:pt x="3385" y="6786"/>
                      </a:lnTo>
                      <a:lnTo>
                        <a:pt x="3433" y="7383"/>
                      </a:lnTo>
                      <a:cubicBezTo>
                        <a:pt x="3433" y="7383"/>
                        <a:pt x="3943" y="7713"/>
                        <a:pt x="4535" y="8326"/>
                      </a:cubicBezTo>
                      <a:lnTo>
                        <a:pt x="6108" y="9426"/>
                      </a:lnTo>
                      <a:cubicBezTo>
                        <a:pt x="6253" y="9097"/>
                        <a:pt x="6285" y="8587"/>
                        <a:pt x="6285" y="8587"/>
                      </a:cubicBezTo>
                      <a:lnTo>
                        <a:pt x="6592" y="7520"/>
                      </a:lnTo>
                      <a:lnTo>
                        <a:pt x="7650" y="5445"/>
                      </a:lnTo>
                      <a:lnTo>
                        <a:pt x="6228" y="4750"/>
                      </a:lnTo>
                      <a:lnTo>
                        <a:pt x="5211" y="3328"/>
                      </a:lnTo>
                      <a:cubicBezTo>
                        <a:pt x="5211" y="3328"/>
                        <a:pt x="4145" y="1309"/>
                        <a:pt x="3369" y="307"/>
                      </a:cubicBezTo>
                      <a:cubicBezTo>
                        <a:pt x="3199" y="88"/>
                        <a:pt x="3028" y="1"/>
                        <a:pt x="28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0" name="Google Shape;5930;p6"/>
                <p:cNvSpPr/>
                <p:nvPr/>
              </p:nvSpPr>
              <p:spPr>
                <a:xfrm>
                  <a:off x="600930" y="1631709"/>
                  <a:ext cx="158939" cy="159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7" h="3893" extrusionOk="0">
                      <a:moveTo>
                        <a:pt x="1998" y="1"/>
                      </a:moveTo>
                      <a:cubicBezTo>
                        <a:pt x="1758" y="1"/>
                        <a:pt x="1467" y="104"/>
                        <a:pt x="1269" y="161"/>
                      </a:cubicBezTo>
                      <a:cubicBezTo>
                        <a:pt x="929" y="258"/>
                        <a:pt x="388" y="719"/>
                        <a:pt x="194" y="897"/>
                      </a:cubicBezTo>
                      <a:cubicBezTo>
                        <a:pt x="0" y="1074"/>
                        <a:pt x="1616" y="3303"/>
                        <a:pt x="1479" y="3893"/>
                      </a:cubicBezTo>
                      <a:cubicBezTo>
                        <a:pt x="1479" y="3893"/>
                        <a:pt x="3353" y="3602"/>
                        <a:pt x="3620" y="3465"/>
                      </a:cubicBezTo>
                      <a:cubicBezTo>
                        <a:pt x="3886" y="3328"/>
                        <a:pt x="3110" y="2326"/>
                        <a:pt x="3110" y="2326"/>
                      </a:cubicBezTo>
                      <a:cubicBezTo>
                        <a:pt x="3110" y="2326"/>
                        <a:pt x="2553" y="590"/>
                        <a:pt x="2383" y="210"/>
                      </a:cubicBezTo>
                      <a:cubicBezTo>
                        <a:pt x="2313" y="53"/>
                        <a:pt x="2168" y="1"/>
                        <a:pt x="19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1" name="Google Shape;5931;p6"/>
                <p:cNvSpPr/>
                <p:nvPr/>
              </p:nvSpPr>
              <p:spPr>
                <a:xfrm>
                  <a:off x="688148" y="1805737"/>
                  <a:ext cx="76015" cy="6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9" h="1641" extrusionOk="0">
                      <a:moveTo>
                        <a:pt x="0" y="1"/>
                      </a:moveTo>
                      <a:lnTo>
                        <a:pt x="89" y="1383"/>
                      </a:lnTo>
                      <a:lnTo>
                        <a:pt x="1753" y="1640"/>
                      </a:lnTo>
                      <a:lnTo>
                        <a:pt x="1859" y="8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2" name="Google Shape;5932;p6"/>
                <p:cNvSpPr/>
                <p:nvPr/>
              </p:nvSpPr>
              <p:spPr>
                <a:xfrm>
                  <a:off x="730428" y="1567267"/>
                  <a:ext cx="60844" cy="46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8" h="1140" extrusionOk="0">
                      <a:moveTo>
                        <a:pt x="994" y="1"/>
                      </a:moveTo>
                      <a:cubicBezTo>
                        <a:pt x="550" y="384"/>
                        <a:pt x="0" y="889"/>
                        <a:pt x="0" y="889"/>
                      </a:cubicBezTo>
                      <a:lnTo>
                        <a:pt x="622" y="1139"/>
                      </a:lnTo>
                      <a:lnTo>
                        <a:pt x="1487" y="682"/>
                      </a:lnTo>
                      <a:lnTo>
                        <a:pt x="99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3" name="Google Shape;5933;p6"/>
                <p:cNvSpPr/>
                <p:nvPr/>
              </p:nvSpPr>
              <p:spPr>
                <a:xfrm>
                  <a:off x="752223" y="761815"/>
                  <a:ext cx="231151" cy="50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3" h="12278" extrusionOk="0">
                      <a:moveTo>
                        <a:pt x="5653" y="1"/>
                      </a:moveTo>
                      <a:lnTo>
                        <a:pt x="4713" y="360"/>
                      </a:lnTo>
                      <a:lnTo>
                        <a:pt x="3896" y="287"/>
                      </a:lnTo>
                      <a:lnTo>
                        <a:pt x="1" y="10547"/>
                      </a:lnTo>
                      <a:cubicBezTo>
                        <a:pt x="482" y="11108"/>
                        <a:pt x="943" y="11684"/>
                        <a:pt x="1384" y="12278"/>
                      </a:cubicBezTo>
                      <a:lnTo>
                        <a:pt x="2834" y="11623"/>
                      </a:lnTo>
                      <a:cubicBezTo>
                        <a:pt x="2971" y="10263"/>
                        <a:pt x="5501" y="1359"/>
                        <a:pt x="56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4" name="Google Shape;5934;p6"/>
                <p:cNvSpPr/>
                <p:nvPr/>
              </p:nvSpPr>
              <p:spPr>
                <a:xfrm>
                  <a:off x="927314" y="726609"/>
                  <a:ext cx="156404" cy="3934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5" h="9622" extrusionOk="0">
                      <a:moveTo>
                        <a:pt x="3091" y="0"/>
                      </a:moveTo>
                      <a:lnTo>
                        <a:pt x="2967" y="251"/>
                      </a:lnTo>
                      <a:lnTo>
                        <a:pt x="2280" y="514"/>
                      </a:lnTo>
                      <a:cubicBezTo>
                        <a:pt x="2167" y="1489"/>
                        <a:pt x="791" y="6472"/>
                        <a:pt x="1" y="9621"/>
                      </a:cubicBezTo>
                      <a:lnTo>
                        <a:pt x="1" y="9621"/>
                      </a:lnTo>
                      <a:lnTo>
                        <a:pt x="3824" y="400"/>
                      </a:lnTo>
                      <a:lnTo>
                        <a:pt x="3820" y="308"/>
                      </a:lnTo>
                      <a:lnTo>
                        <a:pt x="309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5" name="Google Shape;5935;p6"/>
                <p:cNvSpPr/>
                <p:nvPr/>
              </p:nvSpPr>
              <p:spPr>
                <a:xfrm>
                  <a:off x="992084" y="1925013"/>
                  <a:ext cx="300296" cy="249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4" h="6097" extrusionOk="0">
                      <a:moveTo>
                        <a:pt x="1" y="0"/>
                      </a:moveTo>
                      <a:lnTo>
                        <a:pt x="748" y="5910"/>
                      </a:lnTo>
                      <a:lnTo>
                        <a:pt x="5041" y="6097"/>
                      </a:lnTo>
                      <a:lnTo>
                        <a:pt x="7344" y="5910"/>
                      </a:lnTo>
                      <a:lnTo>
                        <a:pt x="6596" y="329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6" name="Google Shape;5936;p6"/>
                <p:cNvSpPr/>
                <p:nvPr/>
              </p:nvSpPr>
              <p:spPr>
                <a:xfrm>
                  <a:off x="886996" y="2169167"/>
                  <a:ext cx="59904" cy="82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5" h="2022" extrusionOk="0">
                      <a:moveTo>
                        <a:pt x="297" y="0"/>
                      </a:moveTo>
                      <a:lnTo>
                        <a:pt x="1" y="999"/>
                      </a:lnTo>
                      <a:lnTo>
                        <a:pt x="1464" y="2021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7" name="Google Shape;5937;p6"/>
                <p:cNvSpPr/>
                <p:nvPr/>
              </p:nvSpPr>
              <p:spPr>
                <a:xfrm>
                  <a:off x="1332411" y="2044862"/>
                  <a:ext cx="38477" cy="163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1" h="401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17" y="224"/>
                        <a:pt x="379" y="367"/>
                        <a:pt x="448" y="380"/>
                      </a:cubicBezTo>
                      <a:cubicBezTo>
                        <a:pt x="526" y="395"/>
                        <a:pt x="648" y="400"/>
                        <a:pt x="793" y="400"/>
                      </a:cubicBezTo>
                      <a:cubicBezTo>
                        <a:pt x="840" y="400"/>
                        <a:pt x="889" y="400"/>
                        <a:pt x="941" y="39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8" name="Google Shape;5938;p6"/>
                <p:cNvSpPr/>
                <p:nvPr/>
              </p:nvSpPr>
              <p:spPr>
                <a:xfrm>
                  <a:off x="1463136" y="2102312"/>
                  <a:ext cx="98749" cy="101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5" h="2484" extrusionOk="0">
                      <a:moveTo>
                        <a:pt x="116" y="1"/>
                      </a:moveTo>
                      <a:cubicBezTo>
                        <a:pt x="153" y="489"/>
                        <a:pt x="221" y="1500"/>
                        <a:pt x="221" y="1500"/>
                      </a:cubicBezTo>
                      <a:cubicBezTo>
                        <a:pt x="221" y="1500"/>
                        <a:pt x="1" y="2483"/>
                        <a:pt x="395" y="2483"/>
                      </a:cubicBezTo>
                      <a:cubicBezTo>
                        <a:pt x="402" y="2483"/>
                        <a:pt x="409" y="2483"/>
                        <a:pt x="416" y="2482"/>
                      </a:cubicBezTo>
                      <a:cubicBezTo>
                        <a:pt x="838" y="2448"/>
                        <a:pt x="2186" y="2322"/>
                        <a:pt x="2186" y="2322"/>
                      </a:cubicBezTo>
                      <a:lnTo>
                        <a:pt x="2414" y="976"/>
                      </a:lnTo>
                      <a:lnTo>
                        <a:pt x="11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9" name="Google Shape;5939;p6"/>
                <p:cNvSpPr/>
                <p:nvPr/>
              </p:nvSpPr>
              <p:spPr>
                <a:xfrm>
                  <a:off x="1340875" y="2131876"/>
                  <a:ext cx="93515" cy="109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7" h="2674" extrusionOk="0">
                      <a:moveTo>
                        <a:pt x="1086" y="0"/>
                      </a:moveTo>
                      <a:lnTo>
                        <a:pt x="1" y="137"/>
                      </a:lnTo>
                      <a:lnTo>
                        <a:pt x="81" y="1930"/>
                      </a:lnTo>
                      <a:lnTo>
                        <a:pt x="813" y="2673"/>
                      </a:lnTo>
                      <a:lnTo>
                        <a:pt x="2287" y="2079"/>
                      </a:lnTo>
                      <a:lnTo>
                        <a:pt x="2137" y="45"/>
                      </a:lnTo>
                      <a:lnTo>
                        <a:pt x="108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0" name="Google Shape;5940;p6"/>
                <p:cNvSpPr/>
                <p:nvPr/>
              </p:nvSpPr>
              <p:spPr>
                <a:xfrm>
                  <a:off x="1120192" y="2198690"/>
                  <a:ext cx="403421" cy="179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6" h="4398" extrusionOk="0">
                      <a:moveTo>
                        <a:pt x="932" y="0"/>
                      </a:moveTo>
                      <a:cubicBezTo>
                        <a:pt x="1" y="0"/>
                        <a:pt x="1068" y="1210"/>
                        <a:pt x="1068" y="1210"/>
                      </a:cubicBezTo>
                      <a:lnTo>
                        <a:pt x="1605" y="2182"/>
                      </a:lnTo>
                      <a:lnTo>
                        <a:pt x="2326" y="4398"/>
                      </a:lnTo>
                      <a:lnTo>
                        <a:pt x="3822" y="3884"/>
                      </a:lnTo>
                      <a:lnTo>
                        <a:pt x="4638" y="4019"/>
                      </a:lnTo>
                      <a:lnTo>
                        <a:pt x="9696" y="2524"/>
                      </a:lnTo>
                      <a:cubicBezTo>
                        <a:pt x="9773" y="1943"/>
                        <a:pt x="9865" y="1119"/>
                        <a:pt x="9865" y="1119"/>
                      </a:cubicBezTo>
                      <a:lnTo>
                        <a:pt x="9865" y="1119"/>
                      </a:lnTo>
                      <a:lnTo>
                        <a:pt x="8825" y="1416"/>
                      </a:lnTo>
                      <a:lnTo>
                        <a:pt x="5947" y="2239"/>
                      </a:lnTo>
                      <a:lnTo>
                        <a:pt x="4393" y="433"/>
                      </a:lnTo>
                      <a:lnTo>
                        <a:pt x="3937" y="46"/>
                      </a:lnTo>
                      <a:cubicBezTo>
                        <a:pt x="3937" y="46"/>
                        <a:pt x="3408" y="159"/>
                        <a:pt x="2631" y="159"/>
                      </a:cubicBezTo>
                      <a:cubicBezTo>
                        <a:pt x="2226" y="159"/>
                        <a:pt x="1753" y="129"/>
                        <a:pt x="1252" y="35"/>
                      </a:cubicBezTo>
                      <a:cubicBezTo>
                        <a:pt x="1126" y="11"/>
                        <a:pt x="1020" y="0"/>
                        <a:pt x="9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1" name="Google Shape;5941;p6"/>
                <p:cNvSpPr/>
                <p:nvPr/>
              </p:nvSpPr>
              <p:spPr>
                <a:xfrm>
                  <a:off x="1277455" y="2370592"/>
                  <a:ext cx="3803" cy="2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" h="49" extrusionOk="0">
                      <a:moveTo>
                        <a:pt x="68" y="0"/>
                      </a:moveTo>
                      <a:lnTo>
                        <a:pt x="1" y="49"/>
                      </a:lnTo>
                      <a:lnTo>
                        <a:pt x="93" y="22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2" name="Google Shape;5942;p6"/>
                <p:cNvSpPr/>
                <p:nvPr/>
              </p:nvSpPr>
              <p:spPr>
                <a:xfrm>
                  <a:off x="753163" y="1464551"/>
                  <a:ext cx="29686" cy="35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6" h="860" extrusionOk="0">
                      <a:moveTo>
                        <a:pt x="1" y="0"/>
                      </a:moveTo>
                      <a:lnTo>
                        <a:pt x="410" y="860"/>
                      </a:lnTo>
                      <a:lnTo>
                        <a:pt x="725" y="9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3" name="Google Shape;5943;p6"/>
                <p:cNvSpPr/>
                <p:nvPr/>
              </p:nvSpPr>
              <p:spPr>
                <a:xfrm>
                  <a:off x="768538" y="1954127"/>
                  <a:ext cx="103942" cy="128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2" h="3132" extrusionOk="0">
                      <a:moveTo>
                        <a:pt x="2541" y="0"/>
                      </a:moveTo>
                      <a:lnTo>
                        <a:pt x="1566" y="795"/>
                      </a:lnTo>
                      <a:lnTo>
                        <a:pt x="1" y="3131"/>
                      </a:lnTo>
                      <a:lnTo>
                        <a:pt x="1476" y="2882"/>
                      </a:lnTo>
                      <a:lnTo>
                        <a:pt x="254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944" name="Google Shape;5944;p6"/>
              <p:cNvSpPr/>
              <p:nvPr/>
            </p:nvSpPr>
            <p:spPr>
              <a:xfrm rot="10800000">
                <a:off x="7495631" y="4855645"/>
                <a:ext cx="238021" cy="242723"/>
              </a:xfrm>
              <a:custGeom>
                <a:avLst/>
                <a:gdLst/>
                <a:ahLst/>
                <a:cxnLst/>
                <a:rect l="l" t="t" r="r" b="b"/>
                <a:pathLst>
                  <a:path w="5821" h="5936" extrusionOk="0">
                    <a:moveTo>
                      <a:pt x="1016" y="1"/>
                    </a:moveTo>
                    <a:lnTo>
                      <a:pt x="0" y="5255"/>
                    </a:lnTo>
                    <a:lnTo>
                      <a:pt x="3163" y="5936"/>
                    </a:lnTo>
                    <a:lnTo>
                      <a:pt x="5821" y="1888"/>
                    </a:lnTo>
                    <a:lnTo>
                      <a:pt x="10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6"/>
              <p:cNvSpPr/>
              <p:nvPr/>
            </p:nvSpPr>
            <p:spPr>
              <a:xfrm rot="10800000">
                <a:off x="543889" y="17901"/>
                <a:ext cx="130971" cy="129785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3174" extrusionOk="0">
                    <a:moveTo>
                      <a:pt x="2022" y="0"/>
                    </a:moveTo>
                    <a:lnTo>
                      <a:pt x="1" y="1547"/>
                    </a:lnTo>
                    <a:lnTo>
                      <a:pt x="322" y="3173"/>
                    </a:lnTo>
                    <a:lnTo>
                      <a:pt x="2102" y="2901"/>
                    </a:lnTo>
                    <a:lnTo>
                      <a:pt x="3203" y="1057"/>
                    </a:lnTo>
                    <a:lnTo>
                      <a:pt x="20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6"/>
              <p:cNvSpPr/>
              <p:nvPr/>
            </p:nvSpPr>
            <p:spPr>
              <a:xfrm rot="10800000">
                <a:off x="3252606" y="6863"/>
                <a:ext cx="174641" cy="105537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581" extrusionOk="0">
                    <a:moveTo>
                      <a:pt x="3598" y="1"/>
                    </a:moveTo>
                    <a:lnTo>
                      <a:pt x="1" y="1716"/>
                    </a:lnTo>
                    <a:lnTo>
                      <a:pt x="61" y="2580"/>
                    </a:lnTo>
                    <a:lnTo>
                      <a:pt x="4271" y="1062"/>
                    </a:lnTo>
                    <a:lnTo>
                      <a:pt x="359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6"/>
              <p:cNvSpPr/>
              <p:nvPr/>
            </p:nvSpPr>
            <p:spPr>
              <a:xfrm rot="10800000">
                <a:off x="5685704" y="105282"/>
                <a:ext cx="171779" cy="375452"/>
              </a:xfrm>
              <a:custGeom>
                <a:avLst/>
                <a:gdLst/>
                <a:ahLst/>
                <a:cxnLst/>
                <a:rect l="l" t="t" r="r" b="b"/>
                <a:pathLst>
                  <a:path w="4201" h="9182" extrusionOk="0">
                    <a:moveTo>
                      <a:pt x="543" y="1"/>
                    </a:moveTo>
                    <a:lnTo>
                      <a:pt x="0" y="1685"/>
                    </a:lnTo>
                    <a:lnTo>
                      <a:pt x="3030" y="4354"/>
                    </a:lnTo>
                    <a:lnTo>
                      <a:pt x="2201" y="7976"/>
                    </a:lnTo>
                    <a:lnTo>
                      <a:pt x="3841" y="9182"/>
                    </a:lnTo>
                    <a:lnTo>
                      <a:pt x="4201" y="4393"/>
                    </a:lnTo>
                    <a:lnTo>
                      <a:pt x="5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6"/>
              <p:cNvSpPr/>
              <p:nvPr/>
            </p:nvSpPr>
            <p:spPr>
              <a:xfrm rot="10800000">
                <a:off x="8656164" y="2293922"/>
                <a:ext cx="301653" cy="303749"/>
              </a:xfrm>
              <a:custGeom>
                <a:avLst/>
                <a:gdLst/>
                <a:ahLst/>
                <a:cxnLst/>
                <a:rect l="l" t="t" r="r" b="b"/>
                <a:pathLst>
                  <a:path w="5796" h="5836" extrusionOk="0">
                    <a:moveTo>
                      <a:pt x="2480" y="1"/>
                    </a:moveTo>
                    <a:lnTo>
                      <a:pt x="0" y="1399"/>
                    </a:lnTo>
                    <a:lnTo>
                      <a:pt x="2041" y="1888"/>
                    </a:lnTo>
                    <a:lnTo>
                      <a:pt x="1607" y="4285"/>
                    </a:lnTo>
                    <a:lnTo>
                      <a:pt x="4319" y="5836"/>
                    </a:lnTo>
                    <a:lnTo>
                      <a:pt x="5313" y="3281"/>
                    </a:lnTo>
                    <a:lnTo>
                      <a:pt x="5796" y="730"/>
                    </a:lnTo>
                    <a:lnTo>
                      <a:pt x="4313" y="84"/>
                    </a:lnTo>
                    <a:lnTo>
                      <a:pt x="24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6"/>
              <p:cNvSpPr/>
              <p:nvPr/>
            </p:nvSpPr>
            <p:spPr>
              <a:xfrm rot="10800000">
                <a:off x="5612513" y="-77367"/>
                <a:ext cx="169571" cy="182656"/>
              </a:xfrm>
              <a:custGeom>
                <a:avLst/>
                <a:gdLst/>
                <a:ahLst/>
                <a:cxnLst/>
                <a:rect l="l" t="t" r="r" b="b"/>
                <a:pathLst>
                  <a:path w="4147" h="4467" extrusionOk="0">
                    <a:moveTo>
                      <a:pt x="4146" y="1"/>
                    </a:moveTo>
                    <a:lnTo>
                      <a:pt x="2002" y="62"/>
                    </a:lnTo>
                    <a:lnTo>
                      <a:pt x="16" y="490"/>
                    </a:lnTo>
                    <a:lnTo>
                      <a:pt x="0" y="1756"/>
                    </a:lnTo>
                    <a:lnTo>
                      <a:pt x="498" y="3103"/>
                    </a:lnTo>
                    <a:lnTo>
                      <a:pt x="2261" y="4466"/>
                    </a:lnTo>
                    <a:lnTo>
                      <a:pt x="1994" y="2845"/>
                    </a:lnTo>
                    <a:lnTo>
                      <a:pt x="3854" y="2429"/>
                    </a:lnTo>
                    <a:lnTo>
                      <a:pt x="41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6"/>
              <p:cNvSpPr/>
              <p:nvPr/>
            </p:nvSpPr>
            <p:spPr>
              <a:xfrm rot="10800000">
                <a:off x="337822" y="86487"/>
                <a:ext cx="215041" cy="251433"/>
              </a:xfrm>
              <a:custGeom>
                <a:avLst/>
                <a:gdLst/>
                <a:ahLst/>
                <a:cxnLst/>
                <a:rect l="l" t="t" r="r" b="b"/>
                <a:pathLst>
                  <a:path w="5259" h="6149" extrusionOk="0">
                    <a:moveTo>
                      <a:pt x="2105" y="1"/>
                    </a:moveTo>
                    <a:lnTo>
                      <a:pt x="336" y="1291"/>
                    </a:lnTo>
                    <a:lnTo>
                      <a:pt x="1" y="3382"/>
                    </a:lnTo>
                    <a:lnTo>
                      <a:pt x="3337" y="6148"/>
                    </a:lnTo>
                    <a:lnTo>
                      <a:pt x="5259" y="4907"/>
                    </a:lnTo>
                    <a:lnTo>
                      <a:pt x="4462" y="1606"/>
                    </a:lnTo>
                    <a:lnTo>
                      <a:pt x="21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6"/>
              <p:cNvSpPr/>
              <p:nvPr/>
            </p:nvSpPr>
            <p:spPr>
              <a:xfrm rot="10800000">
                <a:off x="9116904" y="1348434"/>
                <a:ext cx="289215" cy="313422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7665" extrusionOk="0">
                    <a:moveTo>
                      <a:pt x="3043" y="0"/>
                    </a:moveTo>
                    <a:lnTo>
                      <a:pt x="1784" y="1286"/>
                    </a:lnTo>
                    <a:lnTo>
                      <a:pt x="2777" y="3973"/>
                    </a:lnTo>
                    <a:lnTo>
                      <a:pt x="1" y="6292"/>
                    </a:lnTo>
                    <a:lnTo>
                      <a:pt x="929" y="7606"/>
                    </a:lnTo>
                    <a:lnTo>
                      <a:pt x="3356" y="5851"/>
                    </a:lnTo>
                    <a:lnTo>
                      <a:pt x="5308" y="7665"/>
                    </a:lnTo>
                    <a:lnTo>
                      <a:pt x="7073" y="5865"/>
                    </a:lnTo>
                    <a:lnTo>
                      <a:pt x="5120" y="4052"/>
                    </a:lnTo>
                    <a:lnTo>
                      <a:pt x="30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6"/>
              <p:cNvSpPr/>
              <p:nvPr/>
            </p:nvSpPr>
            <p:spPr>
              <a:xfrm rot="6417819">
                <a:off x="189880" y="-119216"/>
                <a:ext cx="198435" cy="223909"/>
              </a:xfrm>
              <a:custGeom>
                <a:avLst/>
                <a:gdLst/>
                <a:ahLst/>
                <a:cxnLst/>
                <a:rect l="l" t="t" r="r" b="b"/>
                <a:pathLst>
                  <a:path w="4853" h="5476" extrusionOk="0">
                    <a:moveTo>
                      <a:pt x="904" y="1"/>
                    </a:moveTo>
                    <a:lnTo>
                      <a:pt x="0" y="1231"/>
                    </a:lnTo>
                    <a:lnTo>
                      <a:pt x="988" y="3410"/>
                    </a:lnTo>
                    <a:lnTo>
                      <a:pt x="2718" y="3291"/>
                    </a:lnTo>
                    <a:lnTo>
                      <a:pt x="3198" y="5475"/>
                    </a:lnTo>
                    <a:lnTo>
                      <a:pt x="4853" y="2965"/>
                    </a:lnTo>
                    <a:lnTo>
                      <a:pt x="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6"/>
              <p:cNvSpPr/>
              <p:nvPr/>
            </p:nvSpPr>
            <p:spPr>
              <a:xfrm rot="-10172375">
                <a:off x="209495" y="1124886"/>
                <a:ext cx="226904" cy="316386"/>
              </a:xfrm>
              <a:custGeom>
                <a:avLst/>
                <a:gdLst/>
                <a:ahLst/>
                <a:cxnLst/>
                <a:rect l="l" t="t" r="r" b="b"/>
                <a:pathLst>
                  <a:path w="4094" h="5708" extrusionOk="0">
                    <a:moveTo>
                      <a:pt x="3148" y="0"/>
                    </a:moveTo>
                    <a:lnTo>
                      <a:pt x="1" y="846"/>
                    </a:lnTo>
                    <a:lnTo>
                      <a:pt x="2493" y="5708"/>
                    </a:lnTo>
                    <a:lnTo>
                      <a:pt x="4093" y="2842"/>
                    </a:lnTo>
                    <a:lnTo>
                      <a:pt x="3772" y="1216"/>
                    </a:lnTo>
                    <a:lnTo>
                      <a:pt x="31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6"/>
              <p:cNvSpPr/>
              <p:nvPr/>
            </p:nvSpPr>
            <p:spPr>
              <a:xfrm rot="10800000">
                <a:off x="3329071" y="152775"/>
                <a:ext cx="205758" cy="140048"/>
              </a:xfrm>
              <a:custGeom>
                <a:avLst/>
                <a:gdLst/>
                <a:ahLst/>
                <a:cxnLst/>
                <a:rect l="l" t="t" r="r" b="b"/>
                <a:pathLst>
                  <a:path w="5032" h="3425" extrusionOk="0">
                    <a:moveTo>
                      <a:pt x="1443" y="0"/>
                    </a:moveTo>
                    <a:lnTo>
                      <a:pt x="0" y="3425"/>
                    </a:lnTo>
                    <a:lnTo>
                      <a:pt x="5032" y="2510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6"/>
              <p:cNvSpPr/>
              <p:nvPr/>
            </p:nvSpPr>
            <p:spPr>
              <a:xfrm rot="10800000">
                <a:off x="9105323" y="-8436"/>
                <a:ext cx="301646" cy="270774"/>
              </a:xfrm>
              <a:custGeom>
                <a:avLst/>
                <a:gdLst/>
                <a:ahLst/>
                <a:cxnLst/>
                <a:rect l="l" t="t" r="r" b="b"/>
                <a:pathLst>
                  <a:path w="7377" h="6622" extrusionOk="0">
                    <a:moveTo>
                      <a:pt x="3908" y="0"/>
                    </a:moveTo>
                    <a:lnTo>
                      <a:pt x="1230" y="2012"/>
                    </a:lnTo>
                    <a:lnTo>
                      <a:pt x="0" y="6351"/>
                    </a:lnTo>
                    <a:lnTo>
                      <a:pt x="3465" y="6622"/>
                    </a:lnTo>
                    <a:lnTo>
                      <a:pt x="7377" y="780"/>
                    </a:lnTo>
                    <a:lnTo>
                      <a:pt x="39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56" name="Google Shape;5956;p6"/>
              <p:cNvGrpSpPr/>
              <p:nvPr/>
            </p:nvGrpSpPr>
            <p:grpSpPr>
              <a:xfrm rot="467477">
                <a:off x="-740574" y="-91569"/>
                <a:ext cx="1159444" cy="1349205"/>
                <a:chOff x="6254095" y="736872"/>
                <a:chExt cx="617603" cy="718683"/>
              </a:xfrm>
            </p:grpSpPr>
            <p:sp>
              <p:nvSpPr>
                <p:cNvPr id="5957" name="Google Shape;5957;p6"/>
                <p:cNvSpPr/>
                <p:nvPr/>
              </p:nvSpPr>
              <p:spPr>
                <a:xfrm>
                  <a:off x="6256262" y="736872"/>
                  <a:ext cx="615435" cy="718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51" h="17576" extrusionOk="0">
                      <a:moveTo>
                        <a:pt x="7947" y="3105"/>
                      </a:moveTo>
                      <a:lnTo>
                        <a:pt x="7664" y="3436"/>
                      </a:lnTo>
                      <a:lnTo>
                        <a:pt x="7366" y="3376"/>
                      </a:lnTo>
                      <a:lnTo>
                        <a:pt x="6660" y="3925"/>
                      </a:lnTo>
                      <a:lnTo>
                        <a:pt x="6106" y="3782"/>
                      </a:lnTo>
                      <a:cubicBezTo>
                        <a:pt x="6106" y="3782"/>
                        <a:pt x="6346" y="3365"/>
                        <a:pt x="6388" y="3237"/>
                      </a:cubicBezTo>
                      <a:lnTo>
                        <a:pt x="7947" y="3105"/>
                      </a:lnTo>
                      <a:close/>
                      <a:moveTo>
                        <a:pt x="8633" y="2347"/>
                      </a:moveTo>
                      <a:cubicBezTo>
                        <a:pt x="8785" y="2347"/>
                        <a:pt x="9686" y="3127"/>
                        <a:pt x="9686" y="3127"/>
                      </a:cubicBezTo>
                      <a:lnTo>
                        <a:pt x="9608" y="3490"/>
                      </a:lnTo>
                      <a:lnTo>
                        <a:pt x="8879" y="4188"/>
                      </a:lnTo>
                      <a:lnTo>
                        <a:pt x="8031" y="3682"/>
                      </a:lnTo>
                      <a:lnTo>
                        <a:pt x="8483" y="3245"/>
                      </a:lnTo>
                      <a:cubicBezTo>
                        <a:pt x="8483" y="3245"/>
                        <a:pt x="8546" y="2448"/>
                        <a:pt x="8615" y="2354"/>
                      </a:cubicBezTo>
                      <a:cubicBezTo>
                        <a:pt x="8618" y="2349"/>
                        <a:pt x="8624" y="2347"/>
                        <a:pt x="8633" y="2347"/>
                      </a:cubicBezTo>
                      <a:close/>
                      <a:moveTo>
                        <a:pt x="10154" y="3122"/>
                      </a:moveTo>
                      <a:lnTo>
                        <a:pt x="11795" y="4662"/>
                      </a:lnTo>
                      <a:lnTo>
                        <a:pt x="11143" y="4878"/>
                      </a:lnTo>
                      <a:lnTo>
                        <a:pt x="10884" y="5922"/>
                      </a:lnTo>
                      <a:lnTo>
                        <a:pt x="10888" y="6155"/>
                      </a:lnTo>
                      <a:cubicBezTo>
                        <a:pt x="10653" y="6203"/>
                        <a:pt x="10419" y="6257"/>
                        <a:pt x="10183" y="6302"/>
                      </a:cubicBezTo>
                      <a:lnTo>
                        <a:pt x="10180" y="5588"/>
                      </a:lnTo>
                      <a:lnTo>
                        <a:pt x="9831" y="5838"/>
                      </a:lnTo>
                      <a:cubicBezTo>
                        <a:pt x="9774" y="5241"/>
                        <a:pt x="9723" y="4644"/>
                        <a:pt x="9674" y="4046"/>
                      </a:cubicBezTo>
                      <a:lnTo>
                        <a:pt x="9951" y="3873"/>
                      </a:lnTo>
                      <a:lnTo>
                        <a:pt x="10154" y="3122"/>
                      </a:lnTo>
                      <a:close/>
                      <a:moveTo>
                        <a:pt x="4538" y="6009"/>
                      </a:moveTo>
                      <a:cubicBezTo>
                        <a:pt x="4581" y="6009"/>
                        <a:pt x="4610" y="6011"/>
                        <a:pt x="4610" y="6011"/>
                      </a:cubicBezTo>
                      <a:lnTo>
                        <a:pt x="4757" y="7514"/>
                      </a:lnTo>
                      <a:lnTo>
                        <a:pt x="4543" y="7582"/>
                      </a:lnTo>
                      <a:cubicBezTo>
                        <a:pt x="4543" y="7582"/>
                        <a:pt x="4183" y="6313"/>
                        <a:pt x="4181" y="6147"/>
                      </a:cubicBezTo>
                      <a:cubicBezTo>
                        <a:pt x="4180" y="6025"/>
                        <a:pt x="4416" y="6009"/>
                        <a:pt x="4538" y="6009"/>
                      </a:cubicBezTo>
                      <a:close/>
                      <a:moveTo>
                        <a:pt x="6236" y="4886"/>
                      </a:moveTo>
                      <a:lnTo>
                        <a:pt x="7447" y="5221"/>
                      </a:lnTo>
                      <a:cubicBezTo>
                        <a:pt x="7447" y="5221"/>
                        <a:pt x="7720" y="6079"/>
                        <a:pt x="7655" y="6195"/>
                      </a:cubicBezTo>
                      <a:cubicBezTo>
                        <a:pt x="7601" y="6292"/>
                        <a:pt x="6298" y="7764"/>
                        <a:pt x="6298" y="7764"/>
                      </a:cubicBezTo>
                      <a:lnTo>
                        <a:pt x="5038" y="7412"/>
                      </a:lnTo>
                      <a:cubicBezTo>
                        <a:pt x="5038" y="7412"/>
                        <a:pt x="4867" y="6835"/>
                        <a:pt x="4865" y="6669"/>
                      </a:cubicBezTo>
                      <a:cubicBezTo>
                        <a:pt x="4863" y="6504"/>
                        <a:pt x="6236" y="4886"/>
                        <a:pt x="6236" y="4886"/>
                      </a:cubicBezTo>
                      <a:close/>
                      <a:moveTo>
                        <a:pt x="4022" y="6728"/>
                      </a:moveTo>
                      <a:lnTo>
                        <a:pt x="4175" y="7190"/>
                      </a:lnTo>
                      <a:lnTo>
                        <a:pt x="4246" y="7651"/>
                      </a:lnTo>
                      <a:lnTo>
                        <a:pt x="3371" y="7892"/>
                      </a:lnTo>
                      <a:lnTo>
                        <a:pt x="2986" y="7300"/>
                      </a:lnTo>
                      <a:lnTo>
                        <a:pt x="3247" y="6918"/>
                      </a:lnTo>
                      <a:lnTo>
                        <a:pt x="4022" y="6728"/>
                      </a:lnTo>
                      <a:close/>
                      <a:moveTo>
                        <a:pt x="6519" y="7910"/>
                      </a:moveTo>
                      <a:cubicBezTo>
                        <a:pt x="6519" y="7910"/>
                        <a:pt x="6897" y="7955"/>
                        <a:pt x="6951" y="8008"/>
                      </a:cubicBezTo>
                      <a:cubicBezTo>
                        <a:pt x="7006" y="8060"/>
                        <a:pt x="6996" y="8308"/>
                        <a:pt x="6996" y="8308"/>
                      </a:cubicBezTo>
                      <a:lnTo>
                        <a:pt x="6615" y="8314"/>
                      </a:lnTo>
                      <a:lnTo>
                        <a:pt x="6519" y="7910"/>
                      </a:lnTo>
                      <a:close/>
                      <a:moveTo>
                        <a:pt x="10148" y="7329"/>
                      </a:moveTo>
                      <a:lnTo>
                        <a:pt x="10507" y="8516"/>
                      </a:lnTo>
                      <a:lnTo>
                        <a:pt x="9700" y="8888"/>
                      </a:lnTo>
                      <a:lnTo>
                        <a:pt x="9227" y="7883"/>
                      </a:lnTo>
                      <a:lnTo>
                        <a:pt x="10148" y="7329"/>
                      </a:lnTo>
                      <a:close/>
                      <a:moveTo>
                        <a:pt x="5073" y="7643"/>
                      </a:moveTo>
                      <a:lnTo>
                        <a:pt x="6154" y="8212"/>
                      </a:lnTo>
                      <a:cubicBezTo>
                        <a:pt x="6154" y="8212"/>
                        <a:pt x="5763" y="8911"/>
                        <a:pt x="5682" y="8994"/>
                      </a:cubicBezTo>
                      <a:cubicBezTo>
                        <a:pt x="5670" y="9006"/>
                        <a:pt x="5655" y="9011"/>
                        <a:pt x="5637" y="9011"/>
                      </a:cubicBezTo>
                      <a:cubicBezTo>
                        <a:pt x="5522" y="9011"/>
                        <a:pt x="5299" y="8816"/>
                        <a:pt x="5299" y="8816"/>
                      </a:cubicBezTo>
                      <a:lnTo>
                        <a:pt x="5043" y="8683"/>
                      </a:lnTo>
                      <a:lnTo>
                        <a:pt x="4773" y="9086"/>
                      </a:lnTo>
                      <a:lnTo>
                        <a:pt x="3830" y="9112"/>
                      </a:lnTo>
                      <a:cubicBezTo>
                        <a:pt x="3830" y="9112"/>
                        <a:pt x="3659" y="8535"/>
                        <a:pt x="3607" y="8353"/>
                      </a:cubicBezTo>
                      <a:cubicBezTo>
                        <a:pt x="3563" y="8193"/>
                        <a:pt x="3916" y="8183"/>
                        <a:pt x="4001" y="8183"/>
                      </a:cubicBezTo>
                      <a:cubicBezTo>
                        <a:pt x="4013" y="8183"/>
                        <a:pt x="4019" y="8183"/>
                        <a:pt x="4019" y="8183"/>
                      </a:cubicBezTo>
                      <a:cubicBezTo>
                        <a:pt x="4019" y="8183"/>
                        <a:pt x="4531" y="8046"/>
                        <a:pt x="4712" y="7995"/>
                      </a:cubicBezTo>
                      <a:cubicBezTo>
                        <a:pt x="4893" y="7943"/>
                        <a:pt x="5073" y="7643"/>
                        <a:pt x="5073" y="7643"/>
                      </a:cubicBezTo>
                      <a:close/>
                      <a:moveTo>
                        <a:pt x="6621" y="8637"/>
                      </a:moveTo>
                      <a:lnTo>
                        <a:pt x="6943" y="9428"/>
                      </a:lnTo>
                      <a:lnTo>
                        <a:pt x="6335" y="9864"/>
                      </a:lnTo>
                      <a:lnTo>
                        <a:pt x="5870" y="9603"/>
                      </a:lnTo>
                      <a:lnTo>
                        <a:pt x="6193" y="8856"/>
                      </a:lnTo>
                      <a:lnTo>
                        <a:pt x="6621" y="8637"/>
                      </a:lnTo>
                      <a:close/>
                      <a:moveTo>
                        <a:pt x="7006" y="9582"/>
                      </a:moveTo>
                      <a:cubicBezTo>
                        <a:pt x="7108" y="9582"/>
                        <a:pt x="7294" y="10003"/>
                        <a:pt x="7294" y="10003"/>
                      </a:cubicBezTo>
                      <a:lnTo>
                        <a:pt x="7189" y="10094"/>
                      </a:lnTo>
                      <a:lnTo>
                        <a:pt x="6512" y="10026"/>
                      </a:lnTo>
                      <a:cubicBezTo>
                        <a:pt x="6512" y="10026"/>
                        <a:pt x="6885" y="9722"/>
                        <a:pt x="6974" y="9600"/>
                      </a:cubicBezTo>
                      <a:cubicBezTo>
                        <a:pt x="6983" y="9588"/>
                        <a:pt x="6994" y="9582"/>
                        <a:pt x="7006" y="9582"/>
                      </a:cubicBezTo>
                      <a:close/>
                      <a:moveTo>
                        <a:pt x="5445" y="9780"/>
                      </a:moveTo>
                      <a:lnTo>
                        <a:pt x="6153" y="10060"/>
                      </a:lnTo>
                      <a:lnTo>
                        <a:pt x="5742" y="10949"/>
                      </a:lnTo>
                      <a:lnTo>
                        <a:pt x="5113" y="11195"/>
                      </a:lnTo>
                      <a:lnTo>
                        <a:pt x="5445" y="9780"/>
                      </a:lnTo>
                      <a:close/>
                      <a:moveTo>
                        <a:pt x="8930" y="6939"/>
                      </a:moveTo>
                      <a:lnTo>
                        <a:pt x="9245" y="11530"/>
                      </a:lnTo>
                      <a:lnTo>
                        <a:pt x="9245" y="11530"/>
                      </a:lnTo>
                      <a:lnTo>
                        <a:pt x="8248" y="10909"/>
                      </a:lnTo>
                      <a:lnTo>
                        <a:pt x="7425" y="9746"/>
                      </a:lnTo>
                      <a:lnTo>
                        <a:pt x="7137" y="7857"/>
                      </a:lnTo>
                      <a:lnTo>
                        <a:pt x="8930" y="6939"/>
                      </a:lnTo>
                      <a:close/>
                      <a:moveTo>
                        <a:pt x="7051" y="10369"/>
                      </a:moveTo>
                      <a:lnTo>
                        <a:pt x="7473" y="11192"/>
                      </a:lnTo>
                      <a:lnTo>
                        <a:pt x="6537" y="11880"/>
                      </a:lnTo>
                      <a:cubicBezTo>
                        <a:pt x="6537" y="11880"/>
                        <a:pt x="6095" y="10610"/>
                        <a:pt x="6160" y="10494"/>
                      </a:cubicBezTo>
                      <a:cubicBezTo>
                        <a:pt x="6225" y="10377"/>
                        <a:pt x="7051" y="10369"/>
                        <a:pt x="7051" y="10369"/>
                      </a:cubicBezTo>
                      <a:close/>
                      <a:moveTo>
                        <a:pt x="5837" y="11324"/>
                      </a:moveTo>
                      <a:lnTo>
                        <a:pt x="6592" y="12392"/>
                      </a:lnTo>
                      <a:lnTo>
                        <a:pt x="5708" y="13261"/>
                      </a:lnTo>
                      <a:cubicBezTo>
                        <a:pt x="5708" y="13261"/>
                        <a:pt x="5167" y="12125"/>
                        <a:pt x="5083" y="11960"/>
                      </a:cubicBezTo>
                      <a:cubicBezTo>
                        <a:pt x="4998" y="11796"/>
                        <a:pt x="5837" y="11324"/>
                        <a:pt x="5837" y="11324"/>
                      </a:cubicBezTo>
                      <a:close/>
                      <a:moveTo>
                        <a:pt x="7301" y="13137"/>
                      </a:moveTo>
                      <a:lnTo>
                        <a:pt x="7706" y="13742"/>
                      </a:lnTo>
                      <a:lnTo>
                        <a:pt x="7526" y="14224"/>
                      </a:lnTo>
                      <a:lnTo>
                        <a:pt x="7373" y="13987"/>
                      </a:lnTo>
                      <a:lnTo>
                        <a:pt x="7301" y="13137"/>
                      </a:lnTo>
                      <a:close/>
                      <a:moveTo>
                        <a:pt x="8599" y="0"/>
                      </a:moveTo>
                      <a:lnTo>
                        <a:pt x="7691" y="489"/>
                      </a:lnTo>
                      <a:cubicBezTo>
                        <a:pt x="7851" y="570"/>
                        <a:pt x="7989" y="637"/>
                        <a:pt x="8037" y="652"/>
                      </a:cubicBezTo>
                      <a:cubicBezTo>
                        <a:pt x="8177" y="697"/>
                        <a:pt x="7514" y="1067"/>
                        <a:pt x="7514" y="1067"/>
                      </a:cubicBezTo>
                      <a:lnTo>
                        <a:pt x="7976" y="2770"/>
                      </a:lnTo>
                      <a:lnTo>
                        <a:pt x="6316" y="2856"/>
                      </a:lnTo>
                      <a:lnTo>
                        <a:pt x="5724" y="1548"/>
                      </a:lnTo>
                      <a:lnTo>
                        <a:pt x="4614" y="2146"/>
                      </a:lnTo>
                      <a:cubicBezTo>
                        <a:pt x="4429" y="2452"/>
                        <a:pt x="4239" y="2755"/>
                        <a:pt x="4048" y="3058"/>
                      </a:cubicBezTo>
                      <a:lnTo>
                        <a:pt x="5553" y="2558"/>
                      </a:lnTo>
                      <a:lnTo>
                        <a:pt x="4683" y="5720"/>
                      </a:lnTo>
                      <a:lnTo>
                        <a:pt x="3607" y="6270"/>
                      </a:lnTo>
                      <a:lnTo>
                        <a:pt x="3327" y="5283"/>
                      </a:lnTo>
                      <a:lnTo>
                        <a:pt x="3190" y="4381"/>
                      </a:lnTo>
                      <a:cubicBezTo>
                        <a:pt x="3101" y="4516"/>
                        <a:pt x="3013" y="4650"/>
                        <a:pt x="2924" y="4784"/>
                      </a:cubicBezTo>
                      <a:cubicBezTo>
                        <a:pt x="2966" y="4820"/>
                        <a:pt x="2994" y="4901"/>
                        <a:pt x="2996" y="5050"/>
                      </a:cubicBezTo>
                      <a:cubicBezTo>
                        <a:pt x="3002" y="5712"/>
                        <a:pt x="3223" y="6223"/>
                        <a:pt x="3223" y="6223"/>
                      </a:cubicBezTo>
                      <a:lnTo>
                        <a:pt x="3093" y="6456"/>
                      </a:lnTo>
                      <a:lnTo>
                        <a:pt x="2440" y="7290"/>
                      </a:lnTo>
                      <a:lnTo>
                        <a:pt x="3047" y="8474"/>
                      </a:lnTo>
                      <a:lnTo>
                        <a:pt x="3266" y="8902"/>
                      </a:lnTo>
                      <a:cubicBezTo>
                        <a:pt x="3266" y="8902"/>
                        <a:pt x="2588" y="8958"/>
                        <a:pt x="2423" y="8960"/>
                      </a:cubicBezTo>
                      <a:cubicBezTo>
                        <a:pt x="2321" y="8961"/>
                        <a:pt x="2005" y="9135"/>
                        <a:pt x="1770" y="9135"/>
                      </a:cubicBezTo>
                      <a:cubicBezTo>
                        <a:pt x="1625" y="9135"/>
                        <a:pt x="1510" y="9068"/>
                        <a:pt x="1496" y="8853"/>
                      </a:cubicBezTo>
                      <a:cubicBezTo>
                        <a:pt x="1456" y="8291"/>
                        <a:pt x="1563" y="7281"/>
                        <a:pt x="1563" y="7281"/>
                      </a:cubicBezTo>
                      <a:lnTo>
                        <a:pt x="1548" y="6810"/>
                      </a:lnTo>
                      <a:cubicBezTo>
                        <a:pt x="1421" y="6995"/>
                        <a:pt x="1295" y="7178"/>
                        <a:pt x="1168" y="7363"/>
                      </a:cubicBezTo>
                      <a:cubicBezTo>
                        <a:pt x="1218" y="7385"/>
                        <a:pt x="1249" y="7400"/>
                        <a:pt x="1249" y="7400"/>
                      </a:cubicBezTo>
                      <a:cubicBezTo>
                        <a:pt x="1052" y="7584"/>
                        <a:pt x="1098" y="8808"/>
                        <a:pt x="982" y="8825"/>
                      </a:cubicBezTo>
                      <a:cubicBezTo>
                        <a:pt x="909" y="8836"/>
                        <a:pt x="756" y="8855"/>
                        <a:pt x="615" y="8855"/>
                      </a:cubicBezTo>
                      <a:cubicBezTo>
                        <a:pt x="534" y="8855"/>
                        <a:pt x="458" y="8849"/>
                        <a:pt x="403" y="8831"/>
                      </a:cubicBezTo>
                      <a:cubicBezTo>
                        <a:pt x="348" y="8813"/>
                        <a:pt x="274" y="8793"/>
                        <a:pt x="205" y="8766"/>
                      </a:cubicBezTo>
                      <a:cubicBezTo>
                        <a:pt x="137" y="8866"/>
                        <a:pt x="68" y="8966"/>
                        <a:pt x="0" y="9066"/>
                      </a:cubicBezTo>
                      <a:lnTo>
                        <a:pt x="559" y="9458"/>
                      </a:lnTo>
                      <a:lnTo>
                        <a:pt x="209" y="9914"/>
                      </a:lnTo>
                      <a:lnTo>
                        <a:pt x="440" y="10596"/>
                      </a:lnTo>
                      <a:lnTo>
                        <a:pt x="1048" y="9620"/>
                      </a:lnTo>
                      <a:lnTo>
                        <a:pt x="4854" y="9333"/>
                      </a:lnTo>
                      <a:lnTo>
                        <a:pt x="3899" y="13152"/>
                      </a:lnTo>
                      <a:lnTo>
                        <a:pt x="2069" y="15393"/>
                      </a:lnTo>
                      <a:lnTo>
                        <a:pt x="2585" y="16917"/>
                      </a:lnTo>
                      <a:cubicBezTo>
                        <a:pt x="3187" y="17149"/>
                        <a:pt x="3793" y="17367"/>
                        <a:pt x="4404" y="17576"/>
                      </a:cubicBezTo>
                      <a:lnTo>
                        <a:pt x="5392" y="16550"/>
                      </a:lnTo>
                      <a:lnTo>
                        <a:pt x="5039" y="16285"/>
                      </a:lnTo>
                      <a:lnTo>
                        <a:pt x="4769" y="15806"/>
                      </a:lnTo>
                      <a:lnTo>
                        <a:pt x="5352" y="15705"/>
                      </a:lnTo>
                      <a:cubicBezTo>
                        <a:pt x="5352" y="15705"/>
                        <a:pt x="5679" y="15828"/>
                        <a:pt x="5990" y="15930"/>
                      </a:cubicBezTo>
                      <a:lnTo>
                        <a:pt x="6295" y="15612"/>
                      </a:lnTo>
                      <a:cubicBezTo>
                        <a:pt x="5780" y="15492"/>
                        <a:pt x="5232" y="15395"/>
                        <a:pt x="4808" y="15395"/>
                      </a:cubicBezTo>
                      <a:cubicBezTo>
                        <a:pt x="4691" y="15395"/>
                        <a:pt x="4584" y="15402"/>
                        <a:pt x="4489" y="15419"/>
                      </a:cubicBezTo>
                      <a:cubicBezTo>
                        <a:pt x="4430" y="15429"/>
                        <a:pt x="4378" y="15434"/>
                        <a:pt x="4331" y="15434"/>
                      </a:cubicBezTo>
                      <a:cubicBezTo>
                        <a:pt x="3588" y="15434"/>
                        <a:pt x="4283" y="14227"/>
                        <a:pt x="4283" y="14227"/>
                      </a:cubicBezTo>
                      <a:lnTo>
                        <a:pt x="6665" y="13816"/>
                      </a:lnTo>
                      <a:lnTo>
                        <a:pt x="7152" y="14723"/>
                      </a:lnTo>
                      <a:lnTo>
                        <a:pt x="11526" y="10184"/>
                      </a:lnTo>
                      <a:lnTo>
                        <a:pt x="10919" y="9626"/>
                      </a:lnTo>
                      <a:lnTo>
                        <a:pt x="12164" y="7367"/>
                      </a:lnTo>
                      <a:lnTo>
                        <a:pt x="13469" y="8170"/>
                      </a:lnTo>
                      <a:lnTo>
                        <a:pt x="15051" y="6528"/>
                      </a:lnTo>
                      <a:lnTo>
                        <a:pt x="11782" y="3220"/>
                      </a:lnTo>
                      <a:lnTo>
                        <a:pt x="11402" y="3655"/>
                      </a:lnTo>
                      <a:lnTo>
                        <a:pt x="8131" y="1330"/>
                      </a:lnTo>
                      <a:lnTo>
                        <a:pt x="8891" y="295"/>
                      </a:lnTo>
                      <a:lnTo>
                        <a:pt x="859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8" name="Google Shape;5958;p6"/>
                <p:cNvSpPr/>
                <p:nvPr/>
              </p:nvSpPr>
              <p:spPr>
                <a:xfrm>
                  <a:off x="6702740" y="1038068"/>
                  <a:ext cx="104270" cy="1152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0" h="2819" extrusionOk="0">
                      <a:moveTo>
                        <a:pt x="1245" y="1"/>
                      </a:moveTo>
                      <a:lnTo>
                        <a:pt x="0" y="2260"/>
                      </a:lnTo>
                      <a:lnTo>
                        <a:pt x="607" y="2818"/>
                      </a:lnTo>
                      <a:lnTo>
                        <a:pt x="2550" y="804"/>
                      </a:lnTo>
                      <a:lnTo>
                        <a:pt x="1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9" name="Google Shape;5959;p6"/>
                <p:cNvSpPr/>
                <p:nvPr/>
              </p:nvSpPr>
              <p:spPr>
                <a:xfrm>
                  <a:off x="6402935" y="1301809"/>
                  <a:ext cx="145814" cy="7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6" h="1798" extrusionOk="0">
                      <a:moveTo>
                        <a:pt x="3078" y="0"/>
                      </a:moveTo>
                      <a:lnTo>
                        <a:pt x="696" y="412"/>
                      </a:lnTo>
                      <a:cubicBezTo>
                        <a:pt x="696" y="412"/>
                        <a:pt x="1" y="1618"/>
                        <a:pt x="744" y="1618"/>
                      </a:cubicBezTo>
                      <a:cubicBezTo>
                        <a:pt x="791" y="1618"/>
                        <a:pt x="843" y="1613"/>
                        <a:pt x="902" y="1603"/>
                      </a:cubicBezTo>
                      <a:cubicBezTo>
                        <a:pt x="997" y="1586"/>
                        <a:pt x="1104" y="1579"/>
                        <a:pt x="1221" y="1579"/>
                      </a:cubicBezTo>
                      <a:cubicBezTo>
                        <a:pt x="1645" y="1579"/>
                        <a:pt x="2193" y="1676"/>
                        <a:pt x="2709" y="1797"/>
                      </a:cubicBezTo>
                      <a:lnTo>
                        <a:pt x="3565" y="907"/>
                      </a:lnTo>
                      <a:lnTo>
                        <a:pt x="3078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0" name="Google Shape;5960;p6"/>
                <p:cNvSpPr/>
                <p:nvPr/>
              </p:nvSpPr>
              <p:spPr>
                <a:xfrm>
                  <a:off x="6451226" y="1379050"/>
                  <a:ext cx="49968" cy="34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2" h="846" extrusionOk="0">
                      <a:moveTo>
                        <a:pt x="583" y="0"/>
                      </a:moveTo>
                      <a:lnTo>
                        <a:pt x="1" y="101"/>
                      </a:lnTo>
                      <a:lnTo>
                        <a:pt x="271" y="580"/>
                      </a:lnTo>
                      <a:lnTo>
                        <a:pt x="624" y="845"/>
                      </a:lnTo>
                      <a:lnTo>
                        <a:pt x="1222" y="225"/>
                      </a:lnTo>
                      <a:cubicBezTo>
                        <a:pt x="911" y="123"/>
                        <a:pt x="583" y="0"/>
                        <a:pt x="58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1" name="Google Shape;5961;p6"/>
                <p:cNvSpPr/>
                <p:nvPr/>
              </p:nvSpPr>
              <p:spPr>
                <a:xfrm>
                  <a:off x="6554759" y="1274044"/>
                  <a:ext cx="16601" cy="44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" h="1088" extrusionOk="0">
                      <a:moveTo>
                        <a:pt x="1" y="0"/>
                      </a:moveTo>
                      <a:lnTo>
                        <a:pt x="73" y="850"/>
                      </a:lnTo>
                      <a:lnTo>
                        <a:pt x="226" y="1087"/>
                      </a:lnTo>
                      <a:lnTo>
                        <a:pt x="406" y="60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2" name="Google Shape;5962;p6"/>
                <p:cNvSpPr/>
                <p:nvPr/>
              </p:nvSpPr>
              <p:spPr>
                <a:xfrm>
                  <a:off x="6274295" y="1118499"/>
                  <a:ext cx="180488" cy="247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60" extrusionOk="0">
                      <a:moveTo>
                        <a:pt x="4413" y="0"/>
                      </a:moveTo>
                      <a:lnTo>
                        <a:pt x="607" y="287"/>
                      </a:lnTo>
                      <a:lnTo>
                        <a:pt x="0" y="1263"/>
                      </a:lnTo>
                      <a:lnTo>
                        <a:pt x="1628" y="6060"/>
                      </a:lnTo>
                      <a:lnTo>
                        <a:pt x="3458" y="3818"/>
                      </a:lnTo>
                      <a:lnTo>
                        <a:pt x="441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3" name="Google Shape;5963;p6"/>
                <p:cNvSpPr/>
                <p:nvPr/>
              </p:nvSpPr>
              <p:spPr>
                <a:xfrm>
                  <a:off x="6386660" y="841469"/>
                  <a:ext cx="96664" cy="15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4" h="3713" extrusionOk="0">
                      <a:moveTo>
                        <a:pt x="2364" y="0"/>
                      </a:moveTo>
                      <a:lnTo>
                        <a:pt x="859" y="500"/>
                      </a:lnTo>
                      <a:cubicBezTo>
                        <a:pt x="578" y="944"/>
                        <a:pt x="290" y="1384"/>
                        <a:pt x="1" y="1823"/>
                      </a:cubicBezTo>
                      <a:lnTo>
                        <a:pt x="139" y="2724"/>
                      </a:lnTo>
                      <a:lnTo>
                        <a:pt x="419" y="3712"/>
                      </a:lnTo>
                      <a:lnTo>
                        <a:pt x="1494" y="3162"/>
                      </a:lnTo>
                      <a:lnTo>
                        <a:pt x="236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4" name="Google Shape;5964;p6"/>
                <p:cNvSpPr/>
                <p:nvPr/>
              </p:nvSpPr>
              <p:spPr>
                <a:xfrm>
                  <a:off x="6548053" y="1020608"/>
                  <a:ext cx="86278" cy="1877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0" h="4592" extrusionOk="0">
                      <a:moveTo>
                        <a:pt x="1794" y="0"/>
                      </a:moveTo>
                      <a:lnTo>
                        <a:pt x="1" y="918"/>
                      </a:lnTo>
                      <a:lnTo>
                        <a:pt x="290" y="2807"/>
                      </a:lnTo>
                      <a:lnTo>
                        <a:pt x="1112" y="3970"/>
                      </a:lnTo>
                      <a:lnTo>
                        <a:pt x="2109" y="4591"/>
                      </a:lnTo>
                      <a:lnTo>
                        <a:pt x="2109" y="4591"/>
                      </a:lnTo>
                      <a:lnTo>
                        <a:pt x="179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5" name="Google Shape;5965;p6"/>
                <p:cNvSpPr/>
                <p:nvPr/>
              </p:nvSpPr>
              <p:spPr>
                <a:xfrm>
                  <a:off x="6254095" y="1107581"/>
                  <a:ext cx="2502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848" extrusionOk="0">
                      <a:moveTo>
                        <a:pt x="54" y="0"/>
                      </a:moveTo>
                      <a:cubicBezTo>
                        <a:pt x="37" y="26"/>
                        <a:pt x="18" y="51"/>
                        <a:pt x="1" y="77"/>
                      </a:cubicBezTo>
                      <a:lnTo>
                        <a:pt x="262" y="847"/>
                      </a:lnTo>
                      <a:lnTo>
                        <a:pt x="612" y="392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6" name="Google Shape;5966;p6"/>
                <p:cNvSpPr/>
                <p:nvPr/>
              </p:nvSpPr>
              <p:spPr>
                <a:xfrm>
                  <a:off x="6460630" y="1199911"/>
                  <a:ext cx="65179" cy="79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4" h="1937" extrusionOk="0">
                      <a:moveTo>
                        <a:pt x="839" y="0"/>
                      </a:moveTo>
                      <a:cubicBezTo>
                        <a:pt x="839" y="0"/>
                        <a:pt x="0" y="472"/>
                        <a:pt x="85" y="636"/>
                      </a:cubicBezTo>
                      <a:cubicBezTo>
                        <a:pt x="169" y="801"/>
                        <a:pt x="710" y="1937"/>
                        <a:pt x="710" y="1937"/>
                      </a:cubicBezTo>
                      <a:lnTo>
                        <a:pt x="1594" y="1068"/>
                      </a:lnTo>
                      <a:lnTo>
                        <a:pt x="83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7" name="Google Shape;5967;p6"/>
                <p:cNvSpPr/>
                <p:nvPr/>
              </p:nvSpPr>
              <p:spPr>
                <a:xfrm>
                  <a:off x="6505487" y="1160861"/>
                  <a:ext cx="56387" cy="61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" h="1511" extrusionOk="0">
                      <a:moveTo>
                        <a:pt x="956" y="1"/>
                      </a:moveTo>
                      <a:cubicBezTo>
                        <a:pt x="956" y="1"/>
                        <a:pt x="130" y="9"/>
                        <a:pt x="65" y="126"/>
                      </a:cubicBezTo>
                      <a:cubicBezTo>
                        <a:pt x="0" y="242"/>
                        <a:pt x="442" y="1511"/>
                        <a:pt x="442" y="1511"/>
                      </a:cubicBezTo>
                      <a:lnTo>
                        <a:pt x="1379" y="823"/>
                      </a:lnTo>
                      <a:lnTo>
                        <a:pt x="95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8" name="Google Shape;5968;p6"/>
                <p:cNvSpPr/>
                <p:nvPr/>
              </p:nvSpPr>
              <p:spPr>
                <a:xfrm>
                  <a:off x="6496246" y="1089999"/>
                  <a:ext cx="43957" cy="50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5" h="1228" extrusionOk="0">
                      <a:moveTo>
                        <a:pt x="752" y="1"/>
                      </a:moveTo>
                      <a:lnTo>
                        <a:pt x="324" y="220"/>
                      </a:lnTo>
                      <a:lnTo>
                        <a:pt x="0" y="968"/>
                      </a:lnTo>
                      <a:lnTo>
                        <a:pt x="466" y="1228"/>
                      </a:lnTo>
                      <a:lnTo>
                        <a:pt x="1074" y="792"/>
                      </a:lnTo>
                      <a:lnTo>
                        <a:pt x="75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9" name="Google Shape;5969;p6"/>
                <p:cNvSpPr/>
                <p:nvPr/>
              </p:nvSpPr>
              <p:spPr>
                <a:xfrm>
                  <a:off x="6633513" y="1036514"/>
                  <a:ext cx="52380" cy="638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" h="1561" extrusionOk="0">
                      <a:moveTo>
                        <a:pt x="922" y="1"/>
                      </a:moveTo>
                      <a:lnTo>
                        <a:pt x="1" y="555"/>
                      </a:lnTo>
                      <a:lnTo>
                        <a:pt x="474" y="1560"/>
                      </a:lnTo>
                      <a:lnTo>
                        <a:pt x="1281" y="1188"/>
                      </a:lnTo>
                      <a:lnTo>
                        <a:pt x="92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0" name="Google Shape;5970;p6"/>
                <p:cNvSpPr/>
                <p:nvPr/>
              </p:nvSpPr>
              <p:spPr>
                <a:xfrm>
                  <a:off x="6455110" y="936661"/>
                  <a:ext cx="116864" cy="1176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8" h="2878" extrusionOk="0">
                      <a:moveTo>
                        <a:pt x="1373" y="0"/>
                      </a:moveTo>
                      <a:cubicBezTo>
                        <a:pt x="1373" y="0"/>
                        <a:pt x="0" y="1618"/>
                        <a:pt x="2" y="1783"/>
                      </a:cubicBezTo>
                      <a:cubicBezTo>
                        <a:pt x="4" y="1949"/>
                        <a:pt x="175" y="2526"/>
                        <a:pt x="175" y="2526"/>
                      </a:cubicBezTo>
                      <a:lnTo>
                        <a:pt x="1435" y="2878"/>
                      </a:lnTo>
                      <a:cubicBezTo>
                        <a:pt x="1435" y="2878"/>
                        <a:pt x="2739" y="1406"/>
                        <a:pt x="2792" y="1309"/>
                      </a:cubicBezTo>
                      <a:cubicBezTo>
                        <a:pt x="2857" y="1193"/>
                        <a:pt x="2584" y="335"/>
                        <a:pt x="2584" y="335"/>
                      </a:cubicBezTo>
                      <a:lnTo>
                        <a:pt x="137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1" name="Google Shape;5971;p6"/>
                <p:cNvSpPr/>
                <p:nvPr/>
              </p:nvSpPr>
              <p:spPr>
                <a:xfrm>
                  <a:off x="6401912" y="1049395"/>
                  <a:ext cx="105987" cy="60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2" h="1469" extrusionOk="0">
                      <a:moveTo>
                        <a:pt x="1511" y="0"/>
                      </a:moveTo>
                      <a:cubicBezTo>
                        <a:pt x="1511" y="0"/>
                        <a:pt x="1331" y="300"/>
                        <a:pt x="1150" y="352"/>
                      </a:cubicBezTo>
                      <a:cubicBezTo>
                        <a:pt x="969" y="403"/>
                        <a:pt x="457" y="540"/>
                        <a:pt x="457" y="540"/>
                      </a:cubicBezTo>
                      <a:cubicBezTo>
                        <a:pt x="457" y="540"/>
                        <a:pt x="451" y="540"/>
                        <a:pt x="439" y="540"/>
                      </a:cubicBezTo>
                      <a:cubicBezTo>
                        <a:pt x="354" y="540"/>
                        <a:pt x="1" y="550"/>
                        <a:pt x="45" y="710"/>
                      </a:cubicBezTo>
                      <a:cubicBezTo>
                        <a:pt x="97" y="892"/>
                        <a:pt x="268" y="1469"/>
                        <a:pt x="268" y="1469"/>
                      </a:cubicBezTo>
                      <a:lnTo>
                        <a:pt x="1211" y="1443"/>
                      </a:lnTo>
                      <a:lnTo>
                        <a:pt x="1481" y="1040"/>
                      </a:lnTo>
                      <a:lnTo>
                        <a:pt x="1737" y="1173"/>
                      </a:lnTo>
                      <a:cubicBezTo>
                        <a:pt x="1737" y="1173"/>
                        <a:pt x="1960" y="1368"/>
                        <a:pt x="2075" y="1368"/>
                      </a:cubicBezTo>
                      <a:cubicBezTo>
                        <a:pt x="2093" y="1368"/>
                        <a:pt x="2108" y="1363"/>
                        <a:pt x="2120" y="1351"/>
                      </a:cubicBezTo>
                      <a:cubicBezTo>
                        <a:pt x="2201" y="1268"/>
                        <a:pt x="2592" y="569"/>
                        <a:pt x="2592" y="569"/>
                      </a:cubicBezTo>
                      <a:lnTo>
                        <a:pt x="151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2" name="Google Shape;5972;p6"/>
                <p:cNvSpPr/>
                <p:nvPr/>
              </p:nvSpPr>
              <p:spPr>
                <a:xfrm>
                  <a:off x="6378319" y="1011940"/>
                  <a:ext cx="51603" cy="47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2" h="1165" extrusionOk="0">
                      <a:moveTo>
                        <a:pt x="1037" y="1"/>
                      </a:moveTo>
                      <a:lnTo>
                        <a:pt x="262" y="191"/>
                      </a:lnTo>
                      <a:lnTo>
                        <a:pt x="1" y="573"/>
                      </a:lnTo>
                      <a:lnTo>
                        <a:pt x="386" y="1164"/>
                      </a:lnTo>
                      <a:lnTo>
                        <a:pt x="1261" y="924"/>
                      </a:lnTo>
                      <a:lnTo>
                        <a:pt x="1190" y="463"/>
                      </a:lnTo>
                      <a:lnTo>
                        <a:pt x="10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3" name="Google Shape;5973;p6"/>
                <p:cNvSpPr/>
                <p:nvPr/>
              </p:nvSpPr>
              <p:spPr>
                <a:xfrm>
                  <a:off x="6427141" y="982540"/>
                  <a:ext cx="23675" cy="6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" h="1575" extrusionOk="0">
                      <a:moveTo>
                        <a:pt x="359" y="1"/>
                      </a:moveTo>
                      <a:cubicBezTo>
                        <a:pt x="237" y="1"/>
                        <a:pt x="1" y="17"/>
                        <a:pt x="2" y="139"/>
                      </a:cubicBezTo>
                      <a:cubicBezTo>
                        <a:pt x="4" y="305"/>
                        <a:pt x="364" y="1574"/>
                        <a:pt x="364" y="1574"/>
                      </a:cubicBezTo>
                      <a:lnTo>
                        <a:pt x="578" y="1506"/>
                      </a:lnTo>
                      <a:lnTo>
                        <a:pt x="431" y="3"/>
                      </a:lnTo>
                      <a:cubicBezTo>
                        <a:pt x="431" y="3"/>
                        <a:pt x="402" y="1"/>
                        <a:pt x="35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4" name="Google Shape;5974;p6"/>
                <p:cNvSpPr/>
                <p:nvPr/>
              </p:nvSpPr>
              <p:spPr>
                <a:xfrm>
                  <a:off x="6315798" y="932490"/>
                  <a:ext cx="74052" cy="177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1" h="4351" extrusionOk="0">
                      <a:moveTo>
                        <a:pt x="1468" y="0"/>
                      </a:moveTo>
                      <a:cubicBezTo>
                        <a:pt x="1015" y="679"/>
                        <a:pt x="554" y="1353"/>
                        <a:pt x="92" y="2026"/>
                      </a:cubicBezTo>
                      <a:lnTo>
                        <a:pt x="107" y="2497"/>
                      </a:lnTo>
                      <a:cubicBezTo>
                        <a:pt x="107" y="2497"/>
                        <a:pt x="0" y="3507"/>
                        <a:pt x="40" y="4069"/>
                      </a:cubicBezTo>
                      <a:cubicBezTo>
                        <a:pt x="54" y="4284"/>
                        <a:pt x="169" y="4351"/>
                        <a:pt x="314" y="4351"/>
                      </a:cubicBezTo>
                      <a:cubicBezTo>
                        <a:pt x="549" y="4351"/>
                        <a:pt x="865" y="4177"/>
                        <a:pt x="967" y="4176"/>
                      </a:cubicBezTo>
                      <a:cubicBezTo>
                        <a:pt x="1132" y="4174"/>
                        <a:pt x="1810" y="4117"/>
                        <a:pt x="1810" y="4117"/>
                      </a:cubicBezTo>
                      <a:lnTo>
                        <a:pt x="1591" y="3690"/>
                      </a:lnTo>
                      <a:lnTo>
                        <a:pt x="984" y="2505"/>
                      </a:lnTo>
                      <a:lnTo>
                        <a:pt x="1637" y="1672"/>
                      </a:lnTo>
                      <a:lnTo>
                        <a:pt x="1767" y="1439"/>
                      </a:lnTo>
                      <a:cubicBezTo>
                        <a:pt x="1767" y="1439"/>
                        <a:pt x="1546" y="928"/>
                        <a:pt x="1540" y="266"/>
                      </a:cubicBezTo>
                      <a:cubicBezTo>
                        <a:pt x="1538" y="117"/>
                        <a:pt x="1510" y="36"/>
                        <a:pt x="146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5" name="Google Shape;5975;p6"/>
                <p:cNvSpPr/>
                <p:nvPr/>
              </p:nvSpPr>
              <p:spPr>
                <a:xfrm>
                  <a:off x="6264645" y="1037905"/>
                  <a:ext cx="42730" cy="61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" h="1493" extrusionOk="0">
                      <a:moveTo>
                        <a:pt x="963" y="1"/>
                      </a:moveTo>
                      <a:cubicBezTo>
                        <a:pt x="641" y="468"/>
                        <a:pt x="321" y="936"/>
                        <a:pt x="0" y="1404"/>
                      </a:cubicBezTo>
                      <a:cubicBezTo>
                        <a:pt x="69" y="1431"/>
                        <a:pt x="144" y="1451"/>
                        <a:pt x="198" y="1469"/>
                      </a:cubicBezTo>
                      <a:cubicBezTo>
                        <a:pt x="253" y="1487"/>
                        <a:pt x="330" y="1493"/>
                        <a:pt x="411" y="1493"/>
                      </a:cubicBezTo>
                      <a:cubicBezTo>
                        <a:pt x="551" y="1493"/>
                        <a:pt x="704" y="1474"/>
                        <a:pt x="777" y="1463"/>
                      </a:cubicBezTo>
                      <a:cubicBezTo>
                        <a:pt x="893" y="1446"/>
                        <a:pt x="847" y="222"/>
                        <a:pt x="1044" y="38"/>
                      </a:cubicBezTo>
                      <a:cubicBezTo>
                        <a:pt x="1044" y="38"/>
                        <a:pt x="1013" y="23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6" name="Google Shape;5976;p6"/>
                <p:cNvSpPr/>
                <p:nvPr/>
              </p:nvSpPr>
              <p:spPr>
                <a:xfrm>
                  <a:off x="6465292" y="1136818"/>
                  <a:ext cx="42566" cy="578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" h="1415" extrusionOk="0">
                      <a:moveTo>
                        <a:pt x="333" y="1"/>
                      </a:moveTo>
                      <a:lnTo>
                        <a:pt x="1" y="1414"/>
                      </a:lnTo>
                      <a:lnTo>
                        <a:pt x="630" y="1168"/>
                      </a:lnTo>
                      <a:lnTo>
                        <a:pt x="1041" y="279"/>
                      </a:lnTo>
                      <a:lnTo>
                        <a:pt x="33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7" name="Google Shape;5977;p6"/>
                <p:cNvSpPr/>
                <p:nvPr/>
              </p:nvSpPr>
              <p:spPr>
                <a:xfrm>
                  <a:off x="6522538" y="1128680"/>
                  <a:ext cx="31976" cy="20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2" h="512" extrusionOk="0">
                      <a:moveTo>
                        <a:pt x="494" y="1"/>
                      </a:moveTo>
                      <a:cubicBezTo>
                        <a:pt x="482" y="1"/>
                        <a:pt x="471" y="7"/>
                        <a:pt x="462" y="19"/>
                      </a:cubicBezTo>
                      <a:cubicBezTo>
                        <a:pt x="373" y="140"/>
                        <a:pt x="0" y="444"/>
                        <a:pt x="0" y="444"/>
                      </a:cubicBezTo>
                      <a:lnTo>
                        <a:pt x="677" y="512"/>
                      </a:lnTo>
                      <a:lnTo>
                        <a:pt x="782" y="421"/>
                      </a:lnTo>
                      <a:cubicBezTo>
                        <a:pt x="782" y="421"/>
                        <a:pt x="596" y="1"/>
                        <a:pt x="4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8" name="Google Shape;5978;p6"/>
                <p:cNvSpPr/>
                <p:nvPr/>
              </p:nvSpPr>
              <p:spPr>
                <a:xfrm>
                  <a:off x="6522783" y="1060312"/>
                  <a:ext cx="19913" cy="16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404" extrusionOk="0">
                      <a:moveTo>
                        <a:pt x="1" y="0"/>
                      </a:moveTo>
                      <a:lnTo>
                        <a:pt x="97" y="404"/>
                      </a:lnTo>
                      <a:lnTo>
                        <a:pt x="477" y="397"/>
                      </a:lnTo>
                      <a:cubicBezTo>
                        <a:pt x="477" y="397"/>
                        <a:pt x="487" y="150"/>
                        <a:pt x="433" y="98"/>
                      </a:cubicBezTo>
                      <a:cubicBezTo>
                        <a:pt x="379" y="45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9" name="Google Shape;5979;p6"/>
                <p:cNvSpPr/>
                <p:nvPr/>
              </p:nvSpPr>
              <p:spPr>
                <a:xfrm>
                  <a:off x="6588739" y="748935"/>
                  <a:ext cx="149289" cy="137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51" h="3360" extrusionOk="0">
                      <a:moveTo>
                        <a:pt x="760" y="0"/>
                      </a:moveTo>
                      <a:lnTo>
                        <a:pt x="0" y="1035"/>
                      </a:lnTo>
                      <a:lnTo>
                        <a:pt x="3272" y="3360"/>
                      </a:lnTo>
                      <a:lnTo>
                        <a:pt x="3651" y="2925"/>
                      </a:lnTo>
                      <a:lnTo>
                        <a:pt x="76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0" name="Google Shape;5980;p6"/>
                <p:cNvSpPr/>
                <p:nvPr/>
              </p:nvSpPr>
              <p:spPr>
                <a:xfrm>
                  <a:off x="6490357" y="756827"/>
                  <a:ext cx="100303" cy="96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3" h="2369" extrusionOk="0">
                      <a:moveTo>
                        <a:pt x="1966" y="1"/>
                      </a:moveTo>
                      <a:lnTo>
                        <a:pt x="0" y="1060"/>
                      </a:lnTo>
                      <a:lnTo>
                        <a:pt x="591" y="2368"/>
                      </a:lnTo>
                      <a:lnTo>
                        <a:pt x="2251" y="2282"/>
                      </a:lnTo>
                      <a:lnTo>
                        <a:pt x="1789" y="579"/>
                      </a:lnTo>
                      <a:cubicBezTo>
                        <a:pt x="1789" y="579"/>
                        <a:pt x="2453" y="209"/>
                        <a:pt x="2312" y="164"/>
                      </a:cubicBezTo>
                      <a:cubicBezTo>
                        <a:pt x="2264" y="149"/>
                        <a:pt x="2127" y="82"/>
                        <a:pt x="196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1" name="Google Shape;5981;p6"/>
                <p:cNvSpPr/>
                <p:nvPr/>
              </p:nvSpPr>
              <p:spPr>
                <a:xfrm>
                  <a:off x="6584650" y="832841"/>
                  <a:ext cx="67714" cy="75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" h="1841" extrusionOk="0">
                      <a:moveTo>
                        <a:pt x="601" y="0"/>
                      </a:moveTo>
                      <a:cubicBezTo>
                        <a:pt x="593" y="0"/>
                        <a:pt x="587" y="2"/>
                        <a:pt x="584" y="7"/>
                      </a:cubicBezTo>
                      <a:cubicBezTo>
                        <a:pt x="515" y="101"/>
                        <a:pt x="452" y="898"/>
                        <a:pt x="452" y="898"/>
                      </a:cubicBezTo>
                      <a:lnTo>
                        <a:pt x="0" y="1335"/>
                      </a:lnTo>
                      <a:lnTo>
                        <a:pt x="848" y="1841"/>
                      </a:lnTo>
                      <a:lnTo>
                        <a:pt x="1577" y="1144"/>
                      </a:lnTo>
                      <a:lnTo>
                        <a:pt x="1655" y="780"/>
                      </a:lnTo>
                      <a:cubicBezTo>
                        <a:pt x="1655" y="780"/>
                        <a:pt x="753" y="0"/>
                        <a:pt x="60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2" name="Google Shape;5982;p6"/>
                <p:cNvSpPr/>
                <p:nvPr/>
              </p:nvSpPr>
              <p:spPr>
                <a:xfrm>
                  <a:off x="6651832" y="864531"/>
                  <a:ext cx="86809" cy="130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" h="3181" extrusionOk="0">
                      <a:moveTo>
                        <a:pt x="480" y="0"/>
                      </a:moveTo>
                      <a:lnTo>
                        <a:pt x="277" y="751"/>
                      </a:lnTo>
                      <a:lnTo>
                        <a:pt x="0" y="924"/>
                      </a:lnTo>
                      <a:cubicBezTo>
                        <a:pt x="49" y="1522"/>
                        <a:pt x="100" y="2119"/>
                        <a:pt x="157" y="2716"/>
                      </a:cubicBezTo>
                      <a:lnTo>
                        <a:pt x="506" y="2466"/>
                      </a:lnTo>
                      <a:lnTo>
                        <a:pt x="509" y="3180"/>
                      </a:lnTo>
                      <a:cubicBezTo>
                        <a:pt x="745" y="3135"/>
                        <a:pt x="979" y="3081"/>
                        <a:pt x="1214" y="3033"/>
                      </a:cubicBezTo>
                      <a:lnTo>
                        <a:pt x="1210" y="2800"/>
                      </a:lnTo>
                      <a:lnTo>
                        <a:pt x="1469" y="1756"/>
                      </a:lnTo>
                      <a:lnTo>
                        <a:pt x="2122" y="1540"/>
                      </a:lnTo>
                      <a:lnTo>
                        <a:pt x="48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3" name="Google Shape;5983;p6"/>
                <p:cNvSpPr/>
                <p:nvPr/>
              </p:nvSpPr>
              <p:spPr>
                <a:xfrm>
                  <a:off x="6505936" y="863795"/>
                  <a:ext cx="75278" cy="33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1" h="821" extrusionOk="0">
                      <a:moveTo>
                        <a:pt x="1841" y="1"/>
                      </a:moveTo>
                      <a:lnTo>
                        <a:pt x="282" y="133"/>
                      </a:lnTo>
                      <a:cubicBezTo>
                        <a:pt x="240" y="261"/>
                        <a:pt x="0" y="678"/>
                        <a:pt x="0" y="678"/>
                      </a:cubicBezTo>
                      <a:lnTo>
                        <a:pt x="554" y="821"/>
                      </a:lnTo>
                      <a:lnTo>
                        <a:pt x="1260" y="272"/>
                      </a:lnTo>
                      <a:lnTo>
                        <a:pt x="1558" y="332"/>
                      </a:lnTo>
                      <a:lnTo>
                        <a:pt x="184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84" name="Google Shape;5984;p6"/>
            <p:cNvGrpSpPr/>
            <p:nvPr/>
          </p:nvGrpSpPr>
          <p:grpSpPr>
            <a:xfrm rot="-6865016">
              <a:off x="2262218" y="539710"/>
              <a:ext cx="607466" cy="537656"/>
              <a:chOff x="5831497" y="4487549"/>
              <a:chExt cx="558271" cy="494115"/>
            </a:xfrm>
          </p:grpSpPr>
          <p:sp>
            <p:nvSpPr>
              <p:cNvPr id="5985" name="Google Shape;5985;p6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5986;p6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5987;p6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5988;p6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5989;p6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5990;p6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5991;p6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2" name="Google Shape;5992;p6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5993;p6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5994;p6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5995;p6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96" name="Google Shape;5996;p6"/>
            <p:cNvGrpSpPr/>
            <p:nvPr/>
          </p:nvGrpSpPr>
          <p:grpSpPr>
            <a:xfrm rot="-5107546">
              <a:off x="2751559" y="491384"/>
              <a:ext cx="539132" cy="633938"/>
              <a:chOff x="6723226" y="256251"/>
              <a:chExt cx="348097" cy="409309"/>
            </a:xfrm>
          </p:grpSpPr>
          <p:sp>
            <p:nvSpPr>
              <p:cNvPr id="5997" name="Google Shape;5997;p6"/>
              <p:cNvSpPr/>
              <p:nvPr/>
            </p:nvSpPr>
            <p:spPr>
              <a:xfrm>
                <a:off x="6772335" y="256251"/>
                <a:ext cx="298988" cy="409309"/>
              </a:xfrm>
              <a:custGeom>
                <a:avLst/>
                <a:gdLst/>
                <a:ahLst/>
                <a:cxnLst/>
                <a:rect l="l" t="t" r="r" b="b"/>
                <a:pathLst>
                  <a:path w="7312" h="10010" extrusionOk="0">
                    <a:moveTo>
                      <a:pt x="3815" y="5021"/>
                    </a:moveTo>
                    <a:cubicBezTo>
                      <a:pt x="4001" y="5021"/>
                      <a:pt x="4242" y="5489"/>
                      <a:pt x="4242" y="5489"/>
                    </a:cubicBezTo>
                    <a:lnTo>
                      <a:pt x="3075" y="5549"/>
                    </a:lnTo>
                    <a:lnTo>
                      <a:pt x="2840" y="5299"/>
                    </a:lnTo>
                    <a:cubicBezTo>
                      <a:pt x="2840" y="5299"/>
                      <a:pt x="3610" y="5054"/>
                      <a:pt x="3797" y="5023"/>
                    </a:cubicBezTo>
                    <a:cubicBezTo>
                      <a:pt x="3803" y="5022"/>
                      <a:pt x="3809" y="5021"/>
                      <a:pt x="3815" y="5021"/>
                    </a:cubicBezTo>
                    <a:close/>
                    <a:moveTo>
                      <a:pt x="6928" y="1"/>
                    </a:moveTo>
                    <a:cubicBezTo>
                      <a:pt x="4889" y="1747"/>
                      <a:pt x="2831" y="3481"/>
                      <a:pt x="905" y="5338"/>
                    </a:cubicBezTo>
                    <a:lnTo>
                      <a:pt x="969" y="5381"/>
                    </a:lnTo>
                    <a:lnTo>
                      <a:pt x="537" y="5695"/>
                    </a:lnTo>
                    <a:cubicBezTo>
                      <a:pt x="357" y="5872"/>
                      <a:pt x="178" y="6050"/>
                      <a:pt x="1" y="6231"/>
                    </a:cubicBezTo>
                    <a:cubicBezTo>
                      <a:pt x="584" y="6071"/>
                      <a:pt x="1133" y="5873"/>
                      <a:pt x="1455" y="5639"/>
                    </a:cubicBezTo>
                    <a:cubicBezTo>
                      <a:pt x="1604" y="5531"/>
                      <a:pt x="1726" y="5485"/>
                      <a:pt x="1826" y="5485"/>
                    </a:cubicBezTo>
                    <a:cubicBezTo>
                      <a:pt x="2357" y="5485"/>
                      <a:pt x="2274" y="6763"/>
                      <a:pt x="2274" y="6763"/>
                    </a:cubicBezTo>
                    <a:lnTo>
                      <a:pt x="205" y="8271"/>
                    </a:lnTo>
                    <a:lnTo>
                      <a:pt x="643" y="8515"/>
                    </a:lnTo>
                    <a:lnTo>
                      <a:pt x="1075" y="8200"/>
                    </a:lnTo>
                    <a:cubicBezTo>
                      <a:pt x="1132" y="8412"/>
                      <a:pt x="1182" y="8627"/>
                      <a:pt x="1228" y="8841"/>
                    </a:cubicBezTo>
                    <a:lnTo>
                      <a:pt x="1593" y="9045"/>
                    </a:lnTo>
                    <a:cubicBezTo>
                      <a:pt x="1520" y="8697"/>
                      <a:pt x="1435" y="8352"/>
                      <a:pt x="1338" y="8008"/>
                    </a:cubicBezTo>
                    <a:lnTo>
                      <a:pt x="2623" y="7073"/>
                    </a:lnTo>
                    <a:lnTo>
                      <a:pt x="2986" y="7282"/>
                    </a:lnTo>
                    <a:lnTo>
                      <a:pt x="3500" y="7317"/>
                    </a:lnTo>
                    <a:cubicBezTo>
                      <a:pt x="3138" y="7916"/>
                      <a:pt x="2779" y="8515"/>
                      <a:pt x="2422" y="9118"/>
                    </a:cubicBezTo>
                    <a:lnTo>
                      <a:pt x="1711" y="9111"/>
                    </a:lnTo>
                    <a:lnTo>
                      <a:pt x="3322" y="10010"/>
                    </a:lnTo>
                    <a:lnTo>
                      <a:pt x="4057" y="9090"/>
                    </a:lnTo>
                    <a:lnTo>
                      <a:pt x="3645" y="8846"/>
                    </a:lnTo>
                    <a:lnTo>
                      <a:pt x="5247" y="6620"/>
                    </a:lnTo>
                    <a:cubicBezTo>
                      <a:pt x="5436" y="6713"/>
                      <a:pt x="5625" y="6801"/>
                      <a:pt x="5817" y="6887"/>
                    </a:cubicBezTo>
                    <a:lnTo>
                      <a:pt x="7311" y="5016"/>
                    </a:lnTo>
                    <a:lnTo>
                      <a:pt x="7155" y="2967"/>
                    </a:lnTo>
                    <a:lnTo>
                      <a:pt x="5167" y="5346"/>
                    </a:lnTo>
                    <a:lnTo>
                      <a:pt x="3273" y="3869"/>
                    </a:lnTo>
                    <a:lnTo>
                      <a:pt x="5406" y="2314"/>
                    </a:lnTo>
                    <a:lnTo>
                      <a:pt x="7099" y="2243"/>
                    </a:lnTo>
                    <a:lnTo>
                      <a:pt x="69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5998;p6"/>
              <p:cNvSpPr/>
              <p:nvPr/>
            </p:nvSpPr>
            <p:spPr>
              <a:xfrm>
                <a:off x="6723226" y="480492"/>
                <a:ext cx="145528" cy="114001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2788" extrusionOk="0">
                    <a:moveTo>
                      <a:pt x="3027" y="1"/>
                    </a:moveTo>
                    <a:cubicBezTo>
                      <a:pt x="2927" y="1"/>
                      <a:pt x="2805" y="46"/>
                      <a:pt x="2656" y="155"/>
                    </a:cubicBezTo>
                    <a:cubicBezTo>
                      <a:pt x="2334" y="389"/>
                      <a:pt x="1785" y="587"/>
                      <a:pt x="1202" y="747"/>
                    </a:cubicBezTo>
                    <a:cubicBezTo>
                      <a:pt x="793" y="1158"/>
                      <a:pt x="393" y="1576"/>
                      <a:pt x="1" y="2003"/>
                    </a:cubicBezTo>
                    <a:lnTo>
                      <a:pt x="1406" y="2787"/>
                    </a:lnTo>
                    <a:lnTo>
                      <a:pt x="3475" y="1278"/>
                    </a:lnTo>
                    <a:cubicBezTo>
                      <a:pt x="3475" y="1278"/>
                      <a:pt x="3558" y="1"/>
                      <a:pt x="3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5999;p6"/>
              <p:cNvSpPr/>
              <p:nvPr/>
            </p:nvSpPr>
            <p:spPr>
              <a:xfrm>
                <a:off x="6906127" y="347927"/>
                <a:ext cx="158776" cy="126963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105" extrusionOk="0">
                    <a:moveTo>
                      <a:pt x="3827" y="0"/>
                    </a:moveTo>
                    <a:lnTo>
                      <a:pt x="2134" y="72"/>
                    </a:lnTo>
                    <a:lnTo>
                      <a:pt x="1" y="1627"/>
                    </a:lnTo>
                    <a:lnTo>
                      <a:pt x="1895" y="3104"/>
                    </a:lnTo>
                    <a:lnTo>
                      <a:pt x="3883" y="725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6000;p6"/>
              <p:cNvSpPr/>
              <p:nvPr/>
            </p:nvSpPr>
            <p:spPr>
              <a:xfrm>
                <a:off x="6794293" y="474481"/>
                <a:ext cx="17705" cy="146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8" extrusionOk="0">
                    <a:moveTo>
                      <a:pt x="368" y="0"/>
                    </a:moveTo>
                    <a:cubicBezTo>
                      <a:pt x="246" y="120"/>
                      <a:pt x="123" y="238"/>
                      <a:pt x="0" y="358"/>
                    </a:cubicBezTo>
                    <a:lnTo>
                      <a:pt x="432" y="4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6001;p6"/>
              <p:cNvSpPr/>
              <p:nvPr/>
            </p:nvSpPr>
            <p:spPr>
              <a:xfrm>
                <a:off x="6888422" y="461560"/>
                <a:ext cx="57410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529" extrusionOk="0">
                    <a:moveTo>
                      <a:pt x="976" y="0"/>
                    </a:moveTo>
                    <a:cubicBezTo>
                      <a:pt x="970" y="0"/>
                      <a:pt x="964" y="1"/>
                      <a:pt x="958" y="2"/>
                    </a:cubicBezTo>
                    <a:cubicBezTo>
                      <a:pt x="771" y="33"/>
                      <a:pt x="1" y="278"/>
                      <a:pt x="1" y="278"/>
                    </a:cubicBezTo>
                    <a:lnTo>
                      <a:pt x="236" y="528"/>
                    </a:lnTo>
                    <a:lnTo>
                      <a:pt x="1403" y="468"/>
                    </a:lnTo>
                    <a:cubicBezTo>
                      <a:pt x="1403" y="468"/>
                      <a:pt x="1162" y="0"/>
                      <a:pt x="9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6002;p6"/>
              <p:cNvSpPr/>
              <p:nvPr/>
            </p:nvSpPr>
            <p:spPr>
              <a:xfrm>
                <a:off x="6798586" y="591549"/>
                <a:ext cx="23962" cy="2625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642" extrusionOk="0">
                    <a:moveTo>
                      <a:pt x="433" y="0"/>
                    </a:moveTo>
                    <a:lnTo>
                      <a:pt x="1" y="315"/>
                    </a:lnTo>
                    <a:lnTo>
                      <a:pt x="586" y="641"/>
                    </a:lnTo>
                    <a:cubicBezTo>
                      <a:pt x="539" y="427"/>
                      <a:pt x="490" y="212"/>
                      <a:pt x="4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6003;p6"/>
              <p:cNvSpPr/>
              <p:nvPr/>
            </p:nvSpPr>
            <p:spPr>
              <a:xfrm>
                <a:off x="6827046" y="545426"/>
                <a:ext cx="88445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2047" extrusionOk="0">
                    <a:moveTo>
                      <a:pt x="1285" y="1"/>
                    </a:moveTo>
                    <a:lnTo>
                      <a:pt x="0" y="936"/>
                    </a:lnTo>
                    <a:cubicBezTo>
                      <a:pt x="97" y="1280"/>
                      <a:pt x="182" y="1625"/>
                      <a:pt x="255" y="1973"/>
                    </a:cubicBezTo>
                    <a:lnTo>
                      <a:pt x="373" y="2039"/>
                    </a:lnTo>
                    <a:lnTo>
                      <a:pt x="1084" y="2046"/>
                    </a:lnTo>
                    <a:cubicBezTo>
                      <a:pt x="1440" y="1444"/>
                      <a:pt x="1800" y="844"/>
                      <a:pt x="2162" y="245"/>
                    </a:cubicBezTo>
                    <a:lnTo>
                      <a:pt x="1648" y="21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6004;p6"/>
              <p:cNvSpPr/>
              <p:nvPr/>
            </p:nvSpPr>
            <p:spPr>
              <a:xfrm>
                <a:off x="6921338" y="526943"/>
                <a:ext cx="88854" cy="101039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471" extrusionOk="0">
                    <a:moveTo>
                      <a:pt x="1603" y="0"/>
                    </a:moveTo>
                    <a:lnTo>
                      <a:pt x="1" y="2226"/>
                    </a:lnTo>
                    <a:lnTo>
                      <a:pt x="413" y="2470"/>
                    </a:lnTo>
                    <a:lnTo>
                      <a:pt x="2173" y="267"/>
                    </a:lnTo>
                    <a:cubicBezTo>
                      <a:pt x="1981" y="181"/>
                      <a:pt x="1792" y="93"/>
                      <a:pt x="1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05" name="Google Shape;6005;p6"/>
            <p:cNvSpPr/>
            <p:nvPr/>
          </p:nvSpPr>
          <p:spPr>
            <a:xfrm rot="4369841">
              <a:off x="964772" y="1376427"/>
              <a:ext cx="313180" cy="353384"/>
            </a:xfrm>
            <a:custGeom>
              <a:avLst/>
              <a:gdLst/>
              <a:ahLst/>
              <a:cxnLst/>
              <a:rect l="l" t="t" r="r" b="b"/>
              <a:pathLst>
                <a:path w="4853" h="5476" extrusionOk="0">
                  <a:moveTo>
                    <a:pt x="904" y="1"/>
                  </a:moveTo>
                  <a:lnTo>
                    <a:pt x="0" y="1231"/>
                  </a:lnTo>
                  <a:lnTo>
                    <a:pt x="988" y="3410"/>
                  </a:lnTo>
                  <a:lnTo>
                    <a:pt x="2718" y="3291"/>
                  </a:lnTo>
                  <a:lnTo>
                    <a:pt x="3198" y="5475"/>
                  </a:lnTo>
                  <a:lnTo>
                    <a:pt x="4853" y="2965"/>
                  </a:lnTo>
                  <a:lnTo>
                    <a:pt x="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6"/>
            <p:cNvSpPr/>
            <p:nvPr/>
          </p:nvSpPr>
          <p:spPr>
            <a:xfrm rot="-10030444">
              <a:off x="4048589" y="4376707"/>
              <a:ext cx="381781" cy="140049"/>
            </a:xfrm>
            <a:custGeom>
              <a:avLst/>
              <a:gdLst/>
              <a:ahLst/>
              <a:cxnLst/>
              <a:rect l="l" t="t" r="r" b="b"/>
              <a:pathLst>
                <a:path w="5032" h="3425" extrusionOk="0">
                  <a:moveTo>
                    <a:pt x="1443" y="0"/>
                  </a:moveTo>
                  <a:lnTo>
                    <a:pt x="0" y="3425"/>
                  </a:lnTo>
                  <a:lnTo>
                    <a:pt x="5032" y="2510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7" name="Google Shape;6007;p6"/>
          <p:cNvSpPr/>
          <p:nvPr/>
        </p:nvSpPr>
        <p:spPr>
          <a:xfrm>
            <a:off x="488050" y="350525"/>
            <a:ext cx="8168100" cy="4442400"/>
          </a:xfrm>
          <a:prstGeom prst="octagon">
            <a:avLst>
              <a:gd name="adj" fmla="val 0"/>
            </a:avLst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8" name="Google Shape;6008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10" name="Google Shape;6010;p7"/>
          <p:cNvGrpSpPr/>
          <p:nvPr/>
        </p:nvGrpSpPr>
        <p:grpSpPr>
          <a:xfrm>
            <a:off x="-937704" y="-1194985"/>
            <a:ext cx="11647668" cy="7569434"/>
            <a:chOff x="-937704" y="-1194985"/>
            <a:chExt cx="11647668" cy="7569434"/>
          </a:xfrm>
        </p:grpSpPr>
        <p:grpSp>
          <p:nvGrpSpPr>
            <p:cNvPr id="6011" name="Google Shape;6011;p7"/>
            <p:cNvGrpSpPr/>
            <p:nvPr/>
          </p:nvGrpSpPr>
          <p:grpSpPr>
            <a:xfrm>
              <a:off x="6934364" y="1634740"/>
              <a:ext cx="1494530" cy="1647785"/>
              <a:chOff x="4251589" y="418503"/>
              <a:chExt cx="1494529" cy="1647785"/>
            </a:xfrm>
          </p:grpSpPr>
          <p:sp>
            <p:nvSpPr>
              <p:cNvPr id="6012" name="Google Shape;6012;p7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3" name="Google Shape;6013;p7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4" name="Google Shape;6014;p7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5" name="Google Shape;6015;p7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6" name="Google Shape;6016;p7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7" name="Google Shape;6017;p7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8" name="Google Shape;6018;p7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7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7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7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7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7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7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7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7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7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7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7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7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1" name="Google Shape;6031;p7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2" name="Google Shape;6032;p7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3" name="Google Shape;6033;p7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4" name="Google Shape;6034;p7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5" name="Google Shape;6035;p7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6" name="Google Shape;6036;p7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7" name="Google Shape;6037;p7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8" name="Google Shape;6038;p7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9" name="Google Shape;6039;p7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0" name="Google Shape;6040;p7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7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7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7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7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7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7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7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7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7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7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7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7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7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7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7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7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7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7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7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7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7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7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7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7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7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6" name="Google Shape;6066;p7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7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7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7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7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7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7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7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7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7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7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7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7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7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7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7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7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7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7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7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7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7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7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7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7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7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7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7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7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7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7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7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7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7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7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7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7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7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7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7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7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7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7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7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7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7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7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7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7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7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7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7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7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7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7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7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7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7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7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7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7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7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7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7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7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7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7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7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7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7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7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7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7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7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7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7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7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7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7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5" name="Google Shape;6145;p7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6" name="Google Shape;6146;p7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7" name="Google Shape;6147;p7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8" name="Google Shape;6148;p7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9" name="Google Shape;6149;p7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0" name="Google Shape;6150;p7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1" name="Google Shape;6151;p7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2" name="Google Shape;6152;p7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3" name="Google Shape;6153;p7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4" name="Google Shape;6154;p7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55" name="Google Shape;6155;p7"/>
            <p:cNvGrpSpPr/>
            <p:nvPr/>
          </p:nvGrpSpPr>
          <p:grpSpPr>
            <a:xfrm rot="1898567">
              <a:off x="134243" y="2605318"/>
              <a:ext cx="1730229" cy="1861685"/>
              <a:chOff x="364749" y="2741464"/>
              <a:chExt cx="1730301" cy="1861763"/>
            </a:xfrm>
          </p:grpSpPr>
          <p:sp>
            <p:nvSpPr>
              <p:cNvPr id="6156" name="Google Shape;6156;p7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7" name="Google Shape;6157;p7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8" name="Google Shape;6158;p7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9" name="Google Shape;6159;p7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0" name="Google Shape;6160;p7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1" name="Google Shape;6161;p7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2" name="Google Shape;6162;p7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3" name="Google Shape;6163;p7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4" name="Google Shape;6164;p7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5" name="Google Shape;6165;p7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6" name="Google Shape;6166;p7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7" name="Google Shape;6167;p7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8" name="Google Shape;6168;p7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9" name="Google Shape;6169;p7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0" name="Google Shape;6170;p7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1" name="Google Shape;6171;p7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2" name="Google Shape;6172;p7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3" name="Google Shape;6173;p7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4" name="Google Shape;6174;p7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5" name="Google Shape;6175;p7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6" name="Google Shape;6176;p7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7" name="Google Shape;6177;p7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8" name="Google Shape;6178;p7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9" name="Google Shape;6179;p7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0" name="Google Shape;6180;p7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1" name="Google Shape;6181;p7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2" name="Google Shape;6182;p7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3" name="Google Shape;6183;p7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4" name="Google Shape;6184;p7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5" name="Google Shape;6185;p7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7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7" name="Google Shape;6187;p7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8" name="Google Shape;6188;p7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9" name="Google Shape;6189;p7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0" name="Google Shape;6190;p7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1" name="Google Shape;6191;p7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2" name="Google Shape;6192;p7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3" name="Google Shape;6193;p7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7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5" name="Google Shape;6195;p7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6" name="Google Shape;6196;p7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7" name="Google Shape;6197;p7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8" name="Google Shape;6198;p7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9" name="Google Shape;6199;p7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0" name="Google Shape;6200;p7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7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2" name="Google Shape;6202;p7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3" name="Google Shape;6203;p7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7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5" name="Google Shape;6205;p7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6" name="Google Shape;6206;p7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7" name="Google Shape;6207;p7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8" name="Google Shape;6208;p7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7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7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7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7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7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7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7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7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7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7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7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7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7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7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7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7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7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7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7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7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7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7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7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7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7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7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7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7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7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7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7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7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7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7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3" name="Google Shape;6243;p7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4" name="Google Shape;6244;p7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5" name="Google Shape;6245;p7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6" name="Google Shape;6246;p7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7" name="Google Shape;6247;p7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8" name="Google Shape;6248;p7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9" name="Google Shape;6249;p7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0" name="Google Shape;6250;p7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1" name="Google Shape;6251;p7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2" name="Google Shape;6252;p7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53" name="Google Shape;6253;p7"/>
            <p:cNvGrpSpPr/>
            <p:nvPr/>
          </p:nvGrpSpPr>
          <p:grpSpPr>
            <a:xfrm>
              <a:off x="1511981" y="2436869"/>
              <a:ext cx="1132489" cy="986144"/>
              <a:chOff x="4336231" y="2302919"/>
              <a:chExt cx="1132489" cy="986144"/>
            </a:xfrm>
          </p:grpSpPr>
          <p:sp>
            <p:nvSpPr>
              <p:cNvPr id="6254" name="Google Shape;6254;p7"/>
              <p:cNvSpPr/>
              <p:nvPr/>
            </p:nvSpPr>
            <p:spPr>
              <a:xfrm>
                <a:off x="4336231" y="2302919"/>
                <a:ext cx="1132489" cy="986144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4117" extrusionOk="0">
                    <a:moveTo>
                      <a:pt x="27478" y="6446"/>
                    </a:moveTo>
                    <a:lnTo>
                      <a:pt x="27478" y="6446"/>
                    </a:lnTo>
                    <a:lnTo>
                      <a:pt x="27478" y="6446"/>
                    </a:lnTo>
                    <a:close/>
                    <a:moveTo>
                      <a:pt x="12691" y="1573"/>
                    </a:moveTo>
                    <a:cubicBezTo>
                      <a:pt x="13746" y="2177"/>
                      <a:pt x="16488" y="3767"/>
                      <a:pt x="17128" y="4330"/>
                    </a:cubicBezTo>
                    <a:lnTo>
                      <a:pt x="15051" y="9425"/>
                    </a:lnTo>
                    <a:lnTo>
                      <a:pt x="10802" y="8797"/>
                    </a:lnTo>
                    <a:lnTo>
                      <a:pt x="12184" y="1795"/>
                    </a:lnTo>
                    <a:lnTo>
                      <a:pt x="12691" y="1573"/>
                    </a:lnTo>
                    <a:close/>
                    <a:moveTo>
                      <a:pt x="7261" y="3882"/>
                    </a:moveTo>
                    <a:lnTo>
                      <a:pt x="6943" y="4504"/>
                    </a:lnTo>
                    <a:lnTo>
                      <a:pt x="6849" y="9880"/>
                    </a:lnTo>
                    <a:lnTo>
                      <a:pt x="4458" y="8980"/>
                    </a:lnTo>
                    <a:lnTo>
                      <a:pt x="3622" y="5325"/>
                    </a:lnTo>
                    <a:lnTo>
                      <a:pt x="2980" y="4507"/>
                    </a:lnTo>
                    <a:lnTo>
                      <a:pt x="7261" y="3882"/>
                    </a:lnTo>
                    <a:close/>
                    <a:moveTo>
                      <a:pt x="24199" y="12043"/>
                    </a:moveTo>
                    <a:lnTo>
                      <a:pt x="23920" y="12420"/>
                    </a:lnTo>
                    <a:lnTo>
                      <a:pt x="22634" y="13027"/>
                    </a:lnTo>
                    <a:lnTo>
                      <a:pt x="23343" y="12043"/>
                    </a:lnTo>
                    <a:close/>
                    <a:moveTo>
                      <a:pt x="13559" y="10714"/>
                    </a:moveTo>
                    <a:lnTo>
                      <a:pt x="14608" y="11756"/>
                    </a:lnTo>
                    <a:lnTo>
                      <a:pt x="13317" y="13079"/>
                    </a:lnTo>
                    <a:lnTo>
                      <a:pt x="11915" y="11965"/>
                    </a:lnTo>
                    <a:lnTo>
                      <a:pt x="13559" y="10714"/>
                    </a:lnTo>
                    <a:close/>
                    <a:moveTo>
                      <a:pt x="6795" y="10945"/>
                    </a:moveTo>
                    <a:lnTo>
                      <a:pt x="7514" y="11837"/>
                    </a:lnTo>
                    <a:lnTo>
                      <a:pt x="9292" y="11634"/>
                    </a:lnTo>
                    <a:lnTo>
                      <a:pt x="9654" y="11492"/>
                    </a:lnTo>
                    <a:cubicBezTo>
                      <a:pt x="9865" y="11831"/>
                      <a:pt x="10086" y="12164"/>
                      <a:pt x="10293" y="12506"/>
                    </a:cubicBezTo>
                    <a:lnTo>
                      <a:pt x="9181" y="12926"/>
                    </a:lnTo>
                    <a:lnTo>
                      <a:pt x="9773" y="13327"/>
                    </a:lnTo>
                    <a:cubicBezTo>
                      <a:pt x="8875" y="13762"/>
                      <a:pt x="7974" y="14190"/>
                      <a:pt x="7071" y="14612"/>
                    </a:cubicBezTo>
                    <a:lnTo>
                      <a:pt x="6638" y="14281"/>
                    </a:lnTo>
                    <a:lnTo>
                      <a:pt x="6327" y="14310"/>
                    </a:lnTo>
                    <a:lnTo>
                      <a:pt x="5746" y="13452"/>
                    </a:lnTo>
                    <a:lnTo>
                      <a:pt x="6795" y="10945"/>
                    </a:lnTo>
                    <a:close/>
                    <a:moveTo>
                      <a:pt x="17748" y="14863"/>
                    </a:moveTo>
                    <a:lnTo>
                      <a:pt x="17951" y="14972"/>
                    </a:lnTo>
                    <a:lnTo>
                      <a:pt x="18238" y="16068"/>
                    </a:lnTo>
                    <a:lnTo>
                      <a:pt x="18238" y="16068"/>
                    </a:lnTo>
                    <a:cubicBezTo>
                      <a:pt x="18236" y="16066"/>
                      <a:pt x="17547" y="15664"/>
                      <a:pt x="17307" y="15595"/>
                    </a:cubicBezTo>
                    <a:cubicBezTo>
                      <a:pt x="17066" y="15527"/>
                      <a:pt x="17748" y="14863"/>
                      <a:pt x="17748" y="14863"/>
                    </a:cubicBezTo>
                    <a:close/>
                    <a:moveTo>
                      <a:pt x="7103" y="15457"/>
                    </a:moveTo>
                    <a:lnTo>
                      <a:pt x="7753" y="15772"/>
                    </a:lnTo>
                    <a:lnTo>
                      <a:pt x="7660" y="16280"/>
                    </a:lnTo>
                    <a:lnTo>
                      <a:pt x="7103" y="15457"/>
                    </a:lnTo>
                    <a:close/>
                    <a:moveTo>
                      <a:pt x="19500" y="13890"/>
                    </a:moveTo>
                    <a:lnTo>
                      <a:pt x="21117" y="14951"/>
                    </a:lnTo>
                    <a:cubicBezTo>
                      <a:pt x="21117" y="14951"/>
                      <a:pt x="19434" y="16346"/>
                      <a:pt x="19183" y="16346"/>
                    </a:cubicBezTo>
                    <a:cubicBezTo>
                      <a:pt x="19180" y="16346"/>
                      <a:pt x="19177" y="16346"/>
                      <a:pt x="19174" y="16346"/>
                    </a:cubicBezTo>
                    <a:cubicBezTo>
                      <a:pt x="18955" y="16312"/>
                      <a:pt x="18461" y="15027"/>
                      <a:pt x="18461" y="15027"/>
                    </a:cubicBezTo>
                    <a:lnTo>
                      <a:pt x="19500" y="13890"/>
                    </a:lnTo>
                    <a:close/>
                    <a:moveTo>
                      <a:pt x="18996" y="10928"/>
                    </a:moveTo>
                    <a:lnTo>
                      <a:pt x="18608" y="12845"/>
                    </a:lnTo>
                    <a:lnTo>
                      <a:pt x="17271" y="14805"/>
                    </a:lnTo>
                    <a:lnTo>
                      <a:pt x="14492" y="16355"/>
                    </a:lnTo>
                    <a:lnTo>
                      <a:pt x="12015" y="14092"/>
                    </a:lnTo>
                    <a:lnTo>
                      <a:pt x="18996" y="10928"/>
                    </a:lnTo>
                    <a:close/>
                    <a:moveTo>
                      <a:pt x="15276" y="16314"/>
                    </a:moveTo>
                    <a:lnTo>
                      <a:pt x="15508" y="16903"/>
                    </a:lnTo>
                    <a:lnTo>
                      <a:pt x="14934" y="17289"/>
                    </a:lnTo>
                    <a:cubicBezTo>
                      <a:pt x="14934" y="17289"/>
                      <a:pt x="14783" y="16673"/>
                      <a:pt x="14834" y="16557"/>
                    </a:cubicBezTo>
                    <a:cubicBezTo>
                      <a:pt x="14884" y="16442"/>
                      <a:pt x="15276" y="16314"/>
                      <a:pt x="15276" y="16314"/>
                    </a:cubicBezTo>
                    <a:close/>
                    <a:moveTo>
                      <a:pt x="17055" y="15744"/>
                    </a:moveTo>
                    <a:lnTo>
                      <a:pt x="18089" y="16439"/>
                    </a:lnTo>
                    <a:lnTo>
                      <a:pt x="17954" y="17317"/>
                    </a:lnTo>
                    <a:lnTo>
                      <a:pt x="16599" y="17247"/>
                    </a:lnTo>
                    <a:lnTo>
                      <a:pt x="16009" y="16707"/>
                    </a:lnTo>
                    <a:lnTo>
                      <a:pt x="17055" y="15744"/>
                    </a:lnTo>
                    <a:close/>
                    <a:moveTo>
                      <a:pt x="11584" y="16512"/>
                    </a:moveTo>
                    <a:cubicBezTo>
                      <a:pt x="11589" y="16512"/>
                      <a:pt x="11593" y="16512"/>
                      <a:pt x="11597" y="16513"/>
                    </a:cubicBezTo>
                    <a:cubicBezTo>
                      <a:pt x="11779" y="16541"/>
                      <a:pt x="14834" y="17719"/>
                      <a:pt x="14834" y="17719"/>
                    </a:cubicBezTo>
                    <a:lnTo>
                      <a:pt x="15018" y="19890"/>
                    </a:lnTo>
                    <a:cubicBezTo>
                      <a:pt x="15018" y="19890"/>
                      <a:pt x="14218" y="20493"/>
                      <a:pt x="13960" y="20592"/>
                    </a:cubicBezTo>
                    <a:cubicBezTo>
                      <a:pt x="13950" y="20596"/>
                      <a:pt x="13935" y="20598"/>
                      <a:pt x="13915" y="20598"/>
                    </a:cubicBezTo>
                    <a:cubicBezTo>
                      <a:pt x="13446" y="20598"/>
                      <a:pt x="10380" y="19488"/>
                      <a:pt x="10380" y="19488"/>
                    </a:cubicBezTo>
                    <a:lnTo>
                      <a:pt x="10198" y="17404"/>
                    </a:lnTo>
                    <a:cubicBezTo>
                      <a:pt x="10198" y="17404"/>
                      <a:pt x="11335" y="16512"/>
                      <a:pt x="11584" y="16512"/>
                    </a:cubicBezTo>
                    <a:close/>
                    <a:moveTo>
                      <a:pt x="15617" y="17684"/>
                    </a:moveTo>
                    <a:cubicBezTo>
                      <a:pt x="15617" y="17684"/>
                      <a:pt x="16933" y="17886"/>
                      <a:pt x="17111" y="17965"/>
                    </a:cubicBezTo>
                    <a:cubicBezTo>
                      <a:pt x="17290" y="18044"/>
                      <a:pt x="17056" y="18665"/>
                      <a:pt x="17056" y="18665"/>
                    </a:cubicBezTo>
                    <a:lnTo>
                      <a:pt x="16998" y="19143"/>
                    </a:lnTo>
                    <a:lnTo>
                      <a:pt x="17783" y="19329"/>
                    </a:lnTo>
                    <a:lnTo>
                      <a:pt x="18372" y="20786"/>
                    </a:lnTo>
                    <a:cubicBezTo>
                      <a:pt x="18372" y="20786"/>
                      <a:pt x="17571" y="21388"/>
                      <a:pt x="17317" y="21574"/>
                    </a:cubicBezTo>
                    <a:cubicBezTo>
                      <a:pt x="17289" y="21595"/>
                      <a:pt x="17260" y="21604"/>
                      <a:pt x="17232" y="21604"/>
                    </a:cubicBezTo>
                    <a:cubicBezTo>
                      <a:pt x="17011" y="21604"/>
                      <a:pt x="16813" y="21030"/>
                      <a:pt x="16813" y="21030"/>
                    </a:cubicBezTo>
                    <a:cubicBezTo>
                      <a:pt x="16813" y="21030"/>
                      <a:pt x="16301" y="20311"/>
                      <a:pt x="16116" y="20059"/>
                    </a:cubicBezTo>
                    <a:cubicBezTo>
                      <a:pt x="15930" y="19805"/>
                      <a:pt x="15358" y="19700"/>
                      <a:pt x="15358" y="19700"/>
                    </a:cubicBezTo>
                    <a:lnTo>
                      <a:pt x="15617" y="17684"/>
                    </a:lnTo>
                    <a:close/>
                    <a:moveTo>
                      <a:pt x="12583" y="21427"/>
                    </a:moveTo>
                    <a:lnTo>
                      <a:pt x="14069" y="22785"/>
                    </a:lnTo>
                    <a:lnTo>
                      <a:pt x="12727" y="23769"/>
                    </a:lnTo>
                    <a:lnTo>
                      <a:pt x="11225" y="21547"/>
                    </a:lnTo>
                    <a:lnTo>
                      <a:pt x="12583" y="21427"/>
                    </a:lnTo>
                    <a:close/>
                    <a:moveTo>
                      <a:pt x="16488" y="0"/>
                    </a:moveTo>
                    <a:lnTo>
                      <a:pt x="7561" y="3418"/>
                    </a:lnTo>
                    <a:lnTo>
                      <a:pt x="1" y="4154"/>
                    </a:lnTo>
                    <a:lnTo>
                      <a:pt x="12167" y="24116"/>
                    </a:lnTo>
                    <a:lnTo>
                      <a:pt x="25063" y="20384"/>
                    </a:lnTo>
                    <a:lnTo>
                      <a:pt x="25737" y="16493"/>
                    </a:lnTo>
                    <a:lnTo>
                      <a:pt x="24063" y="13625"/>
                    </a:lnTo>
                    <a:lnTo>
                      <a:pt x="26767" y="10550"/>
                    </a:lnTo>
                    <a:lnTo>
                      <a:pt x="27104" y="8605"/>
                    </a:lnTo>
                    <a:lnTo>
                      <a:pt x="22266" y="11174"/>
                    </a:lnTo>
                    <a:lnTo>
                      <a:pt x="19115" y="9442"/>
                    </a:lnTo>
                    <a:lnTo>
                      <a:pt x="18294" y="3139"/>
                    </a:lnTo>
                    <a:lnTo>
                      <a:pt x="24730" y="4382"/>
                    </a:lnTo>
                    <a:lnTo>
                      <a:pt x="27484" y="6392"/>
                    </a:lnTo>
                    <a:lnTo>
                      <a:pt x="27478" y="6446"/>
                    </a:lnTo>
                    <a:lnTo>
                      <a:pt x="27695" y="5190"/>
                    </a:lnTo>
                    <a:lnTo>
                      <a:pt x="164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5" name="Google Shape;6255;p7"/>
              <p:cNvSpPr/>
              <p:nvPr/>
            </p:nvSpPr>
            <p:spPr>
              <a:xfrm>
                <a:off x="5084232" y="2431272"/>
                <a:ext cx="375820" cy="328551"/>
              </a:xfrm>
              <a:custGeom>
                <a:avLst/>
                <a:gdLst/>
                <a:ahLst/>
                <a:cxnLst/>
                <a:rect l="l" t="t" r="r" b="b"/>
                <a:pathLst>
                  <a:path w="9191" h="8035" extrusionOk="0">
                    <a:moveTo>
                      <a:pt x="0" y="0"/>
                    </a:moveTo>
                    <a:lnTo>
                      <a:pt x="822" y="6303"/>
                    </a:lnTo>
                    <a:lnTo>
                      <a:pt x="3973" y="8035"/>
                    </a:lnTo>
                    <a:lnTo>
                      <a:pt x="8811" y="5466"/>
                    </a:lnTo>
                    <a:lnTo>
                      <a:pt x="8923" y="5407"/>
                    </a:lnTo>
                    <a:lnTo>
                      <a:pt x="9185" y="3307"/>
                    </a:lnTo>
                    <a:lnTo>
                      <a:pt x="9191" y="3253"/>
                    </a:lnTo>
                    <a:lnTo>
                      <a:pt x="6437" y="12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6" name="Google Shape;6256;p7"/>
              <p:cNvSpPr/>
              <p:nvPr/>
            </p:nvSpPr>
            <p:spPr>
              <a:xfrm>
                <a:off x="4777925" y="2367198"/>
                <a:ext cx="258670" cy="32110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7853" extrusionOk="0">
                    <a:moveTo>
                      <a:pt x="1889" y="1"/>
                    </a:moveTo>
                    <a:lnTo>
                      <a:pt x="1382" y="223"/>
                    </a:lnTo>
                    <a:lnTo>
                      <a:pt x="0" y="7225"/>
                    </a:lnTo>
                    <a:lnTo>
                      <a:pt x="4249" y="7853"/>
                    </a:lnTo>
                    <a:lnTo>
                      <a:pt x="6326" y="2758"/>
                    </a:lnTo>
                    <a:cubicBezTo>
                      <a:pt x="5686" y="2195"/>
                      <a:pt x="2944" y="605"/>
                      <a:pt x="18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7" name="Google Shape;6257;p7"/>
              <p:cNvSpPr/>
              <p:nvPr/>
            </p:nvSpPr>
            <p:spPr>
              <a:xfrm>
                <a:off x="5320167" y="2729688"/>
                <a:ext cx="115882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6674" extrusionOk="0">
                    <a:moveTo>
                      <a:pt x="2802" y="1"/>
                    </a:moveTo>
                    <a:lnTo>
                      <a:pt x="2704" y="113"/>
                    </a:lnTo>
                    <a:lnTo>
                      <a:pt x="0" y="3188"/>
                    </a:lnTo>
                    <a:lnTo>
                      <a:pt x="1674" y="6056"/>
                    </a:lnTo>
                    <a:lnTo>
                      <a:pt x="2029" y="6665"/>
                    </a:lnTo>
                    <a:cubicBezTo>
                      <a:pt x="2029" y="6665"/>
                      <a:pt x="2050" y="6668"/>
                      <a:pt x="2085" y="6674"/>
                    </a:cubicBezTo>
                    <a:lnTo>
                      <a:pt x="2833" y="674"/>
                    </a:lnTo>
                    <a:cubicBezTo>
                      <a:pt x="2809" y="261"/>
                      <a:pt x="2802" y="1"/>
                      <a:pt x="28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8" name="Google Shape;6258;p7"/>
              <p:cNvSpPr/>
              <p:nvPr/>
            </p:nvSpPr>
            <p:spPr>
              <a:xfrm>
                <a:off x="5261736" y="2795357"/>
                <a:ext cx="64034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985" extrusionOk="0">
                    <a:moveTo>
                      <a:pt x="709" y="0"/>
                    </a:moveTo>
                    <a:lnTo>
                      <a:pt x="0" y="984"/>
                    </a:lnTo>
                    <a:lnTo>
                      <a:pt x="1286" y="377"/>
                    </a:lnTo>
                    <a:lnTo>
                      <a:pt x="156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9" name="Google Shape;6259;p7"/>
              <p:cNvSpPr/>
              <p:nvPr/>
            </p:nvSpPr>
            <p:spPr>
              <a:xfrm>
                <a:off x="4795181" y="3179028"/>
                <a:ext cx="116373" cy="95846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2344" extrusionOk="0">
                    <a:moveTo>
                      <a:pt x="1359" y="1"/>
                    </a:moveTo>
                    <a:lnTo>
                      <a:pt x="1" y="121"/>
                    </a:lnTo>
                    <a:lnTo>
                      <a:pt x="1503" y="2343"/>
                    </a:lnTo>
                    <a:lnTo>
                      <a:pt x="2845" y="1359"/>
                    </a:lnTo>
                    <a:lnTo>
                      <a:pt x="13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0" name="Google Shape;6260;p7"/>
              <p:cNvSpPr/>
              <p:nvPr/>
            </p:nvSpPr>
            <p:spPr>
              <a:xfrm>
                <a:off x="4827525" y="2749765"/>
                <a:ext cx="285494" cy="221951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5428" extrusionOk="0">
                    <a:moveTo>
                      <a:pt x="6981" y="0"/>
                    </a:moveTo>
                    <a:lnTo>
                      <a:pt x="0" y="3164"/>
                    </a:lnTo>
                    <a:lnTo>
                      <a:pt x="2477" y="5427"/>
                    </a:lnTo>
                    <a:lnTo>
                      <a:pt x="5256" y="3877"/>
                    </a:lnTo>
                    <a:lnTo>
                      <a:pt x="6593" y="1917"/>
                    </a:ln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1" name="Google Shape;6261;p7"/>
              <p:cNvSpPr/>
              <p:nvPr/>
            </p:nvSpPr>
            <p:spPr>
              <a:xfrm>
                <a:off x="5091102" y="2870881"/>
                <a:ext cx="108645" cy="100467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457" extrusionOk="0">
                    <a:moveTo>
                      <a:pt x="1039" y="0"/>
                    </a:moveTo>
                    <a:lnTo>
                      <a:pt x="0" y="1137"/>
                    </a:lnTo>
                    <a:cubicBezTo>
                      <a:pt x="0" y="1137"/>
                      <a:pt x="494" y="2422"/>
                      <a:pt x="713" y="2456"/>
                    </a:cubicBezTo>
                    <a:cubicBezTo>
                      <a:pt x="716" y="2456"/>
                      <a:pt x="719" y="2456"/>
                      <a:pt x="722" y="2456"/>
                    </a:cubicBezTo>
                    <a:cubicBezTo>
                      <a:pt x="973" y="2456"/>
                      <a:pt x="2656" y="1061"/>
                      <a:pt x="2656" y="1061"/>
                    </a:cubicBezTo>
                    <a:lnTo>
                      <a:pt x="10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2" name="Google Shape;6262;p7"/>
              <p:cNvSpPr/>
              <p:nvPr/>
            </p:nvSpPr>
            <p:spPr>
              <a:xfrm>
                <a:off x="4990798" y="2946691"/>
                <a:ext cx="8513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1573" extrusionOk="0">
                    <a:moveTo>
                      <a:pt x="1047" y="0"/>
                    </a:moveTo>
                    <a:lnTo>
                      <a:pt x="1" y="963"/>
                    </a:lnTo>
                    <a:lnTo>
                      <a:pt x="591" y="1503"/>
                    </a:lnTo>
                    <a:lnTo>
                      <a:pt x="1946" y="1573"/>
                    </a:lnTo>
                    <a:lnTo>
                      <a:pt x="2081" y="695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3" name="Google Shape;6263;p7"/>
              <p:cNvSpPr/>
              <p:nvPr/>
            </p:nvSpPr>
            <p:spPr>
              <a:xfrm>
                <a:off x="4823436" y="2740973"/>
                <a:ext cx="110158" cy="96787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367" extrusionOk="0">
                    <a:moveTo>
                      <a:pt x="1644" y="1"/>
                    </a:moveTo>
                    <a:lnTo>
                      <a:pt x="0" y="1252"/>
                    </a:lnTo>
                    <a:lnTo>
                      <a:pt x="1402" y="2366"/>
                    </a:lnTo>
                    <a:lnTo>
                      <a:pt x="2693" y="1044"/>
                    </a:lnTo>
                    <a:lnTo>
                      <a:pt x="16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4" name="Google Shape;6264;p7"/>
              <p:cNvSpPr/>
              <p:nvPr/>
            </p:nvSpPr>
            <p:spPr>
              <a:xfrm>
                <a:off x="4753228" y="2978053"/>
                <a:ext cx="197131" cy="167117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4087" extrusionOk="0">
                    <a:moveTo>
                      <a:pt x="1386" y="1"/>
                    </a:moveTo>
                    <a:cubicBezTo>
                      <a:pt x="1137" y="1"/>
                      <a:pt x="0" y="893"/>
                      <a:pt x="0" y="893"/>
                    </a:cubicBezTo>
                    <a:lnTo>
                      <a:pt x="182" y="2977"/>
                    </a:lnTo>
                    <a:cubicBezTo>
                      <a:pt x="182" y="2977"/>
                      <a:pt x="3248" y="4087"/>
                      <a:pt x="3717" y="4087"/>
                    </a:cubicBezTo>
                    <a:cubicBezTo>
                      <a:pt x="3737" y="4087"/>
                      <a:pt x="3752" y="4085"/>
                      <a:pt x="3762" y="4081"/>
                    </a:cubicBezTo>
                    <a:cubicBezTo>
                      <a:pt x="4020" y="3982"/>
                      <a:pt x="4820" y="3379"/>
                      <a:pt x="4820" y="3379"/>
                    </a:cubicBezTo>
                    <a:lnTo>
                      <a:pt x="4636" y="1208"/>
                    </a:lnTo>
                    <a:cubicBezTo>
                      <a:pt x="4636" y="1208"/>
                      <a:pt x="1581" y="30"/>
                      <a:pt x="1399" y="2"/>
                    </a:cubicBezTo>
                    <a:cubicBezTo>
                      <a:pt x="1395" y="1"/>
                      <a:pt x="1391" y="1"/>
                      <a:pt x="13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5" name="Google Shape;6265;p7"/>
              <p:cNvSpPr/>
              <p:nvPr/>
            </p:nvSpPr>
            <p:spPr>
              <a:xfrm>
                <a:off x="4964220" y="3025976"/>
                <a:ext cx="123242" cy="160371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3922" extrusionOk="0">
                    <a:moveTo>
                      <a:pt x="258" y="1"/>
                    </a:moveTo>
                    <a:lnTo>
                      <a:pt x="0" y="2017"/>
                    </a:lnTo>
                    <a:cubicBezTo>
                      <a:pt x="0" y="2017"/>
                      <a:pt x="572" y="2122"/>
                      <a:pt x="758" y="2375"/>
                    </a:cubicBezTo>
                    <a:cubicBezTo>
                      <a:pt x="943" y="2628"/>
                      <a:pt x="1455" y="3347"/>
                      <a:pt x="1455" y="3347"/>
                    </a:cubicBezTo>
                    <a:cubicBezTo>
                      <a:pt x="1455" y="3347"/>
                      <a:pt x="1653" y="3921"/>
                      <a:pt x="1874" y="3921"/>
                    </a:cubicBezTo>
                    <a:cubicBezTo>
                      <a:pt x="1902" y="3921"/>
                      <a:pt x="1931" y="3912"/>
                      <a:pt x="1959" y="3891"/>
                    </a:cubicBezTo>
                    <a:cubicBezTo>
                      <a:pt x="2213" y="3704"/>
                      <a:pt x="3014" y="3102"/>
                      <a:pt x="3014" y="3102"/>
                    </a:cubicBezTo>
                    <a:lnTo>
                      <a:pt x="2425" y="1646"/>
                    </a:lnTo>
                    <a:lnTo>
                      <a:pt x="1640" y="1460"/>
                    </a:lnTo>
                    <a:lnTo>
                      <a:pt x="1698" y="982"/>
                    </a:lnTo>
                    <a:cubicBezTo>
                      <a:pt x="1698" y="982"/>
                      <a:pt x="1932" y="361"/>
                      <a:pt x="1753" y="282"/>
                    </a:cubicBezTo>
                    <a:cubicBezTo>
                      <a:pt x="1575" y="203"/>
                      <a:pt x="258" y="1"/>
                      <a:pt x="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6" name="Google Shape;6266;p7"/>
              <p:cNvSpPr/>
              <p:nvPr/>
            </p:nvSpPr>
            <p:spPr>
              <a:xfrm>
                <a:off x="5034019" y="2910626"/>
                <a:ext cx="4800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6" extrusionOk="0">
                    <a:moveTo>
                      <a:pt x="684" y="1"/>
                    </a:moveTo>
                    <a:cubicBezTo>
                      <a:pt x="684" y="1"/>
                      <a:pt x="1" y="665"/>
                      <a:pt x="242" y="733"/>
                    </a:cubicBezTo>
                    <a:cubicBezTo>
                      <a:pt x="482" y="802"/>
                      <a:pt x="1174" y="1206"/>
                      <a:pt x="1174" y="1206"/>
                    </a:cubicBezTo>
                    <a:lnTo>
                      <a:pt x="886" y="110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7" name="Google Shape;6267;p7"/>
              <p:cNvSpPr/>
              <p:nvPr/>
            </p:nvSpPr>
            <p:spPr>
              <a:xfrm>
                <a:off x="4940749" y="2969998"/>
                <a:ext cx="29604" cy="3986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975" extrusionOk="0">
                    <a:moveTo>
                      <a:pt x="492" y="1"/>
                    </a:moveTo>
                    <a:cubicBezTo>
                      <a:pt x="492" y="1"/>
                      <a:pt x="101" y="128"/>
                      <a:pt x="51" y="243"/>
                    </a:cubicBezTo>
                    <a:cubicBezTo>
                      <a:pt x="0" y="359"/>
                      <a:pt x="150" y="975"/>
                      <a:pt x="150" y="975"/>
                    </a:cubicBezTo>
                    <a:lnTo>
                      <a:pt x="724" y="589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8" name="Google Shape;6268;p7"/>
              <p:cNvSpPr/>
              <p:nvPr/>
            </p:nvSpPr>
            <p:spPr>
              <a:xfrm>
                <a:off x="4458083" y="2461654"/>
                <a:ext cx="175091" cy="245299"/>
              </a:xfrm>
              <a:custGeom>
                <a:avLst/>
                <a:gdLst/>
                <a:ahLst/>
                <a:cxnLst/>
                <a:rect l="l" t="t" r="r" b="b"/>
                <a:pathLst>
                  <a:path w="4282" h="5999" extrusionOk="0">
                    <a:moveTo>
                      <a:pt x="4281" y="0"/>
                    </a:moveTo>
                    <a:lnTo>
                      <a:pt x="0" y="625"/>
                    </a:lnTo>
                    <a:lnTo>
                      <a:pt x="642" y="1443"/>
                    </a:lnTo>
                    <a:lnTo>
                      <a:pt x="1478" y="5098"/>
                    </a:lnTo>
                    <a:lnTo>
                      <a:pt x="3869" y="5998"/>
                    </a:lnTo>
                    <a:lnTo>
                      <a:pt x="3963" y="622"/>
                    </a:lnTo>
                    <a:lnTo>
                      <a:pt x="42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9" name="Google Shape;6269;p7"/>
              <p:cNvSpPr/>
              <p:nvPr/>
            </p:nvSpPr>
            <p:spPr>
              <a:xfrm>
                <a:off x="4626632" y="2934914"/>
                <a:ext cx="26619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24" extrusionOk="0">
                    <a:moveTo>
                      <a:pt x="1" y="1"/>
                    </a:moveTo>
                    <a:lnTo>
                      <a:pt x="558" y="824"/>
                    </a:lnTo>
                    <a:lnTo>
                      <a:pt x="651" y="31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0" name="Google Shape;6270;p7"/>
              <p:cNvSpPr/>
              <p:nvPr/>
            </p:nvSpPr>
            <p:spPr>
              <a:xfrm>
                <a:off x="4571185" y="2750419"/>
                <a:ext cx="185968" cy="150025"/>
              </a:xfrm>
              <a:custGeom>
                <a:avLst/>
                <a:gdLst/>
                <a:ahLst/>
                <a:cxnLst/>
                <a:rect l="l" t="t" r="r" b="b"/>
                <a:pathLst>
                  <a:path w="4548" h="3669" extrusionOk="0">
                    <a:moveTo>
                      <a:pt x="1049" y="1"/>
                    </a:moveTo>
                    <a:lnTo>
                      <a:pt x="0" y="2508"/>
                    </a:lnTo>
                    <a:lnTo>
                      <a:pt x="581" y="3366"/>
                    </a:lnTo>
                    <a:lnTo>
                      <a:pt x="892" y="3337"/>
                    </a:lnTo>
                    <a:lnTo>
                      <a:pt x="1325" y="3668"/>
                    </a:lnTo>
                    <a:cubicBezTo>
                      <a:pt x="2228" y="3246"/>
                      <a:pt x="3129" y="2818"/>
                      <a:pt x="4027" y="2383"/>
                    </a:cubicBezTo>
                    <a:lnTo>
                      <a:pt x="3435" y="1982"/>
                    </a:lnTo>
                    <a:lnTo>
                      <a:pt x="4547" y="1562"/>
                    </a:lnTo>
                    <a:cubicBezTo>
                      <a:pt x="4340" y="1221"/>
                      <a:pt x="4119" y="887"/>
                      <a:pt x="3908" y="548"/>
                    </a:cubicBezTo>
                    <a:lnTo>
                      <a:pt x="3546" y="690"/>
                    </a:lnTo>
                    <a:lnTo>
                      <a:pt x="1768" y="893"/>
                    </a:lnTo>
                    <a:lnTo>
                      <a:pt x="10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71" name="Google Shape;6271;p7"/>
            <p:cNvGrpSpPr/>
            <p:nvPr/>
          </p:nvGrpSpPr>
          <p:grpSpPr>
            <a:xfrm rot="-7191558">
              <a:off x="-399932" y="626931"/>
              <a:ext cx="979862" cy="1326220"/>
              <a:chOff x="4584270" y="3531091"/>
              <a:chExt cx="979806" cy="1326144"/>
            </a:xfrm>
          </p:grpSpPr>
          <p:sp>
            <p:nvSpPr>
              <p:cNvPr id="6272" name="Google Shape;6272;p7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3" name="Google Shape;6273;p7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4" name="Google Shape;6274;p7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5" name="Google Shape;6275;p7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6" name="Google Shape;6276;p7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7" name="Google Shape;6277;p7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8" name="Google Shape;6278;p7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9" name="Google Shape;6279;p7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0" name="Google Shape;6280;p7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1" name="Google Shape;6281;p7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2" name="Google Shape;6282;p7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3" name="Google Shape;6283;p7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4" name="Google Shape;6284;p7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5" name="Google Shape;6285;p7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6" name="Google Shape;6286;p7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7" name="Google Shape;6287;p7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8" name="Google Shape;6288;p7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9" name="Google Shape;6289;p7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0" name="Google Shape;6290;p7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1" name="Google Shape;6291;p7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2" name="Google Shape;6292;p7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3" name="Google Shape;6293;p7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4" name="Google Shape;6294;p7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5" name="Google Shape;6295;p7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6" name="Google Shape;6296;p7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7" name="Google Shape;6297;p7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8" name="Google Shape;6298;p7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9" name="Google Shape;6299;p7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0" name="Google Shape;6300;p7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1" name="Google Shape;6301;p7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2" name="Google Shape;6302;p7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3" name="Google Shape;6303;p7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4" name="Google Shape;6304;p7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5" name="Google Shape;6305;p7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6" name="Google Shape;6306;p7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7" name="Google Shape;6307;p7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8" name="Google Shape;6308;p7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9" name="Google Shape;6309;p7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10" name="Google Shape;6310;p7"/>
            <p:cNvGrpSpPr/>
            <p:nvPr/>
          </p:nvGrpSpPr>
          <p:grpSpPr>
            <a:xfrm>
              <a:off x="7760727" y="-56075"/>
              <a:ext cx="440999" cy="228412"/>
              <a:chOff x="6586490" y="2206704"/>
              <a:chExt cx="440999" cy="228412"/>
            </a:xfrm>
          </p:grpSpPr>
          <p:sp>
            <p:nvSpPr>
              <p:cNvPr id="6311" name="Google Shape;6311;p7"/>
              <p:cNvSpPr/>
              <p:nvPr/>
            </p:nvSpPr>
            <p:spPr>
              <a:xfrm>
                <a:off x="6592909" y="2217745"/>
                <a:ext cx="434579" cy="217371"/>
              </a:xfrm>
              <a:custGeom>
                <a:avLst/>
                <a:gdLst/>
                <a:ahLst/>
                <a:cxnLst/>
                <a:rect l="l" t="t" r="r" b="b"/>
                <a:pathLst>
                  <a:path w="10628" h="5316" extrusionOk="0">
                    <a:moveTo>
                      <a:pt x="3944" y="1803"/>
                    </a:moveTo>
                    <a:cubicBezTo>
                      <a:pt x="3944" y="1803"/>
                      <a:pt x="4584" y="2295"/>
                      <a:pt x="4717" y="2432"/>
                    </a:cubicBezTo>
                    <a:cubicBezTo>
                      <a:pt x="4850" y="2569"/>
                      <a:pt x="4587" y="3063"/>
                      <a:pt x="4587" y="3063"/>
                    </a:cubicBezTo>
                    <a:lnTo>
                      <a:pt x="3872" y="2139"/>
                    </a:lnTo>
                    <a:lnTo>
                      <a:pt x="3944" y="1803"/>
                    </a:lnTo>
                    <a:close/>
                    <a:moveTo>
                      <a:pt x="1561" y="0"/>
                    </a:moveTo>
                    <a:lnTo>
                      <a:pt x="1561" y="0"/>
                    </a:lnTo>
                    <a:cubicBezTo>
                      <a:pt x="2024" y="389"/>
                      <a:pt x="2501" y="728"/>
                      <a:pt x="2876" y="858"/>
                    </a:cubicBezTo>
                    <a:cubicBezTo>
                      <a:pt x="3970" y="1238"/>
                      <a:pt x="2419" y="2172"/>
                      <a:pt x="2419" y="2172"/>
                    </a:cubicBezTo>
                    <a:lnTo>
                      <a:pt x="0" y="1332"/>
                    </a:lnTo>
                    <a:lnTo>
                      <a:pt x="49" y="1831"/>
                    </a:lnTo>
                    <a:lnTo>
                      <a:pt x="555" y="2007"/>
                    </a:lnTo>
                    <a:cubicBezTo>
                      <a:pt x="413" y="2174"/>
                      <a:pt x="264" y="2337"/>
                      <a:pt x="115" y="2497"/>
                    </a:cubicBezTo>
                    <a:lnTo>
                      <a:pt x="155" y="2914"/>
                    </a:lnTo>
                    <a:cubicBezTo>
                      <a:pt x="399" y="2654"/>
                      <a:pt x="635" y="2388"/>
                      <a:pt x="862" y="2113"/>
                    </a:cubicBezTo>
                    <a:lnTo>
                      <a:pt x="2363" y="2636"/>
                    </a:lnTo>
                    <a:lnTo>
                      <a:pt x="2399" y="3053"/>
                    </a:lnTo>
                    <a:lnTo>
                      <a:pt x="2662" y="3496"/>
                    </a:lnTo>
                    <a:cubicBezTo>
                      <a:pt x="1964" y="3538"/>
                      <a:pt x="1266" y="3586"/>
                      <a:pt x="568" y="3636"/>
                    </a:cubicBezTo>
                    <a:lnTo>
                      <a:pt x="168" y="3048"/>
                    </a:lnTo>
                    <a:lnTo>
                      <a:pt x="168" y="3048"/>
                    </a:lnTo>
                    <a:lnTo>
                      <a:pt x="349" y="4884"/>
                    </a:lnTo>
                    <a:lnTo>
                      <a:pt x="1523" y="4964"/>
                    </a:lnTo>
                    <a:lnTo>
                      <a:pt x="1489" y="4485"/>
                    </a:lnTo>
                    <a:lnTo>
                      <a:pt x="1489" y="4485"/>
                    </a:lnTo>
                    <a:lnTo>
                      <a:pt x="4231" y="4534"/>
                    </a:lnTo>
                    <a:cubicBezTo>
                      <a:pt x="4262" y="4741"/>
                      <a:pt x="4298" y="4947"/>
                      <a:pt x="4336" y="5153"/>
                    </a:cubicBezTo>
                    <a:lnTo>
                      <a:pt x="6726" y="5315"/>
                    </a:lnTo>
                    <a:lnTo>
                      <a:pt x="8319" y="4019"/>
                    </a:lnTo>
                    <a:lnTo>
                      <a:pt x="5232" y="3741"/>
                    </a:lnTo>
                    <a:lnTo>
                      <a:pt x="5367" y="1342"/>
                    </a:lnTo>
                    <a:lnTo>
                      <a:pt x="7860" y="2209"/>
                    </a:lnTo>
                    <a:lnTo>
                      <a:pt x="8884" y="3560"/>
                    </a:lnTo>
                    <a:lnTo>
                      <a:pt x="10628" y="2141"/>
                    </a:lnTo>
                    <a:cubicBezTo>
                      <a:pt x="8032" y="1462"/>
                      <a:pt x="5434" y="759"/>
                      <a:pt x="2810" y="235"/>
                    </a:cubicBezTo>
                    <a:lnTo>
                      <a:pt x="2810" y="235"/>
                    </a:lnTo>
                    <a:lnTo>
                      <a:pt x="2811" y="312"/>
                    </a:lnTo>
                    <a:lnTo>
                      <a:pt x="2307" y="137"/>
                    </a:lnTo>
                    <a:cubicBezTo>
                      <a:pt x="2058" y="90"/>
                      <a:pt x="1809" y="45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2" name="Google Shape;6312;p7"/>
              <p:cNvSpPr/>
              <p:nvPr/>
            </p:nvSpPr>
            <p:spPr>
              <a:xfrm>
                <a:off x="6586490" y="2206704"/>
                <a:ext cx="168794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442" extrusionOk="0">
                    <a:moveTo>
                      <a:pt x="1" y="0"/>
                    </a:moveTo>
                    <a:lnTo>
                      <a:pt x="157" y="1601"/>
                    </a:lnTo>
                    <a:lnTo>
                      <a:pt x="2576" y="2442"/>
                    </a:lnTo>
                    <a:cubicBezTo>
                      <a:pt x="2576" y="2442"/>
                      <a:pt x="4127" y="1508"/>
                      <a:pt x="3033" y="1128"/>
                    </a:cubicBezTo>
                    <a:cubicBezTo>
                      <a:pt x="2658" y="997"/>
                      <a:pt x="2181" y="659"/>
                      <a:pt x="1718" y="270"/>
                    </a:cubicBezTo>
                    <a:cubicBezTo>
                      <a:pt x="1147" y="170"/>
                      <a:pt x="575" y="7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3" name="Google Shape;6313;p7"/>
              <p:cNvSpPr/>
              <p:nvPr/>
            </p:nvSpPr>
            <p:spPr>
              <a:xfrm>
                <a:off x="6806805" y="2272619"/>
                <a:ext cx="149371" cy="109463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2677" extrusionOk="0">
                    <a:moveTo>
                      <a:pt x="136" y="0"/>
                    </a:moveTo>
                    <a:lnTo>
                      <a:pt x="1" y="2399"/>
                    </a:lnTo>
                    <a:lnTo>
                      <a:pt x="3089" y="2677"/>
                    </a:lnTo>
                    <a:lnTo>
                      <a:pt x="3653" y="2218"/>
                    </a:lnTo>
                    <a:lnTo>
                      <a:pt x="2629" y="867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4" name="Google Shape;6314;p7"/>
              <p:cNvSpPr/>
              <p:nvPr/>
            </p:nvSpPr>
            <p:spPr>
              <a:xfrm>
                <a:off x="6687202" y="2223306"/>
                <a:ext cx="20649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76" extrusionOk="0">
                    <a:moveTo>
                      <a:pt x="1" y="0"/>
                    </a:moveTo>
                    <a:lnTo>
                      <a:pt x="505" y="176"/>
                    </a:lnTo>
                    <a:lnTo>
                      <a:pt x="505" y="176"/>
                    </a:lnTo>
                    <a:lnTo>
                      <a:pt x="504" y="99"/>
                    </a:lnTo>
                    <a:cubicBezTo>
                      <a:pt x="336" y="65"/>
                      <a:pt x="168" y="3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5" name="Google Shape;6315;p7"/>
              <p:cNvSpPr/>
              <p:nvPr/>
            </p:nvSpPr>
            <p:spPr>
              <a:xfrm>
                <a:off x="6751236" y="2291428"/>
                <a:ext cx="40031" cy="5160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2" extrusionOk="0">
                    <a:moveTo>
                      <a:pt x="72" y="1"/>
                    </a:moveTo>
                    <a:lnTo>
                      <a:pt x="0" y="337"/>
                    </a:lnTo>
                    <a:lnTo>
                      <a:pt x="715" y="1261"/>
                    </a:lnTo>
                    <a:cubicBezTo>
                      <a:pt x="715" y="1261"/>
                      <a:pt x="978" y="767"/>
                      <a:pt x="845" y="630"/>
                    </a:cubicBezTo>
                    <a:cubicBezTo>
                      <a:pt x="712" y="493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6" name="Google Shape;6316;p7"/>
              <p:cNvSpPr/>
              <p:nvPr/>
            </p:nvSpPr>
            <p:spPr>
              <a:xfrm>
                <a:off x="6594872" y="2292573"/>
                <a:ext cx="20731" cy="2731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668" extrusionOk="0">
                    <a:moveTo>
                      <a:pt x="1" y="1"/>
                    </a:moveTo>
                    <a:lnTo>
                      <a:pt x="67" y="667"/>
                    </a:lnTo>
                    <a:cubicBezTo>
                      <a:pt x="216" y="507"/>
                      <a:pt x="365" y="344"/>
                      <a:pt x="507" y="17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7" name="Google Shape;6317;p7"/>
              <p:cNvSpPr/>
              <p:nvPr/>
            </p:nvSpPr>
            <p:spPr>
              <a:xfrm>
                <a:off x="6599288" y="2304145"/>
                <a:ext cx="102511" cy="62316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524" extrusionOk="0">
                    <a:moveTo>
                      <a:pt x="706" y="0"/>
                    </a:moveTo>
                    <a:cubicBezTo>
                      <a:pt x="479" y="275"/>
                      <a:pt x="244" y="541"/>
                      <a:pt x="0" y="801"/>
                    </a:cubicBezTo>
                    <a:lnTo>
                      <a:pt x="12" y="935"/>
                    </a:lnTo>
                    <a:lnTo>
                      <a:pt x="412" y="1523"/>
                    </a:lnTo>
                    <a:cubicBezTo>
                      <a:pt x="1110" y="1473"/>
                      <a:pt x="1809" y="1425"/>
                      <a:pt x="2506" y="1382"/>
                    </a:cubicBezTo>
                    <a:lnTo>
                      <a:pt x="2243" y="940"/>
                    </a:lnTo>
                    <a:lnTo>
                      <a:pt x="2207" y="523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8" name="Google Shape;6318;p7"/>
              <p:cNvSpPr/>
              <p:nvPr/>
            </p:nvSpPr>
            <p:spPr>
              <a:xfrm>
                <a:off x="6653754" y="2401136"/>
                <a:ext cx="116455" cy="2735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669" extrusionOk="0">
                    <a:moveTo>
                      <a:pt x="1" y="0"/>
                    </a:moveTo>
                    <a:lnTo>
                      <a:pt x="35" y="479"/>
                    </a:lnTo>
                    <a:lnTo>
                      <a:pt x="2848" y="668"/>
                    </a:lnTo>
                    <a:cubicBezTo>
                      <a:pt x="2810" y="462"/>
                      <a:pt x="2774" y="256"/>
                      <a:pt x="2743" y="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19" name="Google Shape;6319;p7"/>
            <p:cNvGrpSpPr/>
            <p:nvPr/>
          </p:nvGrpSpPr>
          <p:grpSpPr>
            <a:xfrm>
              <a:off x="8146081" y="-54371"/>
              <a:ext cx="348097" cy="409309"/>
              <a:chOff x="6723226" y="256251"/>
              <a:chExt cx="348097" cy="409309"/>
            </a:xfrm>
          </p:grpSpPr>
          <p:sp>
            <p:nvSpPr>
              <p:cNvPr id="6320" name="Google Shape;6320;p7"/>
              <p:cNvSpPr/>
              <p:nvPr/>
            </p:nvSpPr>
            <p:spPr>
              <a:xfrm>
                <a:off x="6772335" y="256251"/>
                <a:ext cx="298988" cy="409309"/>
              </a:xfrm>
              <a:custGeom>
                <a:avLst/>
                <a:gdLst/>
                <a:ahLst/>
                <a:cxnLst/>
                <a:rect l="l" t="t" r="r" b="b"/>
                <a:pathLst>
                  <a:path w="7312" h="10010" extrusionOk="0">
                    <a:moveTo>
                      <a:pt x="3815" y="5021"/>
                    </a:moveTo>
                    <a:cubicBezTo>
                      <a:pt x="4001" y="5021"/>
                      <a:pt x="4242" y="5489"/>
                      <a:pt x="4242" y="5489"/>
                    </a:cubicBezTo>
                    <a:lnTo>
                      <a:pt x="3075" y="5549"/>
                    </a:lnTo>
                    <a:lnTo>
                      <a:pt x="2840" y="5299"/>
                    </a:lnTo>
                    <a:cubicBezTo>
                      <a:pt x="2840" y="5299"/>
                      <a:pt x="3610" y="5054"/>
                      <a:pt x="3797" y="5023"/>
                    </a:cubicBezTo>
                    <a:cubicBezTo>
                      <a:pt x="3803" y="5022"/>
                      <a:pt x="3809" y="5021"/>
                      <a:pt x="3815" y="5021"/>
                    </a:cubicBezTo>
                    <a:close/>
                    <a:moveTo>
                      <a:pt x="6928" y="1"/>
                    </a:moveTo>
                    <a:cubicBezTo>
                      <a:pt x="4889" y="1747"/>
                      <a:pt x="2831" y="3481"/>
                      <a:pt x="905" y="5338"/>
                    </a:cubicBezTo>
                    <a:lnTo>
                      <a:pt x="969" y="5381"/>
                    </a:lnTo>
                    <a:lnTo>
                      <a:pt x="537" y="5695"/>
                    </a:lnTo>
                    <a:cubicBezTo>
                      <a:pt x="357" y="5872"/>
                      <a:pt x="178" y="6050"/>
                      <a:pt x="1" y="6231"/>
                    </a:cubicBezTo>
                    <a:cubicBezTo>
                      <a:pt x="584" y="6071"/>
                      <a:pt x="1133" y="5873"/>
                      <a:pt x="1455" y="5639"/>
                    </a:cubicBezTo>
                    <a:cubicBezTo>
                      <a:pt x="1604" y="5531"/>
                      <a:pt x="1726" y="5485"/>
                      <a:pt x="1826" y="5485"/>
                    </a:cubicBezTo>
                    <a:cubicBezTo>
                      <a:pt x="2357" y="5485"/>
                      <a:pt x="2274" y="6763"/>
                      <a:pt x="2274" y="6763"/>
                    </a:cubicBezTo>
                    <a:lnTo>
                      <a:pt x="205" y="8271"/>
                    </a:lnTo>
                    <a:lnTo>
                      <a:pt x="643" y="8515"/>
                    </a:lnTo>
                    <a:lnTo>
                      <a:pt x="1075" y="8200"/>
                    </a:lnTo>
                    <a:cubicBezTo>
                      <a:pt x="1132" y="8412"/>
                      <a:pt x="1182" y="8627"/>
                      <a:pt x="1228" y="8841"/>
                    </a:cubicBezTo>
                    <a:lnTo>
                      <a:pt x="1593" y="9045"/>
                    </a:lnTo>
                    <a:cubicBezTo>
                      <a:pt x="1520" y="8697"/>
                      <a:pt x="1435" y="8352"/>
                      <a:pt x="1338" y="8008"/>
                    </a:cubicBezTo>
                    <a:lnTo>
                      <a:pt x="2623" y="7073"/>
                    </a:lnTo>
                    <a:lnTo>
                      <a:pt x="2986" y="7282"/>
                    </a:lnTo>
                    <a:lnTo>
                      <a:pt x="3500" y="7317"/>
                    </a:lnTo>
                    <a:cubicBezTo>
                      <a:pt x="3138" y="7916"/>
                      <a:pt x="2779" y="8515"/>
                      <a:pt x="2422" y="9118"/>
                    </a:cubicBezTo>
                    <a:lnTo>
                      <a:pt x="1711" y="9111"/>
                    </a:lnTo>
                    <a:lnTo>
                      <a:pt x="3322" y="10010"/>
                    </a:lnTo>
                    <a:lnTo>
                      <a:pt x="4057" y="9090"/>
                    </a:lnTo>
                    <a:lnTo>
                      <a:pt x="3645" y="8846"/>
                    </a:lnTo>
                    <a:lnTo>
                      <a:pt x="5247" y="6620"/>
                    </a:lnTo>
                    <a:cubicBezTo>
                      <a:pt x="5436" y="6713"/>
                      <a:pt x="5625" y="6801"/>
                      <a:pt x="5817" y="6887"/>
                    </a:cubicBezTo>
                    <a:lnTo>
                      <a:pt x="7311" y="5016"/>
                    </a:lnTo>
                    <a:lnTo>
                      <a:pt x="7155" y="2967"/>
                    </a:lnTo>
                    <a:lnTo>
                      <a:pt x="5167" y="5346"/>
                    </a:lnTo>
                    <a:lnTo>
                      <a:pt x="3273" y="3869"/>
                    </a:lnTo>
                    <a:lnTo>
                      <a:pt x="5406" y="2314"/>
                    </a:lnTo>
                    <a:lnTo>
                      <a:pt x="7099" y="2243"/>
                    </a:lnTo>
                    <a:lnTo>
                      <a:pt x="69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1" name="Google Shape;6321;p7"/>
              <p:cNvSpPr/>
              <p:nvPr/>
            </p:nvSpPr>
            <p:spPr>
              <a:xfrm>
                <a:off x="6723226" y="480492"/>
                <a:ext cx="145528" cy="114001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2788" extrusionOk="0">
                    <a:moveTo>
                      <a:pt x="3027" y="1"/>
                    </a:moveTo>
                    <a:cubicBezTo>
                      <a:pt x="2927" y="1"/>
                      <a:pt x="2805" y="46"/>
                      <a:pt x="2656" y="155"/>
                    </a:cubicBezTo>
                    <a:cubicBezTo>
                      <a:pt x="2334" y="389"/>
                      <a:pt x="1785" y="587"/>
                      <a:pt x="1202" y="747"/>
                    </a:cubicBezTo>
                    <a:cubicBezTo>
                      <a:pt x="793" y="1158"/>
                      <a:pt x="393" y="1576"/>
                      <a:pt x="1" y="2003"/>
                    </a:cubicBezTo>
                    <a:lnTo>
                      <a:pt x="1406" y="2787"/>
                    </a:lnTo>
                    <a:lnTo>
                      <a:pt x="3475" y="1278"/>
                    </a:lnTo>
                    <a:cubicBezTo>
                      <a:pt x="3475" y="1278"/>
                      <a:pt x="3558" y="1"/>
                      <a:pt x="3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2" name="Google Shape;6322;p7"/>
              <p:cNvSpPr/>
              <p:nvPr/>
            </p:nvSpPr>
            <p:spPr>
              <a:xfrm>
                <a:off x="6906127" y="347927"/>
                <a:ext cx="158776" cy="126963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105" extrusionOk="0">
                    <a:moveTo>
                      <a:pt x="3827" y="0"/>
                    </a:moveTo>
                    <a:lnTo>
                      <a:pt x="2134" y="72"/>
                    </a:lnTo>
                    <a:lnTo>
                      <a:pt x="1" y="1627"/>
                    </a:lnTo>
                    <a:lnTo>
                      <a:pt x="1895" y="3104"/>
                    </a:lnTo>
                    <a:lnTo>
                      <a:pt x="3883" y="725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3" name="Google Shape;6323;p7"/>
              <p:cNvSpPr/>
              <p:nvPr/>
            </p:nvSpPr>
            <p:spPr>
              <a:xfrm>
                <a:off x="6794293" y="474481"/>
                <a:ext cx="17705" cy="146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8" extrusionOk="0">
                    <a:moveTo>
                      <a:pt x="368" y="0"/>
                    </a:moveTo>
                    <a:cubicBezTo>
                      <a:pt x="246" y="120"/>
                      <a:pt x="123" y="238"/>
                      <a:pt x="0" y="358"/>
                    </a:cubicBezTo>
                    <a:lnTo>
                      <a:pt x="432" y="4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4" name="Google Shape;6324;p7"/>
              <p:cNvSpPr/>
              <p:nvPr/>
            </p:nvSpPr>
            <p:spPr>
              <a:xfrm>
                <a:off x="6888422" y="461560"/>
                <a:ext cx="57410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529" extrusionOk="0">
                    <a:moveTo>
                      <a:pt x="976" y="0"/>
                    </a:moveTo>
                    <a:cubicBezTo>
                      <a:pt x="970" y="0"/>
                      <a:pt x="964" y="1"/>
                      <a:pt x="958" y="2"/>
                    </a:cubicBezTo>
                    <a:cubicBezTo>
                      <a:pt x="771" y="33"/>
                      <a:pt x="1" y="278"/>
                      <a:pt x="1" y="278"/>
                    </a:cubicBezTo>
                    <a:lnTo>
                      <a:pt x="236" y="528"/>
                    </a:lnTo>
                    <a:lnTo>
                      <a:pt x="1403" y="468"/>
                    </a:lnTo>
                    <a:cubicBezTo>
                      <a:pt x="1403" y="468"/>
                      <a:pt x="1162" y="0"/>
                      <a:pt x="9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5" name="Google Shape;6325;p7"/>
              <p:cNvSpPr/>
              <p:nvPr/>
            </p:nvSpPr>
            <p:spPr>
              <a:xfrm>
                <a:off x="6798586" y="591549"/>
                <a:ext cx="23962" cy="2625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642" extrusionOk="0">
                    <a:moveTo>
                      <a:pt x="433" y="0"/>
                    </a:moveTo>
                    <a:lnTo>
                      <a:pt x="1" y="315"/>
                    </a:lnTo>
                    <a:lnTo>
                      <a:pt x="586" y="641"/>
                    </a:lnTo>
                    <a:cubicBezTo>
                      <a:pt x="539" y="427"/>
                      <a:pt x="490" y="212"/>
                      <a:pt x="4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6" name="Google Shape;6326;p7"/>
              <p:cNvSpPr/>
              <p:nvPr/>
            </p:nvSpPr>
            <p:spPr>
              <a:xfrm>
                <a:off x="6827046" y="545426"/>
                <a:ext cx="88445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2047" extrusionOk="0">
                    <a:moveTo>
                      <a:pt x="1285" y="1"/>
                    </a:moveTo>
                    <a:lnTo>
                      <a:pt x="0" y="936"/>
                    </a:lnTo>
                    <a:cubicBezTo>
                      <a:pt x="97" y="1280"/>
                      <a:pt x="182" y="1625"/>
                      <a:pt x="255" y="1973"/>
                    </a:cubicBezTo>
                    <a:lnTo>
                      <a:pt x="373" y="2039"/>
                    </a:lnTo>
                    <a:lnTo>
                      <a:pt x="1084" y="2046"/>
                    </a:lnTo>
                    <a:cubicBezTo>
                      <a:pt x="1440" y="1444"/>
                      <a:pt x="1800" y="844"/>
                      <a:pt x="2162" y="245"/>
                    </a:cubicBezTo>
                    <a:lnTo>
                      <a:pt x="1648" y="21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7" name="Google Shape;6327;p7"/>
              <p:cNvSpPr/>
              <p:nvPr/>
            </p:nvSpPr>
            <p:spPr>
              <a:xfrm>
                <a:off x="6921338" y="526943"/>
                <a:ext cx="88854" cy="101039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471" extrusionOk="0">
                    <a:moveTo>
                      <a:pt x="1603" y="0"/>
                    </a:moveTo>
                    <a:lnTo>
                      <a:pt x="1" y="2226"/>
                    </a:lnTo>
                    <a:lnTo>
                      <a:pt x="413" y="2470"/>
                    </a:lnTo>
                    <a:lnTo>
                      <a:pt x="2173" y="267"/>
                    </a:lnTo>
                    <a:cubicBezTo>
                      <a:pt x="1981" y="181"/>
                      <a:pt x="1792" y="93"/>
                      <a:pt x="1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28" name="Google Shape;6328;p7"/>
            <p:cNvGrpSpPr/>
            <p:nvPr/>
          </p:nvGrpSpPr>
          <p:grpSpPr>
            <a:xfrm>
              <a:off x="8381282" y="27958"/>
              <a:ext cx="688628" cy="611469"/>
              <a:chOff x="5727882" y="3643170"/>
              <a:chExt cx="688628" cy="611469"/>
            </a:xfrm>
          </p:grpSpPr>
          <p:sp>
            <p:nvSpPr>
              <p:cNvPr id="6329" name="Google Shape;6329;p7"/>
              <p:cNvSpPr/>
              <p:nvPr/>
            </p:nvSpPr>
            <p:spPr>
              <a:xfrm>
                <a:off x="5727882" y="3643170"/>
                <a:ext cx="688628" cy="611469"/>
              </a:xfrm>
              <a:custGeom>
                <a:avLst/>
                <a:gdLst/>
                <a:ahLst/>
                <a:cxnLst/>
                <a:rect l="l" t="t" r="r" b="b"/>
                <a:pathLst>
                  <a:path w="16841" h="14954" extrusionOk="0">
                    <a:moveTo>
                      <a:pt x="4979" y="7169"/>
                    </a:moveTo>
                    <a:lnTo>
                      <a:pt x="5467" y="7457"/>
                    </a:lnTo>
                    <a:lnTo>
                      <a:pt x="4753" y="7797"/>
                    </a:lnTo>
                    <a:lnTo>
                      <a:pt x="4132" y="7767"/>
                    </a:lnTo>
                    <a:lnTo>
                      <a:pt x="4979" y="7169"/>
                    </a:lnTo>
                    <a:close/>
                    <a:moveTo>
                      <a:pt x="7005" y="6838"/>
                    </a:moveTo>
                    <a:cubicBezTo>
                      <a:pt x="7005" y="6838"/>
                      <a:pt x="8104" y="7638"/>
                      <a:pt x="8277" y="7723"/>
                    </a:cubicBezTo>
                    <a:cubicBezTo>
                      <a:pt x="8449" y="7808"/>
                      <a:pt x="7532" y="8119"/>
                      <a:pt x="7532" y="8119"/>
                    </a:cubicBezTo>
                    <a:lnTo>
                      <a:pt x="7813" y="10298"/>
                    </a:lnTo>
                    <a:lnTo>
                      <a:pt x="5671" y="10052"/>
                    </a:lnTo>
                    <a:lnTo>
                      <a:pt x="5095" y="8134"/>
                    </a:lnTo>
                    <a:lnTo>
                      <a:pt x="5775" y="7757"/>
                    </a:lnTo>
                    <a:lnTo>
                      <a:pt x="7005" y="6838"/>
                    </a:lnTo>
                    <a:close/>
                    <a:moveTo>
                      <a:pt x="2410" y="10385"/>
                    </a:moveTo>
                    <a:lnTo>
                      <a:pt x="4429" y="10553"/>
                    </a:lnTo>
                    <a:lnTo>
                      <a:pt x="4006" y="10899"/>
                    </a:lnTo>
                    <a:lnTo>
                      <a:pt x="3636" y="10762"/>
                    </a:lnTo>
                    <a:lnTo>
                      <a:pt x="2632" y="11283"/>
                    </a:lnTo>
                    <a:lnTo>
                      <a:pt x="1950" y="10991"/>
                    </a:lnTo>
                    <a:cubicBezTo>
                      <a:pt x="1950" y="10991"/>
                      <a:pt x="2333" y="10532"/>
                      <a:pt x="2410" y="10385"/>
                    </a:cubicBezTo>
                    <a:close/>
                    <a:moveTo>
                      <a:pt x="8723" y="9919"/>
                    </a:moveTo>
                    <a:cubicBezTo>
                      <a:pt x="8896" y="9919"/>
                      <a:pt x="9938" y="11096"/>
                      <a:pt x="9938" y="11096"/>
                    </a:cubicBezTo>
                    <a:lnTo>
                      <a:pt x="9771" y="11524"/>
                    </a:lnTo>
                    <a:lnTo>
                      <a:pt x="8709" y="12222"/>
                    </a:lnTo>
                    <a:lnTo>
                      <a:pt x="7718" y="11423"/>
                    </a:lnTo>
                    <a:lnTo>
                      <a:pt x="8375" y="10985"/>
                    </a:lnTo>
                    <a:cubicBezTo>
                      <a:pt x="8375" y="10985"/>
                      <a:pt x="8600" y="10025"/>
                      <a:pt x="8706" y="9924"/>
                    </a:cubicBezTo>
                    <a:cubicBezTo>
                      <a:pt x="8710" y="9921"/>
                      <a:pt x="8716" y="9919"/>
                      <a:pt x="8723" y="9919"/>
                    </a:cubicBezTo>
                    <a:close/>
                    <a:moveTo>
                      <a:pt x="5005" y="11659"/>
                    </a:moveTo>
                    <a:lnTo>
                      <a:pt x="5711" y="11755"/>
                    </a:lnTo>
                    <a:lnTo>
                      <a:pt x="5377" y="12405"/>
                    </a:lnTo>
                    <a:cubicBezTo>
                      <a:pt x="5377" y="12405"/>
                      <a:pt x="4272" y="13081"/>
                      <a:pt x="4124" y="13262"/>
                    </a:cubicBezTo>
                    <a:cubicBezTo>
                      <a:pt x="4116" y="13273"/>
                      <a:pt x="4108" y="13278"/>
                      <a:pt x="4100" y="13278"/>
                    </a:cubicBezTo>
                    <a:cubicBezTo>
                      <a:pt x="3973" y="13278"/>
                      <a:pt x="3939" y="11946"/>
                      <a:pt x="3939" y="11946"/>
                    </a:cubicBezTo>
                    <a:lnTo>
                      <a:pt x="5005" y="11659"/>
                    </a:lnTo>
                    <a:close/>
                    <a:moveTo>
                      <a:pt x="5451" y="0"/>
                    </a:moveTo>
                    <a:lnTo>
                      <a:pt x="4575" y="1837"/>
                    </a:lnTo>
                    <a:lnTo>
                      <a:pt x="5803" y="2094"/>
                    </a:lnTo>
                    <a:lnTo>
                      <a:pt x="6872" y="4013"/>
                    </a:lnTo>
                    <a:lnTo>
                      <a:pt x="5845" y="6004"/>
                    </a:lnTo>
                    <a:lnTo>
                      <a:pt x="3870" y="6413"/>
                    </a:lnTo>
                    <a:lnTo>
                      <a:pt x="2936" y="5268"/>
                    </a:lnTo>
                    <a:lnTo>
                      <a:pt x="2552" y="6074"/>
                    </a:lnTo>
                    <a:cubicBezTo>
                      <a:pt x="2967" y="6526"/>
                      <a:pt x="3325" y="6904"/>
                      <a:pt x="3385" y="6934"/>
                    </a:cubicBezTo>
                    <a:cubicBezTo>
                      <a:pt x="3541" y="7011"/>
                      <a:pt x="2884" y="7241"/>
                      <a:pt x="2884" y="7241"/>
                    </a:cubicBezTo>
                    <a:lnTo>
                      <a:pt x="2249" y="6708"/>
                    </a:lnTo>
                    <a:lnTo>
                      <a:pt x="0" y="11421"/>
                    </a:lnTo>
                    <a:lnTo>
                      <a:pt x="2021" y="14954"/>
                    </a:lnTo>
                    <a:cubicBezTo>
                      <a:pt x="2132" y="14928"/>
                      <a:pt x="2243" y="14905"/>
                      <a:pt x="2345" y="14889"/>
                    </a:cubicBezTo>
                    <a:cubicBezTo>
                      <a:pt x="2719" y="14826"/>
                      <a:pt x="3094" y="14753"/>
                      <a:pt x="3468" y="14673"/>
                    </a:cubicBezTo>
                    <a:lnTo>
                      <a:pt x="3099" y="14616"/>
                    </a:lnTo>
                    <a:cubicBezTo>
                      <a:pt x="3099" y="14616"/>
                      <a:pt x="5759" y="12879"/>
                      <a:pt x="6329" y="11772"/>
                    </a:cubicBezTo>
                    <a:cubicBezTo>
                      <a:pt x="6463" y="11513"/>
                      <a:pt x="6611" y="11413"/>
                      <a:pt x="6760" y="11413"/>
                    </a:cubicBezTo>
                    <a:cubicBezTo>
                      <a:pt x="7245" y="11413"/>
                      <a:pt x="7733" y="12469"/>
                      <a:pt x="7733" y="12469"/>
                    </a:cubicBezTo>
                    <a:lnTo>
                      <a:pt x="7101" y="13696"/>
                    </a:lnTo>
                    <a:cubicBezTo>
                      <a:pt x="7332" y="13624"/>
                      <a:pt x="7562" y="13550"/>
                      <a:pt x="7793" y="13475"/>
                    </a:cubicBezTo>
                    <a:lnTo>
                      <a:pt x="8244" y="12602"/>
                    </a:lnTo>
                    <a:lnTo>
                      <a:pt x="8713" y="12632"/>
                    </a:lnTo>
                    <a:lnTo>
                      <a:pt x="9243" y="12420"/>
                    </a:lnTo>
                    <a:lnTo>
                      <a:pt x="9243" y="12420"/>
                    </a:lnTo>
                    <a:cubicBezTo>
                      <a:pt x="9231" y="12614"/>
                      <a:pt x="9221" y="12807"/>
                      <a:pt x="9210" y="13001"/>
                    </a:cubicBezTo>
                    <a:cubicBezTo>
                      <a:pt x="9379" y="12943"/>
                      <a:pt x="9548" y="12884"/>
                      <a:pt x="9717" y="12825"/>
                    </a:cubicBezTo>
                    <a:cubicBezTo>
                      <a:pt x="9730" y="12622"/>
                      <a:pt x="9741" y="12420"/>
                      <a:pt x="9753" y="12217"/>
                    </a:cubicBezTo>
                    <a:lnTo>
                      <a:pt x="10140" y="12064"/>
                    </a:lnTo>
                    <a:lnTo>
                      <a:pt x="10537" y="11190"/>
                    </a:lnTo>
                    <a:lnTo>
                      <a:pt x="11395" y="12239"/>
                    </a:lnTo>
                    <a:cubicBezTo>
                      <a:pt x="11586" y="12172"/>
                      <a:pt x="11777" y="12105"/>
                      <a:pt x="11969" y="12039"/>
                    </a:cubicBezTo>
                    <a:lnTo>
                      <a:pt x="8273" y="8571"/>
                    </a:lnTo>
                    <a:lnTo>
                      <a:pt x="10579" y="6380"/>
                    </a:lnTo>
                    <a:lnTo>
                      <a:pt x="13388" y="7774"/>
                    </a:lnTo>
                    <a:lnTo>
                      <a:pt x="15040" y="9703"/>
                    </a:lnTo>
                    <a:lnTo>
                      <a:pt x="12235" y="11946"/>
                    </a:lnTo>
                    <a:cubicBezTo>
                      <a:pt x="13762" y="11416"/>
                      <a:pt x="15297" y="10901"/>
                      <a:pt x="16840" y="10477"/>
                    </a:cubicBezTo>
                    <a:cubicBezTo>
                      <a:pt x="14267" y="8187"/>
                      <a:pt x="11668" y="5907"/>
                      <a:pt x="9143" y="3560"/>
                    </a:cubicBezTo>
                    <a:lnTo>
                      <a:pt x="8281" y="4135"/>
                    </a:lnTo>
                    <a:lnTo>
                      <a:pt x="7866" y="2358"/>
                    </a:lnTo>
                    <a:cubicBezTo>
                      <a:pt x="7050" y="1582"/>
                      <a:pt x="6244" y="797"/>
                      <a:pt x="54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0" name="Google Shape;6330;p7"/>
              <p:cNvSpPr/>
              <p:nvPr/>
            </p:nvSpPr>
            <p:spPr>
              <a:xfrm>
                <a:off x="6049522" y="3739589"/>
                <a:ext cx="52257" cy="7266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77" extrusionOk="0">
                    <a:moveTo>
                      <a:pt x="0" y="0"/>
                    </a:moveTo>
                    <a:lnTo>
                      <a:pt x="415" y="1777"/>
                    </a:lnTo>
                    <a:lnTo>
                      <a:pt x="1277" y="1202"/>
                    </a:lnTo>
                    <a:cubicBezTo>
                      <a:pt x="850" y="803"/>
                      <a:pt x="424" y="40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1" name="Google Shape;6331;p7"/>
              <p:cNvSpPr/>
              <p:nvPr/>
            </p:nvSpPr>
            <p:spPr>
              <a:xfrm>
                <a:off x="5854600" y="4109848"/>
                <a:ext cx="189525" cy="133342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3261" extrusionOk="0">
                    <a:moveTo>
                      <a:pt x="3661" y="0"/>
                    </a:moveTo>
                    <a:cubicBezTo>
                      <a:pt x="3512" y="0"/>
                      <a:pt x="3364" y="100"/>
                      <a:pt x="3230" y="359"/>
                    </a:cubicBezTo>
                    <a:cubicBezTo>
                      <a:pt x="2660" y="1466"/>
                      <a:pt x="0" y="3203"/>
                      <a:pt x="0" y="3203"/>
                    </a:cubicBezTo>
                    <a:lnTo>
                      <a:pt x="369" y="3260"/>
                    </a:lnTo>
                    <a:cubicBezTo>
                      <a:pt x="1575" y="3004"/>
                      <a:pt x="2786" y="2666"/>
                      <a:pt x="4002" y="2283"/>
                    </a:cubicBezTo>
                    <a:lnTo>
                      <a:pt x="4634" y="1056"/>
                    </a:lnTo>
                    <a:cubicBezTo>
                      <a:pt x="4634" y="1056"/>
                      <a:pt x="4146" y="0"/>
                      <a:pt x="36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2" name="Google Shape;6332;p7"/>
              <p:cNvSpPr/>
              <p:nvPr/>
            </p:nvSpPr>
            <p:spPr>
              <a:xfrm>
                <a:off x="6066165" y="3904048"/>
                <a:ext cx="276703" cy="231397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5659" extrusionOk="0">
                    <a:moveTo>
                      <a:pt x="2306" y="0"/>
                    </a:moveTo>
                    <a:lnTo>
                      <a:pt x="0" y="2190"/>
                    </a:lnTo>
                    <a:lnTo>
                      <a:pt x="3696" y="5658"/>
                    </a:lnTo>
                    <a:cubicBezTo>
                      <a:pt x="3785" y="5627"/>
                      <a:pt x="3873" y="5596"/>
                      <a:pt x="3962" y="5565"/>
                    </a:cubicBezTo>
                    <a:lnTo>
                      <a:pt x="6766" y="3323"/>
                    </a:lnTo>
                    <a:lnTo>
                      <a:pt x="5116" y="1394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3" name="Google Shape;6333;p7"/>
              <p:cNvSpPr/>
              <p:nvPr/>
            </p:nvSpPr>
            <p:spPr>
              <a:xfrm>
                <a:off x="5847935" y="3718244"/>
                <a:ext cx="160943" cy="187194"/>
              </a:xfrm>
              <a:custGeom>
                <a:avLst/>
                <a:gdLst/>
                <a:ahLst/>
                <a:cxnLst/>
                <a:rect l="l" t="t" r="r" b="b"/>
                <a:pathLst>
                  <a:path w="3936" h="4578" extrusionOk="0">
                    <a:moveTo>
                      <a:pt x="1639" y="1"/>
                    </a:moveTo>
                    <a:lnTo>
                      <a:pt x="0" y="3432"/>
                    </a:lnTo>
                    <a:lnTo>
                      <a:pt x="934" y="4577"/>
                    </a:lnTo>
                    <a:lnTo>
                      <a:pt x="2909" y="4168"/>
                    </a:lnTo>
                    <a:lnTo>
                      <a:pt x="3936" y="2177"/>
                    </a:lnTo>
                    <a:lnTo>
                      <a:pt x="2867" y="258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4" name="Google Shape;6334;p7"/>
              <p:cNvSpPr/>
              <p:nvPr/>
            </p:nvSpPr>
            <p:spPr>
              <a:xfrm>
                <a:off x="5936216" y="3922735"/>
                <a:ext cx="137145" cy="141520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3461" extrusionOk="0">
                    <a:moveTo>
                      <a:pt x="1910" y="1"/>
                    </a:moveTo>
                    <a:lnTo>
                      <a:pt x="680" y="920"/>
                    </a:lnTo>
                    <a:lnTo>
                      <a:pt x="0" y="1297"/>
                    </a:lnTo>
                    <a:lnTo>
                      <a:pt x="576" y="3215"/>
                    </a:lnTo>
                    <a:lnTo>
                      <a:pt x="2718" y="3461"/>
                    </a:lnTo>
                    <a:lnTo>
                      <a:pt x="2437" y="1282"/>
                    </a:lnTo>
                    <a:cubicBezTo>
                      <a:pt x="2437" y="1282"/>
                      <a:pt x="3354" y="971"/>
                      <a:pt x="3182" y="886"/>
                    </a:cubicBezTo>
                    <a:cubicBezTo>
                      <a:pt x="3009" y="801"/>
                      <a:pt x="1910" y="1"/>
                      <a:pt x="19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5" name="Google Shape;6335;p7"/>
              <p:cNvSpPr/>
              <p:nvPr/>
            </p:nvSpPr>
            <p:spPr>
              <a:xfrm>
                <a:off x="6043430" y="4048717"/>
                <a:ext cx="90817" cy="942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2304" extrusionOk="0">
                    <a:moveTo>
                      <a:pt x="1006" y="1"/>
                    </a:moveTo>
                    <a:cubicBezTo>
                      <a:pt x="999" y="1"/>
                      <a:pt x="993" y="3"/>
                      <a:pt x="989" y="6"/>
                    </a:cubicBezTo>
                    <a:cubicBezTo>
                      <a:pt x="883" y="107"/>
                      <a:pt x="658" y="1067"/>
                      <a:pt x="658" y="1067"/>
                    </a:cubicBezTo>
                    <a:lnTo>
                      <a:pt x="1" y="1506"/>
                    </a:lnTo>
                    <a:lnTo>
                      <a:pt x="992" y="2304"/>
                    </a:lnTo>
                    <a:lnTo>
                      <a:pt x="2054" y="1606"/>
                    </a:lnTo>
                    <a:lnTo>
                      <a:pt x="2221" y="1178"/>
                    </a:lnTo>
                    <a:cubicBezTo>
                      <a:pt x="2221" y="1178"/>
                      <a:pt x="1179" y="1"/>
                      <a:pt x="10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6" name="Google Shape;6336;p7"/>
              <p:cNvSpPr/>
              <p:nvPr/>
            </p:nvSpPr>
            <p:spPr>
              <a:xfrm>
                <a:off x="5888906" y="4119907"/>
                <a:ext cx="72539" cy="66201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619" extrusionOk="0">
                    <a:moveTo>
                      <a:pt x="1067" y="1"/>
                    </a:moveTo>
                    <a:lnTo>
                      <a:pt x="1" y="288"/>
                    </a:lnTo>
                    <a:cubicBezTo>
                      <a:pt x="1" y="288"/>
                      <a:pt x="35" y="1619"/>
                      <a:pt x="162" y="1619"/>
                    </a:cubicBezTo>
                    <a:cubicBezTo>
                      <a:pt x="170" y="1619"/>
                      <a:pt x="178" y="1614"/>
                      <a:pt x="186" y="1603"/>
                    </a:cubicBezTo>
                    <a:cubicBezTo>
                      <a:pt x="334" y="1422"/>
                      <a:pt x="1439" y="746"/>
                      <a:pt x="1439" y="746"/>
                    </a:cubicBezTo>
                    <a:lnTo>
                      <a:pt x="1773" y="96"/>
                    </a:lnTo>
                    <a:lnTo>
                      <a:pt x="10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7" name="Google Shape;6337;p7"/>
              <p:cNvSpPr/>
              <p:nvPr/>
            </p:nvSpPr>
            <p:spPr>
              <a:xfrm>
                <a:off x="6046537" y="4151024"/>
                <a:ext cx="5933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055" extrusionOk="0">
                    <a:moveTo>
                      <a:pt x="1450" y="0"/>
                    </a:moveTo>
                    <a:lnTo>
                      <a:pt x="922" y="212"/>
                    </a:lnTo>
                    <a:lnTo>
                      <a:pt x="451" y="182"/>
                    </a:lnTo>
                    <a:lnTo>
                      <a:pt x="0" y="1055"/>
                    </a:lnTo>
                    <a:cubicBezTo>
                      <a:pt x="471" y="901"/>
                      <a:pt x="944" y="742"/>
                      <a:pt x="1417" y="581"/>
                    </a:cubicBezTo>
                    <a:cubicBezTo>
                      <a:pt x="1428" y="387"/>
                      <a:pt x="1438" y="194"/>
                      <a:pt x="1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8" name="Google Shape;6338;p7"/>
              <p:cNvSpPr/>
              <p:nvPr/>
            </p:nvSpPr>
            <p:spPr>
              <a:xfrm>
                <a:off x="6125210" y="4100688"/>
                <a:ext cx="68613" cy="66937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637" extrusionOk="0">
                    <a:moveTo>
                      <a:pt x="821" y="1"/>
                    </a:moveTo>
                    <a:lnTo>
                      <a:pt x="424" y="875"/>
                    </a:lnTo>
                    <a:lnTo>
                      <a:pt x="37" y="1028"/>
                    </a:lnTo>
                    <a:cubicBezTo>
                      <a:pt x="24" y="1231"/>
                      <a:pt x="13" y="1433"/>
                      <a:pt x="0" y="1636"/>
                    </a:cubicBezTo>
                    <a:cubicBezTo>
                      <a:pt x="558" y="1444"/>
                      <a:pt x="1117" y="1247"/>
                      <a:pt x="1678" y="1050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9" name="Google Shape;6339;p7"/>
              <p:cNvSpPr/>
              <p:nvPr/>
            </p:nvSpPr>
            <p:spPr>
              <a:xfrm>
                <a:off x="5807576" y="4067813"/>
                <a:ext cx="101448" cy="36719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898" extrusionOk="0">
                    <a:moveTo>
                      <a:pt x="461" y="0"/>
                    </a:moveTo>
                    <a:cubicBezTo>
                      <a:pt x="384" y="147"/>
                      <a:pt x="1" y="606"/>
                      <a:pt x="1" y="606"/>
                    </a:cubicBezTo>
                    <a:lnTo>
                      <a:pt x="683" y="898"/>
                    </a:lnTo>
                    <a:lnTo>
                      <a:pt x="1687" y="377"/>
                    </a:lnTo>
                    <a:lnTo>
                      <a:pt x="2057" y="514"/>
                    </a:lnTo>
                    <a:lnTo>
                      <a:pt x="2480" y="169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0" name="Google Shape;6340;p7"/>
              <p:cNvSpPr/>
              <p:nvPr/>
            </p:nvSpPr>
            <p:spPr>
              <a:xfrm>
                <a:off x="5896798" y="3936270"/>
                <a:ext cx="54670" cy="25761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630" extrusionOk="0">
                    <a:moveTo>
                      <a:pt x="848" y="1"/>
                    </a:moveTo>
                    <a:lnTo>
                      <a:pt x="1" y="598"/>
                    </a:lnTo>
                    <a:lnTo>
                      <a:pt x="622" y="629"/>
                    </a:lnTo>
                    <a:lnTo>
                      <a:pt x="1336" y="289"/>
                    </a:lnTo>
                    <a:lnTo>
                      <a:pt x="8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1" name="Google Shape;6341;p7"/>
              <p:cNvSpPr/>
              <p:nvPr/>
            </p:nvSpPr>
            <p:spPr>
              <a:xfrm>
                <a:off x="5819843" y="3891536"/>
                <a:ext cx="52871" cy="4771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67" extrusionOk="0">
                    <a:moveTo>
                      <a:pt x="303" y="0"/>
                    </a:moveTo>
                    <a:lnTo>
                      <a:pt x="1" y="635"/>
                    </a:lnTo>
                    <a:lnTo>
                      <a:pt x="635" y="1167"/>
                    </a:lnTo>
                    <a:cubicBezTo>
                      <a:pt x="635" y="1167"/>
                      <a:pt x="1292" y="937"/>
                      <a:pt x="1136" y="860"/>
                    </a:cubicBezTo>
                    <a:cubicBezTo>
                      <a:pt x="1076" y="830"/>
                      <a:pt x="718" y="452"/>
                      <a:pt x="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42" name="Google Shape;6342;p7"/>
            <p:cNvGrpSpPr/>
            <p:nvPr/>
          </p:nvGrpSpPr>
          <p:grpSpPr>
            <a:xfrm>
              <a:off x="-308173" y="-223170"/>
              <a:ext cx="1217173" cy="986594"/>
              <a:chOff x="7565315" y="2563143"/>
              <a:chExt cx="1217173" cy="986594"/>
            </a:xfrm>
          </p:grpSpPr>
          <p:sp>
            <p:nvSpPr>
              <p:cNvPr id="6343" name="Google Shape;6343;p7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4" name="Google Shape;6344;p7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5" name="Google Shape;6345;p7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6" name="Google Shape;6346;p7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7" name="Google Shape;6347;p7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8" name="Google Shape;6348;p7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9" name="Google Shape;6349;p7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0" name="Google Shape;6350;p7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1" name="Google Shape;6351;p7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2" name="Google Shape;6352;p7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3" name="Google Shape;6353;p7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4" name="Google Shape;6354;p7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5" name="Google Shape;6355;p7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6" name="Google Shape;6356;p7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7" name="Google Shape;6357;p7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8" name="Google Shape;6358;p7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9" name="Google Shape;6359;p7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0" name="Google Shape;6360;p7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1" name="Google Shape;6361;p7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2" name="Google Shape;6362;p7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3" name="Google Shape;6363;p7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4" name="Google Shape;6364;p7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5" name="Google Shape;6365;p7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6" name="Google Shape;6366;p7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7" name="Google Shape;6367;p7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8" name="Google Shape;6368;p7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9" name="Google Shape;6369;p7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70" name="Google Shape;6370;p7"/>
            <p:cNvGrpSpPr/>
            <p:nvPr/>
          </p:nvGrpSpPr>
          <p:grpSpPr>
            <a:xfrm>
              <a:off x="6810329" y="425940"/>
              <a:ext cx="1443785" cy="1300670"/>
              <a:chOff x="7028879" y="1333703"/>
              <a:chExt cx="1443785" cy="1300670"/>
            </a:xfrm>
          </p:grpSpPr>
          <p:sp>
            <p:nvSpPr>
              <p:cNvPr id="6371" name="Google Shape;6371;p7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2" name="Google Shape;6372;p7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3" name="Google Shape;6373;p7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4" name="Google Shape;6374;p7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5" name="Google Shape;6375;p7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6" name="Google Shape;6376;p7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7" name="Google Shape;6377;p7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8" name="Google Shape;6378;p7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9" name="Google Shape;6379;p7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0" name="Google Shape;6380;p7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1" name="Google Shape;6381;p7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2" name="Google Shape;6382;p7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3" name="Google Shape;6383;p7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4" name="Google Shape;6384;p7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5" name="Google Shape;6385;p7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6" name="Google Shape;6386;p7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7" name="Google Shape;6387;p7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8" name="Google Shape;6388;p7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9" name="Google Shape;6389;p7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0" name="Google Shape;6390;p7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1" name="Google Shape;6391;p7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2" name="Google Shape;6392;p7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3" name="Google Shape;6393;p7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4" name="Google Shape;6394;p7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5" name="Google Shape;6395;p7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6" name="Google Shape;6396;p7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7" name="Google Shape;6397;p7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8" name="Google Shape;6398;p7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9" name="Google Shape;6399;p7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0" name="Google Shape;6400;p7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1" name="Google Shape;6401;p7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2" name="Google Shape;6402;p7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3" name="Google Shape;6403;p7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4" name="Google Shape;6404;p7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5" name="Google Shape;6405;p7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6" name="Google Shape;6406;p7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7" name="Google Shape;6407;p7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8" name="Google Shape;6408;p7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9" name="Google Shape;6409;p7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0" name="Google Shape;6410;p7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1" name="Google Shape;6411;p7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2" name="Google Shape;6412;p7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3" name="Google Shape;6413;p7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4" name="Google Shape;6414;p7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5" name="Google Shape;6415;p7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6" name="Google Shape;6416;p7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7" name="Google Shape;6417;p7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8" name="Google Shape;6418;p7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9" name="Google Shape;6419;p7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0" name="Google Shape;6420;p7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1" name="Google Shape;6421;p7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2" name="Google Shape;6422;p7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3" name="Google Shape;6423;p7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4" name="Google Shape;6424;p7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5" name="Google Shape;6425;p7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6" name="Google Shape;6426;p7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7" name="Google Shape;6427;p7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8" name="Google Shape;6428;p7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9" name="Google Shape;6429;p7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0" name="Google Shape;6430;p7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1" name="Google Shape;6431;p7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2" name="Google Shape;6432;p7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3" name="Google Shape;6433;p7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4" name="Google Shape;6434;p7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5" name="Google Shape;6435;p7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6" name="Google Shape;6436;p7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7" name="Google Shape;6437;p7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8" name="Google Shape;6438;p7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39" name="Google Shape;6439;p7"/>
            <p:cNvGrpSpPr/>
            <p:nvPr/>
          </p:nvGrpSpPr>
          <p:grpSpPr>
            <a:xfrm>
              <a:off x="1244681" y="27960"/>
              <a:ext cx="1184951" cy="1271066"/>
              <a:chOff x="2000881" y="1728210"/>
              <a:chExt cx="1184951" cy="1271066"/>
            </a:xfrm>
          </p:grpSpPr>
          <p:sp>
            <p:nvSpPr>
              <p:cNvPr id="6440" name="Google Shape;6440;p7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1" name="Google Shape;6441;p7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2" name="Google Shape;6442;p7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3" name="Google Shape;6443;p7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4" name="Google Shape;6444;p7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5" name="Google Shape;6445;p7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6" name="Google Shape;6446;p7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7" name="Google Shape;6447;p7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8" name="Google Shape;6448;p7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9" name="Google Shape;6449;p7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0" name="Google Shape;6450;p7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1" name="Google Shape;6451;p7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2" name="Google Shape;6452;p7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3" name="Google Shape;6453;p7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4" name="Google Shape;6454;p7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5" name="Google Shape;6455;p7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6" name="Google Shape;6456;p7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7" name="Google Shape;6457;p7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8" name="Google Shape;6458;p7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9" name="Google Shape;6459;p7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0" name="Google Shape;6460;p7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1" name="Google Shape;6461;p7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2" name="Google Shape;6462;p7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3" name="Google Shape;6463;p7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4" name="Google Shape;6464;p7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5" name="Google Shape;6465;p7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6" name="Google Shape;6466;p7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7" name="Google Shape;6467;p7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8" name="Google Shape;6468;p7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9" name="Google Shape;6469;p7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0" name="Google Shape;6470;p7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1" name="Google Shape;6471;p7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2" name="Google Shape;6472;p7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3" name="Google Shape;6473;p7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4" name="Google Shape;6474;p7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5" name="Google Shape;6475;p7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6" name="Google Shape;6476;p7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7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7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7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7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7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7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7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7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5" name="Google Shape;6485;p7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6" name="Google Shape;6486;p7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7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8" name="Google Shape;6488;p7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9" name="Google Shape;6489;p7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0" name="Google Shape;6490;p7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1" name="Google Shape;6491;p7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2" name="Google Shape;6492;p7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3" name="Google Shape;6493;p7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4" name="Google Shape;6494;p7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5" name="Google Shape;6495;p7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6" name="Google Shape;6496;p7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7" name="Google Shape;6497;p7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8" name="Google Shape;6498;p7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7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7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7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7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03" name="Google Shape;6503;p7"/>
            <p:cNvGrpSpPr/>
            <p:nvPr/>
          </p:nvGrpSpPr>
          <p:grpSpPr>
            <a:xfrm>
              <a:off x="-337153" y="416424"/>
              <a:ext cx="558271" cy="494115"/>
              <a:chOff x="5831497" y="4487549"/>
              <a:chExt cx="558271" cy="494115"/>
            </a:xfrm>
          </p:grpSpPr>
          <p:sp>
            <p:nvSpPr>
              <p:cNvPr id="6504" name="Google Shape;6504;p7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7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7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7" name="Google Shape;6507;p7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8" name="Google Shape;6508;p7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7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7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7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7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7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7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15" name="Google Shape;6515;p7"/>
            <p:cNvGrpSpPr/>
            <p:nvPr/>
          </p:nvGrpSpPr>
          <p:grpSpPr>
            <a:xfrm>
              <a:off x="7274424" y="80745"/>
              <a:ext cx="1032595" cy="724121"/>
              <a:chOff x="7379674" y="374832"/>
              <a:chExt cx="1032595" cy="724121"/>
            </a:xfrm>
          </p:grpSpPr>
          <p:sp>
            <p:nvSpPr>
              <p:cNvPr id="6516" name="Google Shape;6516;p7"/>
              <p:cNvSpPr/>
              <p:nvPr/>
            </p:nvSpPr>
            <p:spPr>
              <a:xfrm>
                <a:off x="7379674" y="381497"/>
                <a:ext cx="1032595" cy="684294"/>
              </a:xfrm>
              <a:custGeom>
                <a:avLst/>
                <a:gdLst/>
                <a:ahLst/>
                <a:cxnLst/>
                <a:rect l="l" t="t" r="r" b="b"/>
                <a:pathLst>
                  <a:path w="25253" h="16735" extrusionOk="0">
                    <a:moveTo>
                      <a:pt x="4534" y="2490"/>
                    </a:moveTo>
                    <a:lnTo>
                      <a:pt x="5216" y="2823"/>
                    </a:lnTo>
                    <a:lnTo>
                      <a:pt x="5020" y="3628"/>
                    </a:lnTo>
                    <a:cubicBezTo>
                      <a:pt x="5020" y="3628"/>
                      <a:pt x="4389" y="3205"/>
                      <a:pt x="4341" y="3063"/>
                    </a:cubicBezTo>
                    <a:cubicBezTo>
                      <a:pt x="4292" y="2919"/>
                      <a:pt x="4534" y="2490"/>
                      <a:pt x="4534" y="2490"/>
                    </a:cubicBezTo>
                    <a:close/>
                    <a:moveTo>
                      <a:pt x="7523" y="2461"/>
                    </a:moveTo>
                    <a:cubicBezTo>
                      <a:pt x="7740" y="2461"/>
                      <a:pt x="8008" y="3130"/>
                      <a:pt x="8008" y="3130"/>
                    </a:cubicBezTo>
                    <a:lnTo>
                      <a:pt x="8343" y="3598"/>
                    </a:lnTo>
                    <a:lnTo>
                      <a:pt x="9188" y="3130"/>
                    </a:lnTo>
                    <a:lnTo>
                      <a:pt x="10886" y="3941"/>
                    </a:lnTo>
                    <a:cubicBezTo>
                      <a:pt x="10886" y="3941"/>
                      <a:pt x="10664" y="5122"/>
                      <a:pt x="10591" y="5490"/>
                    </a:cubicBezTo>
                    <a:cubicBezTo>
                      <a:pt x="10569" y="5598"/>
                      <a:pt x="10483" y="5636"/>
                      <a:pt x="10373" y="5636"/>
                    </a:cubicBezTo>
                    <a:cubicBezTo>
                      <a:pt x="10110" y="5636"/>
                      <a:pt x="9706" y="5416"/>
                      <a:pt x="9706" y="5416"/>
                    </a:cubicBezTo>
                    <a:cubicBezTo>
                      <a:pt x="9706" y="5416"/>
                      <a:pt x="8672" y="5196"/>
                      <a:pt x="8303" y="5122"/>
                    </a:cubicBezTo>
                    <a:cubicBezTo>
                      <a:pt x="8270" y="5115"/>
                      <a:pt x="8234" y="5112"/>
                      <a:pt x="8197" y="5112"/>
                    </a:cubicBezTo>
                    <a:cubicBezTo>
                      <a:pt x="7832" y="5112"/>
                      <a:pt x="7345" y="5417"/>
                      <a:pt x="7345" y="5417"/>
                    </a:cubicBezTo>
                    <a:lnTo>
                      <a:pt x="5942" y="3425"/>
                    </a:lnTo>
                    <a:cubicBezTo>
                      <a:pt x="5942" y="3425"/>
                      <a:pt x="7271" y="2539"/>
                      <a:pt x="7491" y="2466"/>
                    </a:cubicBezTo>
                    <a:cubicBezTo>
                      <a:pt x="7502" y="2462"/>
                      <a:pt x="7512" y="2461"/>
                      <a:pt x="7523" y="2461"/>
                    </a:cubicBezTo>
                    <a:close/>
                    <a:moveTo>
                      <a:pt x="8820" y="6154"/>
                    </a:moveTo>
                    <a:lnTo>
                      <a:pt x="10591" y="6523"/>
                    </a:lnTo>
                    <a:lnTo>
                      <a:pt x="10739" y="7925"/>
                    </a:lnTo>
                    <a:lnTo>
                      <a:pt x="9927" y="8368"/>
                    </a:lnTo>
                    <a:lnTo>
                      <a:pt x="8378" y="7999"/>
                    </a:lnTo>
                    <a:lnTo>
                      <a:pt x="8526" y="7039"/>
                    </a:lnTo>
                    <a:lnTo>
                      <a:pt x="8820" y="6154"/>
                    </a:lnTo>
                    <a:close/>
                    <a:moveTo>
                      <a:pt x="15670" y="7037"/>
                    </a:moveTo>
                    <a:cubicBezTo>
                      <a:pt x="15674" y="7037"/>
                      <a:pt x="15678" y="7037"/>
                      <a:pt x="15682" y="7038"/>
                    </a:cubicBezTo>
                    <a:cubicBezTo>
                      <a:pt x="15903" y="7112"/>
                      <a:pt x="16494" y="7333"/>
                      <a:pt x="16716" y="7554"/>
                    </a:cubicBezTo>
                    <a:cubicBezTo>
                      <a:pt x="16937" y="7775"/>
                      <a:pt x="17379" y="8144"/>
                      <a:pt x="17158" y="8440"/>
                    </a:cubicBezTo>
                    <a:cubicBezTo>
                      <a:pt x="16937" y="8735"/>
                      <a:pt x="15830" y="9916"/>
                      <a:pt x="15830" y="9916"/>
                    </a:cubicBezTo>
                    <a:cubicBezTo>
                      <a:pt x="15830" y="9916"/>
                      <a:pt x="15445" y="10815"/>
                      <a:pt x="15214" y="10815"/>
                    </a:cubicBezTo>
                    <a:cubicBezTo>
                      <a:pt x="15197" y="10815"/>
                      <a:pt x="15181" y="10811"/>
                      <a:pt x="15167" y="10801"/>
                    </a:cubicBezTo>
                    <a:cubicBezTo>
                      <a:pt x="14945" y="10654"/>
                      <a:pt x="13912" y="9326"/>
                      <a:pt x="13912" y="9326"/>
                    </a:cubicBezTo>
                    <a:cubicBezTo>
                      <a:pt x="14420" y="9180"/>
                      <a:pt x="15428" y="7037"/>
                      <a:pt x="15670" y="7037"/>
                    </a:cubicBezTo>
                    <a:close/>
                    <a:moveTo>
                      <a:pt x="4926" y="1"/>
                    </a:moveTo>
                    <a:lnTo>
                      <a:pt x="3874" y="3159"/>
                    </a:lnTo>
                    <a:lnTo>
                      <a:pt x="669" y="3160"/>
                    </a:lnTo>
                    <a:lnTo>
                      <a:pt x="1" y="3740"/>
                    </a:lnTo>
                    <a:lnTo>
                      <a:pt x="2419" y="5224"/>
                    </a:lnTo>
                    <a:cubicBezTo>
                      <a:pt x="3557" y="4762"/>
                      <a:pt x="5278" y="4089"/>
                      <a:pt x="5278" y="4089"/>
                    </a:cubicBezTo>
                    <a:lnTo>
                      <a:pt x="7197" y="5859"/>
                    </a:lnTo>
                    <a:cubicBezTo>
                      <a:pt x="7197" y="5859"/>
                      <a:pt x="6976" y="7041"/>
                      <a:pt x="6828" y="7335"/>
                    </a:cubicBezTo>
                    <a:cubicBezTo>
                      <a:pt x="6800" y="7394"/>
                      <a:pt x="6623" y="7504"/>
                      <a:pt x="6361" y="7642"/>
                    </a:cubicBezTo>
                    <a:lnTo>
                      <a:pt x="9457" y="9543"/>
                    </a:lnTo>
                    <a:lnTo>
                      <a:pt x="9780" y="9327"/>
                    </a:lnTo>
                    <a:lnTo>
                      <a:pt x="11699" y="8441"/>
                    </a:lnTo>
                    <a:lnTo>
                      <a:pt x="11698" y="5785"/>
                    </a:lnTo>
                    <a:lnTo>
                      <a:pt x="11698" y="4826"/>
                    </a:lnTo>
                    <a:cubicBezTo>
                      <a:pt x="11698" y="4826"/>
                      <a:pt x="12952" y="5342"/>
                      <a:pt x="13247" y="5490"/>
                    </a:cubicBezTo>
                    <a:cubicBezTo>
                      <a:pt x="13542" y="5637"/>
                      <a:pt x="15239" y="5490"/>
                      <a:pt x="14797" y="6522"/>
                    </a:cubicBezTo>
                    <a:cubicBezTo>
                      <a:pt x="14355" y="7555"/>
                      <a:pt x="13248" y="9252"/>
                      <a:pt x="13248" y="9252"/>
                    </a:cubicBezTo>
                    <a:lnTo>
                      <a:pt x="12584" y="10655"/>
                    </a:lnTo>
                    <a:lnTo>
                      <a:pt x="12628" y="11488"/>
                    </a:lnTo>
                    <a:lnTo>
                      <a:pt x="13350" y="11932"/>
                    </a:lnTo>
                    <a:lnTo>
                      <a:pt x="13350" y="11932"/>
                    </a:lnTo>
                    <a:lnTo>
                      <a:pt x="12880" y="10655"/>
                    </a:lnTo>
                    <a:lnTo>
                      <a:pt x="13912" y="9990"/>
                    </a:lnTo>
                    <a:lnTo>
                      <a:pt x="14650" y="11466"/>
                    </a:lnTo>
                    <a:lnTo>
                      <a:pt x="13485" y="12014"/>
                    </a:lnTo>
                    <a:lnTo>
                      <a:pt x="14696" y="12757"/>
                    </a:lnTo>
                    <a:cubicBezTo>
                      <a:pt x="16430" y="11680"/>
                      <a:pt x="19090" y="10068"/>
                      <a:pt x="19989" y="9741"/>
                    </a:cubicBezTo>
                    <a:lnTo>
                      <a:pt x="24572" y="16249"/>
                    </a:lnTo>
                    <a:lnTo>
                      <a:pt x="24216" y="16735"/>
                    </a:lnTo>
                    <a:lnTo>
                      <a:pt x="24216" y="16735"/>
                    </a:lnTo>
                    <a:lnTo>
                      <a:pt x="25253" y="16247"/>
                    </a:lnTo>
                    <a:lnTo>
                      <a:pt x="22013" y="6536"/>
                    </a:lnTo>
                    <a:lnTo>
                      <a:pt x="20731" y="6045"/>
                    </a:lnTo>
                    <a:lnTo>
                      <a:pt x="20478" y="7258"/>
                    </a:lnTo>
                    <a:lnTo>
                      <a:pt x="19962" y="8513"/>
                    </a:lnTo>
                    <a:lnTo>
                      <a:pt x="17748" y="7702"/>
                    </a:lnTo>
                    <a:lnTo>
                      <a:pt x="17010" y="6301"/>
                    </a:lnTo>
                    <a:lnTo>
                      <a:pt x="18966" y="5370"/>
                    </a:lnTo>
                    <a:lnTo>
                      <a:pt x="49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7"/>
              <p:cNvSpPr/>
              <p:nvPr/>
            </p:nvSpPr>
            <p:spPr>
              <a:xfrm>
                <a:off x="7980553" y="779766"/>
                <a:ext cx="403871" cy="319187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7806" extrusionOk="0">
                    <a:moveTo>
                      <a:pt x="5294" y="1"/>
                    </a:moveTo>
                    <a:cubicBezTo>
                      <a:pt x="4395" y="328"/>
                      <a:pt x="1735" y="1940"/>
                      <a:pt x="1" y="3017"/>
                    </a:cubicBezTo>
                    <a:lnTo>
                      <a:pt x="7803" y="7805"/>
                    </a:lnTo>
                    <a:lnTo>
                      <a:pt x="9521" y="6995"/>
                    </a:lnTo>
                    <a:lnTo>
                      <a:pt x="9877" y="6509"/>
                    </a:lnTo>
                    <a:lnTo>
                      <a:pt x="52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7"/>
              <p:cNvSpPr/>
              <p:nvPr/>
            </p:nvSpPr>
            <p:spPr>
              <a:xfrm>
                <a:off x="7406989" y="374832"/>
                <a:ext cx="174110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3324" extrusionOk="0">
                    <a:moveTo>
                      <a:pt x="3831" y="1"/>
                    </a:moveTo>
                    <a:lnTo>
                      <a:pt x="1" y="3323"/>
                    </a:lnTo>
                    <a:lnTo>
                      <a:pt x="3206" y="3322"/>
                    </a:lnTo>
                    <a:lnTo>
                      <a:pt x="4258" y="164"/>
                    </a:lnTo>
                    <a:lnTo>
                      <a:pt x="38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7"/>
              <p:cNvSpPr/>
              <p:nvPr/>
            </p:nvSpPr>
            <p:spPr>
              <a:xfrm>
                <a:off x="8075213" y="601036"/>
                <a:ext cx="152152" cy="128599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145" extrusionOk="0">
                    <a:moveTo>
                      <a:pt x="1956" y="1"/>
                    </a:moveTo>
                    <a:lnTo>
                      <a:pt x="0" y="932"/>
                    </a:lnTo>
                    <a:lnTo>
                      <a:pt x="738" y="2333"/>
                    </a:lnTo>
                    <a:lnTo>
                      <a:pt x="2952" y="3144"/>
                    </a:lnTo>
                    <a:lnTo>
                      <a:pt x="3468" y="1889"/>
                    </a:lnTo>
                    <a:lnTo>
                      <a:pt x="3721" y="676"/>
                    </a:lnTo>
                    <a:lnTo>
                      <a:pt x="1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7"/>
              <p:cNvSpPr/>
              <p:nvPr/>
            </p:nvSpPr>
            <p:spPr>
              <a:xfrm>
                <a:off x="7478546" y="548656"/>
                <a:ext cx="195454" cy="145364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3555" extrusionOk="0">
                    <a:moveTo>
                      <a:pt x="2860" y="1"/>
                    </a:moveTo>
                    <a:cubicBezTo>
                      <a:pt x="2860" y="1"/>
                      <a:pt x="1139" y="674"/>
                      <a:pt x="1" y="1136"/>
                    </a:cubicBezTo>
                    <a:lnTo>
                      <a:pt x="3943" y="3554"/>
                    </a:lnTo>
                    <a:cubicBezTo>
                      <a:pt x="4205" y="3415"/>
                      <a:pt x="4382" y="3306"/>
                      <a:pt x="4410" y="3247"/>
                    </a:cubicBezTo>
                    <a:cubicBezTo>
                      <a:pt x="4558" y="2953"/>
                      <a:pt x="4779" y="1771"/>
                      <a:pt x="4779" y="1771"/>
                    </a:cubicBezTo>
                    <a:lnTo>
                      <a:pt x="28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7"/>
              <p:cNvSpPr/>
              <p:nvPr/>
            </p:nvSpPr>
            <p:spPr>
              <a:xfrm>
                <a:off x="7679970" y="482087"/>
                <a:ext cx="144832" cy="129908"/>
              </a:xfrm>
              <a:custGeom>
                <a:avLst/>
                <a:gdLst/>
                <a:ahLst/>
                <a:cxnLst/>
                <a:rect l="l" t="t" r="r" b="b"/>
                <a:pathLst>
                  <a:path w="3542" h="3177" extrusionOk="0">
                    <a:moveTo>
                      <a:pt x="179" y="1"/>
                    </a:moveTo>
                    <a:cubicBezTo>
                      <a:pt x="168" y="1"/>
                      <a:pt x="158" y="2"/>
                      <a:pt x="147" y="6"/>
                    </a:cubicBezTo>
                    <a:lnTo>
                      <a:pt x="1" y="2957"/>
                    </a:lnTo>
                    <a:cubicBezTo>
                      <a:pt x="1" y="2957"/>
                      <a:pt x="489" y="2652"/>
                      <a:pt x="854" y="2652"/>
                    </a:cubicBezTo>
                    <a:cubicBezTo>
                      <a:pt x="891" y="2652"/>
                      <a:pt x="926" y="2655"/>
                      <a:pt x="959" y="2662"/>
                    </a:cubicBezTo>
                    <a:cubicBezTo>
                      <a:pt x="1328" y="2736"/>
                      <a:pt x="2362" y="2956"/>
                      <a:pt x="2362" y="2956"/>
                    </a:cubicBezTo>
                    <a:cubicBezTo>
                      <a:pt x="2362" y="2956"/>
                      <a:pt x="2766" y="3176"/>
                      <a:pt x="3029" y="3176"/>
                    </a:cubicBezTo>
                    <a:cubicBezTo>
                      <a:pt x="3139" y="3176"/>
                      <a:pt x="3225" y="3138"/>
                      <a:pt x="3247" y="3030"/>
                    </a:cubicBezTo>
                    <a:cubicBezTo>
                      <a:pt x="3320" y="2661"/>
                      <a:pt x="3542" y="1481"/>
                      <a:pt x="3542" y="1481"/>
                    </a:cubicBezTo>
                    <a:lnTo>
                      <a:pt x="1844" y="670"/>
                    </a:lnTo>
                    <a:lnTo>
                      <a:pt x="999" y="1138"/>
                    </a:lnTo>
                    <a:lnTo>
                      <a:pt x="664" y="670"/>
                    </a:lnTo>
                    <a:cubicBezTo>
                      <a:pt x="664" y="670"/>
                      <a:pt x="396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7"/>
              <p:cNvSpPr/>
              <p:nvPr/>
            </p:nvSpPr>
            <p:spPr>
              <a:xfrm>
                <a:off x="7622642" y="482291"/>
                <a:ext cx="63379" cy="120748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2953" extrusionOk="0">
                    <a:moveTo>
                      <a:pt x="1549" y="1"/>
                    </a:moveTo>
                    <a:cubicBezTo>
                      <a:pt x="1329" y="74"/>
                      <a:pt x="0" y="960"/>
                      <a:pt x="0" y="960"/>
                    </a:cubicBezTo>
                    <a:lnTo>
                      <a:pt x="1403" y="2952"/>
                    </a:ln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7"/>
              <p:cNvSpPr/>
              <p:nvPr/>
            </p:nvSpPr>
            <p:spPr>
              <a:xfrm>
                <a:off x="7722250" y="633135"/>
                <a:ext cx="96582" cy="90530"/>
              </a:xfrm>
              <a:custGeom>
                <a:avLst/>
                <a:gdLst/>
                <a:ahLst/>
                <a:cxnLst/>
                <a:rect l="l" t="t" r="r" b="b"/>
                <a:pathLst>
                  <a:path w="2362" h="2214" extrusionOk="0">
                    <a:moveTo>
                      <a:pt x="442" y="0"/>
                    </a:moveTo>
                    <a:lnTo>
                      <a:pt x="148" y="885"/>
                    </a:lnTo>
                    <a:lnTo>
                      <a:pt x="0" y="1845"/>
                    </a:lnTo>
                    <a:lnTo>
                      <a:pt x="1549" y="2214"/>
                    </a:lnTo>
                    <a:lnTo>
                      <a:pt x="2361" y="1771"/>
                    </a:lnTo>
                    <a:lnTo>
                      <a:pt x="2213" y="369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7"/>
              <p:cNvSpPr/>
              <p:nvPr/>
            </p:nvSpPr>
            <p:spPr>
              <a:xfrm>
                <a:off x="7766371" y="578792"/>
                <a:ext cx="236426" cy="272491"/>
              </a:xfrm>
              <a:custGeom>
                <a:avLst/>
                <a:gdLst/>
                <a:ahLst/>
                <a:cxnLst/>
                <a:rect l="l" t="t" r="r" b="b"/>
                <a:pathLst>
                  <a:path w="5782" h="6664" extrusionOk="0">
                    <a:moveTo>
                      <a:pt x="2241" y="1"/>
                    </a:moveTo>
                    <a:lnTo>
                      <a:pt x="2241" y="960"/>
                    </a:lnTo>
                    <a:lnTo>
                      <a:pt x="2242" y="3616"/>
                    </a:lnTo>
                    <a:lnTo>
                      <a:pt x="323" y="4501"/>
                    </a:lnTo>
                    <a:lnTo>
                      <a:pt x="0" y="4717"/>
                    </a:lnTo>
                    <a:lnTo>
                      <a:pt x="3171" y="6663"/>
                    </a:lnTo>
                    <a:lnTo>
                      <a:pt x="3127" y="5830"/>
                    </a:lnTo>
                    <a:lnTo>
                      <a:pt x="3791" y="4427"/>
                    </a:lnTo>
                    <a:cubicBezTo>
                      <a:pt x="3791" y="4427"/>
                      <a:pt x="4898" y="2730"/>
                      <a:pt x="5340" y="1697"/>
                    </a:cubicBezTo>
                    <a:cubicBezTo>
                      <a:pt x="5782" y="663"/>
                      <a:pt x="4085" y="812"/>
                      <a:pt x="3790" y="665"/>
                    </a:cubicBezTo>
                    <a:cubicBezTo>
                      <a:pt x="3495" y="517"/>
                      <a:pt x="2241" y="1"/>
                      <a:pt x="22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7"/>
              <p:cNvSpPr/>
              <p:nvPr/>
            </p:nvSpPr>
            <p:spPr>
              <a:xfrm>
                <a:off x="7948495" y="669200"/>
                <a:ext cx="141847" cy="154564"/>
              </a:xfrm>
              <a:custGeom>
                <a:avLst/>
                <a:gdLst/>
                <a:ahLst/>
                <a:cxnLst/>
                <a:rect l="l" t="t" r="r" b="b"/>
                <a:pathLst>
                  <a:path w="3469" h="3780" extrusionOk="0">
                    <a:moveTo>
                      <a:pt x="1759" y="1"/>
                    </a:moveTo>
                    <a:cubicBezTo>
                      <a:pt x="1516" y="1"/>
                      <a:pt x="509" y="2144"/>
                      <a:pt x="0" y="2290"/>
                    </a:cubicBezTo>
                    <a:cubicBezTo>
                      <a:pt x="0" y="2290"/>
                      <a:pt x="1034" y="3618"/>
                      <a:pt x="1256" y="3765"/>
                    </a:cubicBezTo>
                    <a:cubicBezTo>
                      <a:pt x="1270" y="3775"/>
                      <a:pt x="1286" y="3780"/>
                      <a:pt x="1303" y="3780"/>
                    </a:cubicBezTo>
                    <a:cubicBezTo>
                      <a:pt x="1534" y="3780"/>
                      <a:pt x="1919" y="2880"/>
                      <a:pt x="1919" y="2880"/>
                    </a:cubicBezTo>
                    <a:cubicBezTo>
                      <a:pt x="1919" y="2880"/>
                      <a:pt x="3025" y="1699"/>
                      <a:pt x="3247" y="1404"/>
                    </a:cubicBezTo>
                    <a:cubicBezTo>
                      <a:pt x="3468" y="1108"/>
                      <a:pt x="3026" y="739"/>
                      <a:pt x="2805" y="519"/>
                    </a:cubicBezTo>
                    <a:cubicBezTo>
                      <a:pt x="2583" y="297"/>
                      <a:pt x="1992" y="76"/>
                      <a:pt x="1771" y="2"/>
                    </a:cubicBezTo>
                    <a:cubicBezTo>
                      <a:pt x="1767" y="1"/>
                      <a:pt x="1763" y="1"/>
                      <a:pt x="1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7"/>
              <p:cNvSpPr/>
              <p:nvPr/>
            </p:nvSpPr>
            <p:spPr>
              <a:xfrm>
                <a:off x="7906296" y="789948"/>
                <a:ext cx="72457" cy="82802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2025" extrusionOk="0">
                    <a:moveTo>
                      <a:pt x="1033" y="1"/>
                    </a:moveTo>
                    <a:lnTo>
                      <a:pt x="1" y="666"/>
                    </a:lnTo>
                    <a:lnTo>
                      <a:pt x="471" y="1943"/>
                    </a:lnTo>
                    <a:lnTo>
                      <a:pt x="606" y="2025"/>
                    </a:lnTo>
                    <a:lnTo>
                      <a:pt x="1771" y="1477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7"/>
              <p:cNvSpPr/>
              <p:nvPr/>
            </p:nvSpPr>
            <p:spPr>
              <a:xfrm>
                <a:off x="7555174" y="483273"/>
                <a:ext cx="37782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924" h="1140" extrusionOk="0">
                    <a:moveTo>
                      <a:pt x="242" y="1"/>
                    </a:moveTo>
                    <a:cubicBezTo>
                      <a:pt x="242" y="1"/>
                      <a:pt x="0" y="430"/>
                      <a:pt x="49" y="574"/>
                    </a:cubicBezTo>
                    <a:cubicBezTo>
                      <a:pt x="97" y="716"/>
                      <a:pt x="728" y="1139"/>
                      <a:pt x="728" y="1139"/>
                    </a:cubicBezTo>
                    <a:lnTo>
                      <a:pt x="924" y="334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28" name="Google Shape;6528;p7"/>
            <p:cNvGrpSpPr/>
            <p:nvPr/>
          </p:nvGrpSpPr>
          <p:grpSpPr>
            <a:xfrm rot="2700000">
              <a:off x="7860457" y="2686206"/>
              <a:ext cx="1311106" cy="1785779"/>
              <a:chOff x="361519" y="619886"/>
              <a:chExt cx="1310933" cy="1785544"/>
            </a:xfrm>
          </p:grpSpPr>
          <p:sp>
            <p:nvSpPr>
              <p:cNvPr id="6529" name="Google Shape;6529;p7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7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7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7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7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7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7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7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7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7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7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7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7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7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7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4" name="Google Shape;6544;p7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5" name="Google Shape;6545;p7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6" name="Google Shape;6546;p7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7" name="Google Shape;6547;p7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8" name="Google Shape;6548;p7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9" name="Google Shape;6549;p7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0" name="Google Shape;6550;p7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1" name="Google Shape;6551;p7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2" name="Google Shape;6552;p7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53" name="Google Shape;6553;p7"/>
            <p:cNvGrpSpPr/>
            <p:nvPr/>
          </p:nvGrpSpPr>
          <p:grpSpPr>
            <a:xfrm>
              <a:off x="1247095" y="1260209"/>
              <a:ext cx="794452" cy="1252870"/>
              <a:chOff x="3514220" y="2747434"/>
              <a:chExt cx="794452" cy="1252870"/>
            </a:xfrm>
          </p:grpSpPr>
          <p:sp>
            <p:nvSpPr>
              <p:cNvPr id="6554" name="Google Shape;6554;p7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5" name="Google Shape;6555;p7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6" name="Google Shape;6556;p7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7" name="Google Shape;6557;p7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8" name="Google Shape;6558;p7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9" name="Google Shape;6559;p7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0" name="Google Shape;6560;p7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1" name="Google Shape;6561;p7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2" name="Google Shape;6562;p7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3" name="Google Shape;6563;p7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4" name="Google Shape;6564;p7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5" name="Google Shape;6565;p7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6" name="Google Shape;6566;p7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7" name="Google Shape;6567;p7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8" name="Google Shape;6568;p7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9" name="Google Shape;6569;p7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0" name="Google Shape;6570;p7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1" name="Google Shape;6571;p7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2" name="Google Shape;6572;p7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3" name="Google Shape;6573;p7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4" name="Google Shape;6574;p7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5" name="Google Shape;6575;p7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6" name="Google Shape;6576;p7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7" name="Google Shape;6577;p7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8" name="Google Shape;6578;p7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9" name="Google Shape;6579;p7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0" name="Google Shape;6580;p7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1" name="Google Shape;6581;p7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2" name="Google Shape;6582;p7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3" name="Google Shape;6583;p7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4" name="Google Shape;6584;p7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5" name="Google Shape;6585;p7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6" name="Google Shape;6586;p7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7" name="Google Shape;6587;p7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8" name="Google Shape;6588;p7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9" name="Google Shape;6589;p7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0" name="Google Shape;6590;p7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1" name="Google Shape;6591;p7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2" name="Google Shape;6592;p7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3" name="Google Shape;6593;p7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4" name="Google Shape;6594;p7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5" name="Google Shape;6595;p7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6" name="Google Shape;6596;p7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7" name="Google Shape;6597;p7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8" name="Google Shape;6598;p7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9" name="Google Shape;6599;p7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0" name="Google Shape;6600;p7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01" name="Google Shape;6601;p7"/>
            <p:cNvGrpSpPr/>
            <p:nvPr/>
          </p:nvGrpSpPr>
          <p:grpSpPr>
            <a:xfrm rot="-4343166">
              <a:off x="552814" y="3923470"/>
              <a:ext cx="513966" cy="787937"/>
              <a:chOff x="6284394" y="2620102"/>
              <a:chExt cx="604927" cy="927385"/>
            </a:xfrm>
          </p:grpSpPr>
          <p:sp>
            <p:nvSpPr>
              <p:cNvPr id="6602" name="Google Shape;6602;p7"/>
              <p:cNvSpPr/>
              <p:nvPr/>
            </p:nvSpPr>
            <p:spPr>
              <a:xfrm>
                <a:off x="6284394" y="2620102"/>
                <a:ext cx="599447" cy="927385"/>
              </a:xfrm>
              <a:custGeom>
                <a:avLst/>
                <a:gdLst/>
                <a:ahLst/>
                <a:cxnLst/>
                <a:rect l="l" t="t" r="r" b="b"/>
                <a:pathLst>
                  <a:path w="14660" h="22680" extrusionOk="0">
                    <a:moveTo>
                      <a:pt x="10815" y="5717"/>
                    </a:moveTo>
                    <a:lnTo>
                      <a:pt x="11674" y="8827"/>
                    </a:lnTo>
                    <a:lnTo>
                      <a:pt x="7737" y="10348"/>
                    </a:lnTo>
                    <a:lnTo>
                      <a:pt x="6811" y="7833"/>
                    </a:lnTo>
                    <a:lnTo>
                      <a:pt x="8797" y="6245"/>
                    </a:lnTo>
                    <a:lnTo>
                      <a:pt x="10815" y="5717"/>
                    </a:lnTo>
                    <a:close/>
                    <a:moveTo>
                      <a:pt x="10217" y="10027"/>
                    </a:moveTo>
                    <a:lnTo>
                      <a:pt x="10490" y="10306"/>
                    </a:lnTo>
                    <a:lnTo>
                      <a:pt x="10677" y="11351"/>
                    </a:lnTo>
                    <a:lnTo>
                      <a:pt x="9742" y="11800"/>
                    </a:lnTo>
                    <a:lnTo>
                      <a:pt x="9621" y="11150"/>
                    </a:lnTo>
                    <a:cubicBezTo>
                      <a:pt x="9621" y="11150"/>
                      <a:pt x="8958" y="10634"/>
                      <a:pt x="8916" y="10518"/>
                    </a:cubicBezTo>
                    <a:cubicBezTo>
                      <a:pt x="8874" y="10403"/>
                      <a:pt x="10217" y="10027"/>
                      <a:pt x="10217" y="10027"/>
                    </a:cubicBezTo>
                    <a:close/>
                    <a:moveTo>
                      <a:pt x="7107" y="10030"/>
                    </a:moveTo>
                    <a:cubicBezTo>
                      <a:pt x="7203" y="10030"/>
                      <a:pt x="7149" y="10737"/>
                      <a:pt x="7149" y="10737"/>
                    </a:cubicBezTo>
                    <a:lnTo>
                      <a:pt x="8910" y="11320"/>
                    </a:lnTo>
                    <a:lnTo>
                      <a:pt x="8023" y="12827"/>
                    </a:lnTo>
                    <a:lnTo>
                      <a:pt x="6364" y="12559"/>
                    </a:lnTo>
                    <a:lnTo>
                      <a:pt x="6297" y="11915"/>
                    </a:lnTo>
                    <a:lnTo>
                      <a:pt x="5994" y="10663"/>
                    </a:lnTo>
                    <a:cubicBezTo>
                      <a:pt x="5994" y="10663"/>
                      <a:pt x="6966" y="10135"/>
                      <a:pt x="7088" y="10038"/>
                    </a:cubicBezTo>
                    <a:cubicBezTo>
                      <a:pt x="7095" y="10032"/>
                      <a:pt x="7101" y="10030"/>
                      <a:pt x="7107" y="10030"/>
                    </a:cubicBezTo>
                    <a:close/>
                    <a:moveTo>
                      <a:pt x="5967" y="12035"/>
                    </a:moveTo>
                    <a:lnTo>
                      <a:pt x="5994" y="12692"/>
                    </a:lnTo>
                    <a:lnTo>
                      <a:pt x="5768" y="13143"/>
                    </a:lnTo>
                    <a:lnTo>
                      <a:pt x="5586" y="12294"/>
                    </a:lnTo>
                    <a:lnTo>
                      <a:pt x="5967" y="12035"/>
                    </a:lnTo>
                    <a:close/>
                    <a:moveTo>
                      <a:pt x="4907" y="13387"/>
                    </a:moveTo>
                    <a:cubicBezTo>
                      <a:pt x="4991" y="13387"/>
                      <a:pt x="4958" y="13882"/>
                      <a:pt x="4958" y="13882"/>
                    </a:cubicBezTo>
                    <a:lnTo>
                      <a:pt x="2603" y="14952"/>
                    </a:lnTo>
                    <a:lnTo>
                      <a:pt x="2233" y="14206"/>
                    </a:lnTo>
                    <a:cubicBezTo>
                      <a:pt x="2233" y="14206"/>
                      <a:pt x="4775" y="13485"/>
                      <a:pt x="4886" y="13396"/>
                    </a:cubicBezTo>
                    <a:cubicBezTo>
                      <a:pt x="4893" y="13390"/>
                      <a:pt x="4900" y="13387"/>
                      <a:pt x="4907" y="13387"/>
                    </a:cubicBezTo>
                    <a:close/>
                    <a:moveTo>
                      <a:pt x="8432" y="13590"/>
                    </a:moveTo>
                    <a:lnTo>
                      <a:pt x="8199" y="18387"/>
                    </a:lnTo>
                    <a:cubicBezTo>
                      <a:pt x="8199" y="18387"/>
                      <a:pt x="5452" y="17328"/>
                      <a:pt x="4891" y="16964"/>
                    </a:cubicBezTo>
                    <a:lnTo>
                      <a:pt x="2807" y="15376"/>
                    </a:lnTo>
                    <a:lnTo>
                      <a:pt x="4593" y="14218"/>
                    </a:lnTo>
                    <a:lnTo>
                      <a:pt x="4891" y="16964"/>
                    </a:lnTo>
                    <a:lnTo>
                      <a:pt x="5718" y="13590"/>
                    </a:lnTo>
                    <a:close/>
                    <a:moveTo>
                      <a:pt x="5702" y="0"/>
                    </a:moveTo>
                    <a:lnTo>
                      <a:pt x="5666" y="385"/>
                    </a:lnTo>
                    <a:cubicBezTo>
                      <a:pt x="5666" y="385"/>
                      <a:pt x="5577" y="354"/>
                      <a:pt x="5427" y="302"/>
                    </a:cubicBezTo>
                    <a:lnTo>
                      <a:pt x="4453" y="4476"/>
                    </a:lnTo>
                    <a:lnTo>
                      <a:pt x="4218" y="5561"/>
                    </a:lnTo>
                    <a:lnTo>
                      <a:pt x="5753" y="3797"/>
                    </a:lnTo>
                    <a:lnTo>
                      <a:pt x="6250" y="2044"/>
                    </a:lnTo>
                    <a:lnTo>
                      <a:pt x="8169" y="2408"/>
                    </a:lnTo>
                    <a:lnTo>
                      <a:pt x="10121" y="2475"/>
                    </a:lnTo>
                    <a:lnTo>
                      <a:pt x="10782" y="4658"/>
                    </a:lnTo>
                    <a:lnTo>
                      <a:pt x="7407" y="5187"/>
                    </a:lnTo>
                    <a:lnTo>
                      <a:pt x="4628" y="7138"/>
                    </a:lnTo>
                    <a:lnTo>
                      <a:pt x="4206" y="5613"/>
                    </a:lnTo>
                    <a:lnTo>
                      <a:pt x="3258" y="10000"/>
                    </a:lnTo>
                    <a:lnTo>
                      <a:pt x="4164" y="9950"/>
                    </a:lnTo>
                    <a:lnTo>
                      <a:pt x="5355" y="11439"/>
                    </a:lnTo>
                    <a:lnTo>
                      <a:pt x="5024" y="13060"/>
                    </a:lnTo>
                    <a:lnTo>
                      <a:pt x="689" y="14085"/>
                    </a:lnTo>
                    <a:lnTo>
                      <a:pt x="689" y="14085"/>
                    </a:lnTo>
                    <a:lnTo>
                      <a:pt x="713" y="13880"/>
                    </a:lnTo>
                    <a:lnTo>
                      <a:pt x="1" y="14614"/>
                    </a:lnTo>
                    <a:lnTo>
                      <a:pt x="324" y="16636"/>
                    </a:lnTo>
                    <a:lnTo>
                      <a:pt x="5343" y="19220"/>
                    </a:lnTo>
                    <a:lnTo>
                      <a:pt x="6414" y="22680"/>
                    </a:lnTo>
                    <a:lnTo>
                      <a:pt x="8657" y="17600"/>
                    </a:lnTo>
                    <a:cubicBezTo>
                      <a:pt x="8662" y="17425"/>
                      <a:pt x="8650" y="17286"/>
                      <a:pt x="8611" y="17236"/>
                    </a:cubicBezTo>
                    <a:cubicBezTo>
                      <a:pt x="8596" y="17218"/>
                      <a:pt x="8593" y="17210"/>
                      <a:pt x="8600" y="17210"/>
                    </a:cubicBezTo>
                    <a:cubicBezTo>
                      <a:pt x="8615" y="17210"/>
                      <a:pt x="8683" y="17256"/>
                      <a:pt x="8778" y="17327"/>
                    </a:cubicBezTo>
                    <a:lnTo>
                      <a:pt x="9007" y="16810"/>
                    </a:lnTo>
                    <a:cubicBezTo>
                      <a:pt x="8861" y="16607"/>
                      <a:pt x="8723" y="16408"/>
                      <a:pt x="8684" y="16331"/>
                    </a:cubicBezTo>
                    <a:cubicBezTo>
                      <a:pt x="8592" y="16155"/>
                      <a:pt x="9255" y="15427"/>
                      <a:pt x="9255" y="15427"/>
                    </a:cubicBezTo>
                    <a:cubicBezTo>
                      <a:pt x="9255" y="15427"/>
                      <a:pt x="9342" y="15574"/>
                      <a:pt x="9464" y="15773"/>
                    </a:cubicBezTo>
                    <a:lnTo>
                      <a:pt x="9745" y="15138"/>
                    </a:lnTo>
                    <a:cubicBezTo>
                      <a:pt x="9428" y="15038"/>
                      <a:pt x="8909" y="14806"/>
                      <a:pt x="8909" y="14806"/>
                    </a:cubicBezTo>
                    <a:lnTo>
                      <a:pt x="9037" y="13908"/>
                    </a:lnTo>
                    <a:lnTo>
                      <a:pt x="9341" y="13416"/>
                    </a:lnTo>
                    <a:lnTo>
                      <a:pt x="9729" y="13901"/>
                    </a:lnTo>
                    <a:cubicBezTo>
                      <a:pt x="9729" y="13901"/>
                      <a:pt x="9809" y="14439"/>
                      <a:pt x="9888" y="14816"/>
                    </a:cubicBezTo>
                    <a:lnTo>
                      <a:pt x="10146" y="14232"/>
                    </a:lnTo>
                    <a:cubicBezTo>
                      <a:pt x="9978" y="13719"/>
                      <a:pt x="9779" y="13240"/>
                      <a:pt x="9556" y="12962"/>
                    </a:cubicBezTo>
                    <a:cubicBezTo>
                      <a:pt x="8943" y="12196"/>
                      <a:pt x="10317" y="12168"/>
                      <a:pt x="10523" y="12168"/>
                    </a:cubicBezTo>
                    <a:cubicBezTo>
                      <a:pt x="10539" y="12168"/>
                      <a:pt x="10548" y="12168"/>
                      <a:pt x="10548" y="12168"/>
                    </a:cubicBezTo>
                    <a:lnTo>
                      <a:pt x="10876" y="12577"/>
                    </a:lnTo>
                    <a:lnTo>
                      <a:pt x="11066" y="12147"/>
                    </a:lnTo>
                    <a:lnTo>
                      <a:pt x="10817" y="11837"/>
                    </a:lnTo>
                    <a:lnTo>
                      <a:pt x="10994" y="11497"/>
                    </a:lnTo>
                    <a:lnTo>
                      <a:pt x="11005" y="11026"/>
                    </a:lnTo>
                    <a:cubicBezTo>
                      <a:pt x="11154" y="11108"/>
                      <a:pt x="11305" y="11187"/>
                      <a:pt x="11454" y="11268"/>
                    </a:cubicBezTo>
                    <a:lnTo>
                      <a:pt x="13911" y="5705"/>
                    </a:lnTo>
                    <a:lnTo>
                      <a:pt x="13130" y="5922"/>
                    </a:lnTo>
                    <a:lnTo>
                      <a:pt x="13130" y="5922"/>
                    </a:lnTo>
                    <a:lnTo>
                      <a:pt x="13561" y="4763"/>
                    </a:lnTo>
                    <a:lnTo>
                      <a:pt x="14586" y="3672"/>
                    </a:lnTo>
                    <a:lnTo>
                      <a:pt x="14659" y="3645"/>
                    </a:lnTo>
                    <a:lnTo>
                      <a:pt x="14391" y="3516"/>
                    </a:lnTo>
                    <a:cubicBezTo>
                      <a:pt x="14336" y="3560"/>
                      <a:pt x="14295" y="3590"/>
                      <a:pt x="14295" y="3590"/>
                    </a:cubicBezTo>
                    <a:lnTo>
                      <a:pt x="14178" y="3501"/>
                    </a:lnTo>
                    <a:lnTo>
                      <a:pt x="14169" y="3410"/>
                    </a:lnTo>
                    <a:lnTo>
                      <a:pt x="13826" y="3245"/>
                    </a:lnTo>
                    <a:lnTo>
                      <a:pt x="13826" y="3245"/>
                    </a:lnTo>
                    <a:cubicBezTo>
                      <a:pt x="13850" y="3346"/>
                      <a:pt x="13866" y="3418"/>
                      <a:pt x="13866" y="3418"/>
                    </a:cubicBezTo>
                    <a:lnTo>
                      <a:pt x="13106" y="4025"/>
                    </a:lnTo>
                    <a:lnTo>
                      <a:pt x="12201" y="3204"/>
                    </a:lnTo>
                    <a:cubicBezTo>
                      <a:pt x="12201" y="3204"/>
                      <a:pt x="12558" y="2992"/>
                      <a:pt x="12906" y="2804"/>
                    </a:cubicBezTo>
                    <a:lnTo>
                      <a:pt x="12429" y="2576"/>
                    </a:lnTo>
                    <a:lnTo>
                      <a:pt x="11685" y="3368"/>
                    </a:lnTo>
                    <a:lnTo>
                      <a:pt x="10604" y="2639"/>
                    </a:lnTo>
                    <a:cubicBezTo>
                      <a:pt x="10604" y="2639"/>
                      <a:pt x="11017" y="2328"/>
                      <a:pt x="11365" y="2065"/>
                    </a:cubicBezTo>
                    <a:lnTo>
                      <a:pt x="7492" y="208"/>
                    </a:lnTo>
                    <a:lnTo>
                      <a:pt x="570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3" name="Google Shape;6603;p7"/>
              <p:cNvSpPr/>
              <p:nvPr/>
            </p:nvSpPr>
            <p:spPr>
              <a:xfrm>
                <a:off x="6484347" y="3175797"/>
                <a:ext cx="144791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3541" h="4798" extrusionOk="0">
                    <a:moveTo>
                      <a:pt x="828" y="0"/>
                    </a:moveTo>
                    <a:lnTo>
                      <a:pt x="1" y="3374"/>
                    </a:lnTo>
                    <a:cubicBezTo>
                      <a:pt x="562" y="3738"/>
                      <a:pt x="3309" y="4797"/>
                      <a:pt x="3309" y="4797"/>
                    </a:cubicBezTo>
                    <a:lnTo>
                      <a:pt x="3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4" name="Google Shape;6604;p7"/>
              <p:cNvSpPr/>
              <p:nvPr/>
            </p:nvSpPr>
            <p:spPr>
              <a:xfrm>
                <a:off x="6650074" y="3117611"/>
                <a:ext cx="79081" cy="84479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2066" extrusionOk="0">
                    <a:moveTo>
                      <a:pt x="1580" y="1"/>
                    </a:moveTo>
                    <a:cubicBezTo>
                      <a:pt x="1374" y="1"/>
                      <a:pt x="0" y="29"/>
                      <a:pt x="613" y="796"/>
                    </a:cubicBezTo>
                    <a:cubicBezTo>
                      <a:pt x="836" y="1073"/>
                      <a:pt x="1035" y="1552"/>
                      <a:pt x="1201" y="2065"/>
                    </a:cubicBezTo>
                    <a:lnTo>
                      <a:pt x="1933" y="410"/>
                    </a:lnTo>
                    <a:lnTo>
                      <a:pt x="1605" y="1"/>
                    </a:lnTo>
                    <a:cubicBezTo>
                      <a:pt x="1605" y="1"/>
                      <a:pt x="1596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5" name="Google Shape;6605;p7"/>
              <p:cNvSpPr/>
              <p:nvPr/>
            </p:nvSpPr>
            <p:spPr>
              <a:xfrm>
                <a:off x="6562896" y="2853830"/>
                <a:ext cx="198889" cy="189443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4633" extrusionOk="0">
                    <a:moveTo>
                      <a:pt x="4004" y="1"/>
                    </a:moveTo>
                    <a:lnTo>
                      <a:pt x="1986" y="529"/>
                    </a:lnTo>
                    <a:lnTo>
                      <a:pt x="1" y="2117"/>
                    </a:lnTo>
                    <a:lnTo>
                      <a:pt x="926" y="4632"/>
                    </a:lnTo>
                    <a:lnTo>
                      <a:pt x="4864" y="3111"/>
                    </a:lnTo>
                    <a:lnTo>
                      <a:pt x="40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6" name="Google Shape;6606;p7"/>
              <p:cNvSpPr/>
              <p:nvPr/>
            </p:nvSpPr>
            <p:spPr>
              <a:xfrm>
                <a:off x="6312568" y="3026958"/>
                <a:ext cx="190793" cy="169080"/>
              </a:xfrm>
              <a:custGeom>
                <a:avLst/>
                <a:gdLst/>
                <a:ahLst/>
                <a:cxnLst/>
                <a:rect l="l" t="t" r="r" b="b"/>
                <a:pathLst>
                  <a:path w="4666" h="4135" extrusionOk="0">
                    <a:moveTo>
                      <a:pt x="3475" y="0"/>
                    </a:moveTo>
                    <a:lnTo>
                      <a:pt x="2569" y="50"/>
                    </a:lnTo>
                    <a:lnTo>
                      <a:pt x="2219" y="1667"/>
                    </a:lnTo>
                    <a:lnTo>
                      <a:pt x="23" y="3930"/>
                    </a:lnTo>
                    <a:lnTo>
                      <a:pt x="0" y="4135"/>
                    </a:lnTo>
                    <a:lnTo>
                      <a:pt x="0" y="4135"/>
                    </a:lnTo>
                    <a:lnTo>
                      <a:pt x="4335" y="3110"/>
                    </a:lnTo>
                    <a:lnTo>
                      <a:pt x="4665" y="1489"/>
                    </a:lnTo>
                    <a:lnTo>
                      <a:pt x="347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7" name="Google Shape;6607;p7"/>
              <p:cNvSpPr/>
              <p:nvPr/>
            </p:nvSpPr>
            <p:spPr>
              <a:xfrm>
                <a:off x="6399132" y="3201435"/>
                <a:ext cx="85256" cy="112366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748" extrusionOk="0">
                    <a:moveTo>
                      <a:pt x="1787" y="1"/>
                    </a:moveTo>
                    <a:lnTo>
                      <a:pt x="1" y="1159"/>
                    </a:lnTo>
                    <a:lnTo>
                      <a:pt x="2085" y="2747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8" name="Google Shape;6608;p7"/>
              <p:cNvSpPr/>
              <p:nvPr/>
            </p:nvSpPr>
            <p:spPr>
              <a:xfrm>
                <a:off x="6456378" y="2703641"/>
                <a:ext cx="268934" cy="2083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5095" extrusionOk="0">
                    <a:moveTo>
                      <a:pt x="2044" y="1"/>
                    </a:moveTo>
                    <a:lnTo>
                      <a:pt x="1547" y="1754"/>
                    </a:lnTo>
                    <a:lnTo>
                      <a:pt x="12" y="3518"/>
                    </a:lnTo>
                    <a:lnTo>
                      <a:pt x="0" y="3570"/>
                    </a:lnTo>
                    <a:lnTo>
                      <a:pt x="422" y="5095"/>
                    </a:lnTo>
                    <a:lnTo>
                      <a:pt x="3201" y="3144"/>
                    </a:lnTo>
                    <a:lnTo>
                      <a:pt x="6576" y="2615"/>
                    </a:lnTo>
                    <a:lnTo>
                      <a:pt x="5915" y="432"/>
                    </a:lnTo>
                    <a:lnTo>
                      <a:pt x="3963" y="365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9" name="Google Shape;6609;p7"/>
              <p:cNvSpPr/>
              <p:nvPr/>
            </p:nvSpPr>
            <p:spPr>
              <a:xfrm>
                <a:off x="6635762" y="3250871"/>
                <a:ext cx="35656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384" extrusionOk="0">
                    <a:moveTo>
                      <a:pt x="662" y="1"/>
                    </a:moveTo>
                    <a:cubicBezTo>
                      <a:pt x="662" y="1"/>
                      <a:pt x="0" y="729"/>
                      <a:pt x="91" y="905"/>
                    </a:cubicBezTo>
                    <a:cubicBezTo>
                      <a:pt x="130" y="981"/>
                      <a:pt x="268" y="1181"/>
                      <a:pt x="414" y="1384"/>
                    </a:cubicBezTo>
                    <a:lnTo>
                      <a:pt x="871" y="347"/>
                    </a:lnTo>
                    <a:cubicBezTo>
                      <a:pt x="749" y="148"/>
                      <a:pt x="662" y="1"/>
                      <a:pt x="6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0" name="Google Shape;6610;p7"/>
              <p:cNvSpPr/>
              <p:nvPr/>
            </p:nvSpPr>
            <p:spPr>
              <a:xfrm>
                <a:off x="6529489" y="3030188"/>
                <a:ext cx="119235" cy="114410"/>
              </a:xfrm>
              <a:custGeom>
                <a:avLst/>
                <a:gdLst/>
                <a:ahLst/>
                <a:cxnLst/>
                <a:rect l="l" t="t" r="r" b="b"/>
                <a:pathLst>
                  <a:path w="2916" h="2798" extrusionOk="0">
                    <a:moveTo>
                      <a:pt x="1113" y="1"/>
                    </a:moveTo>
                    <a:cubicBezTo>
                      <a:pt x="1107" y="1"/>
                      <a:pt x="1101" y="3"/>
                      <a:pt x="1094" y="9"/>
                    </a:cubicBezTo>
                    <a:cubicBezTo>
                      <a:pt x="972" y="106"/>
                      <a:pt x="0" y="634"/>
                      <a:pt x="0" y="634"/>
                    </a:cubicBezTo>
                    <a:lnTo>
                      <a:pt x="303" y="1886"/>
                    </a:lnTo>
                    <a:lnTo>
                      <a:pt x="370" y="2530"/>
                    </a:lnTo>
                    <a:lnTo>
                      <a:pt x="2029" y="2798"/>
                    </a:lnTo>
                    <a:lnTo>
                      <a:pt x="2916" y="1291"/>
                    </a:lnTo>
                    <a:lnTo>
                      <a:pt x="1155" y="708"/>
                    </a:lnTo>
                    <a:cubicBezTo>
                      <a:pt x="1155" y="708"/>
                      <a:pt x="1209" y="1"/>
                      <a:pt x="11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1" name="Google Shape;6611;p7"/>
              <p:cNvSpPr/>
              <p:nvPr/>
            </p:nvSpPr>
            <p:spPr>
              <a:xfrm>
                <a:off x="6647211" y="3030065"/>
                <a:ext cx="73806" cy="72580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775" extrusionOk="0">
                    <a:moveTo>
                      <a:pt x="1344" y="1"/>
                    </a:moveTo>
                    <a:cubicBezTo>
                      <a:pt x="1344" y="1"/>
                      <a:pt x="1" y="377"/>
                      <a:pt x="43" y="492"/>
                    </a:cubicBezTo>
                    <a:cubicBezTo>
                      <a:pt x="85" y="608"/>
                      <a:pt x="748" y="1124"/>
                      <a:pt x="748" y="1124"/>
                    </a:cubicBezTo>
                    <a:lnTo>
                      <a:pt x="869" y="1774"/>
                    </a:lnTo>
                    <a:lnTo>
                      <a:pt x="1804" y="1325"/>
                    </a:lnTo>
                    <a:lnTo>
                      <a:pt x="1617" y="280"/>
                    </a:lnTo>
                    <a:lnTo>
                      <a:pt x="13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2" name="Google Shape;6612;p7"/>
              <p:cNvSpPr/>
              <p:nvPr/>
            </p:nvSpPr>
            <p:spPr>
              <a:xfrm>
                <a:off x="6648643" y="3168683"/>
                <a:ext cx="40031" cy="7045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723" extrusionOk="0">
                    <a:moveTo>
                      <a:pt x="433" y="0"/>
                    </a:moveTo>
                    <a:lnTo>
                      <a:pt x="129" y="492"/>
                    </a:lnTo>
                    <a:lnTo>
                      <a:pt x="1" y="1391"/>
                    </a:lnTo>
                    <a:cubicBezTo>
                      <a:pt x="1" y="1391"/>
                      <a:pt x="520" y="1622"/>
                      <a:pt x="837" y="1722"/>
                    </a:cubicBezTo>
                    <a:lnTo>
                      <a:pt x="979" y="1400"/>
                    </a:lnTo>
                    <a:cubicBezTo>
                      <a:pt x="901" y="1023"/>
                      <a:pt x="821" y="486"/>
                      <a:pt x="821" y="486"/>
                    </a:cubicBezTo>
                    <a:lnTo>
                      <a:pt x="4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3" name="Google Shape;6613;p7"/>
              <p:cNvSpPr/>
              <p:nvPr/>
            </p:nvSpPr>
            <p:spPr>
              <a:xfrm>
                <a:off x="6635762" y="3323778"/>
                <a:ext cx="7565" cy="16029"/>
              </a:xfrm>
              <a:custGeom>
                <a:avLst/>
                <a:gdLst/>
                <a:ahLst/>
                <a:cxnLst/>
                <a:rect l="l" t="t" r="r" b="b"/>
                <a:pathLst>
                  <a:path w="185" h="392" extrusionOk="0">
                    <a:moveTo>
                      <a:pt x="7" y="1"/>
                    </a:moveTo>
                    <a:cubicBezTo>
                      <a:pt x="0" y="1"/>
                      <a:pt x="3" y="9"/>
                      <a:pt x="18" y="27"/>
                    </a:cubicBezTo>
                    <a:cubicBezTo>
                      <a:pt x="57" y="77"/>
                      <a:pt x="69" y="216"/>
                      <a:pt x="64" y="391"/>
                    </a:cubicBezTo>
                    <a:lnTo>
                      <a:pt x="185" y="118"/>
                    </a:lnTo>
                    <a:cubicBezTo>
                      <a:pt x="90" y="47"/>
                      <a:pt x="22" y="1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4" name="Google Shape;6614;p7"/>
              <p:cNvSpPr/>
              <p:nvPr/>
            </p:nvSpPr>
            <p:spPr>
              <a:xfrm>
                <a:off x="6726702" y="3070955"/>
                <a:ext cx="26088" cy="45879"/>
              </a:xfrm>
              <a:custGeom>
                <a:avLst/>
                <a:gdLst/>
                <a:ahLst/>
                <a:cxnLst/>
                <a:rect l="l" t="t" r="r" b="b"/>
                <a:pathLst>
                  <a:path w="638" h="1122" extrusionOk="0">
                    <a:moveTo>
                      <a:pt x="188" y="0"/>
                    </a:moveTo>
                    <a:lnTo>
                      <a:pt x="177" y="471"/>
                    </a:lnTo>
                    <a:lnTo>
                      <a:pt x="0" y="810"/>
                    </a:lnTo>
                    <a:lnTo>
                      <a:pt x="249" y="1121"/>
                    </a:lnTo>
                    <a:lnTo>
                      <a:pt x="637" y="242"/>
                    </a:lnTo>
                    <a:cubicBezTo>
                      <a:pt x="488" y="161"/>
                      <a:pt x="337" y="82"/>
                      <a:pt x="1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5" name="Google Shape;6615;p7"/>
              <p:cNvSpPr/>
              <p:nvPr/>
            </p:nvSpPr>
            <p:spPr>
              <a:xfrm>
                <a:off x="6512806" y="3112213"/>
                <a:ext cx="16724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1108" extrusionOk="0">
                    <a:moveTo>
                      <a:pt x="381" y="0"/>
                    </a:moveTo>
                    <a:lnTo>
                      <a:pt x="0" y="259"/>
                    </a:lnTo>
                    <a:lnTo>
                      <a:pt x="182" y="1108"/>
                    </a:lnTo>
                    <a:lnTo>
                      <a:pt x="408" y="657"/>
                    </a:lnTo>
                    <a:lnTo>
                      <a:pt x="3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6" name="Google Shape;6616;p7"/>
              <p:cNvSpPr/>
              <p:nvPr/>
            </p:nvSpPr>
            <p:spPr>
              <a:xfrm>
                <a:off x="6375661" y="3167497"/>
                <a:ext cx="112816" cy="63993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1565" extrusionOk="0">
                    <a:moveTo>
                      <a:pt x="2675" y="0"/>
                    </a:moveTo>
                    <a:cubicBezTo>
                      <a:pt x="2668" y="0"/>
                      <a:pt x="2661" y="3"/>
                      <a:pt x="2654" y="9"/>
                    </a:cubicBezTo>
                    <a:cubicBezTo>
                      <a:pt x="2543" y="98"/>
                      <a:pt x="1" y="819"/>
                      <a:pt x="1" y="819"/>
                    </a:cubicBezTo>
                    <a:lnTo>
                      <a:pt x="371" y="1565"/>
                    </a:lnTo>
                    <a:lnTo>
                      <a:pt x="2726" y="495"/>
                    </a:lnTo>
                    <a:cubicBezTo>
                      <a:pt x="2726" y="495"/>
                      <a:pt x="2759" y="0"/>
                      <a:pt x="26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7" name="Google Shape;6617;p7"/>
              <p:cNvSpPr/>
              <p:nvPr/>
            </p:nvSpPr>
            <p:spPr>
              <a:xfrm>
                <a:off x="6821280" y="2769146"/>
                <a:ext cx="68041" cy="93107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277" extrusionOk="0">
                    <a:moveTo>
                      <a:pt x="1529" y="0"/>
                    </a:moveTo>
                    <a:lnTo>
                      <a:pt x="1456" y="27"/>
                    </a:lnTo>
                    <a:lnTo>
                      <a:pt x="431" y="1118"/>
                    </a:lnTo>
                    <a:lnTo>
                      <a:pt x="0" y="2277"/>
                    </a:lnTo>
                    <a:lnTo>
                      <a:pt x="0" y="2277"/>
                    </a:lnTo>
                    <a:lnTo>
                      <a:pt x="781" y="2060"/>
                    </a:lnTo>
                    <a:lnTo>
                      <a:pt x="1663" y="64"/>
                    </a:lnTo>
                    <a:lnTo>
                      <a:pt x="15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8" name="Google Shape;6618;p7"/>
              <p:cNvSpPr/>
              <p:nvPr/>
            </p:nvSpPr>
            <p:spPr>
              <a:xfrm>
                <a:off x="6717992" y="2704540"/>
                <a:ext cx="74665" cy="53321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1304" extrusionOk="0">
                    <a:moveTo>
                      <a:pt x="760" y="0"/>
                    </a:moveTo>
                    <a:cubicBezTo>
                      <a:pt x="413" y="263"/>
                      <a:pt x="0" y="573"/>
                      <a:pt x="0" y="573"/>
                    </a:cubicBezTo>
                    <a:lnTo>
                      <a:pt x="1081" y="1303"/>
                    </a:lnTo>
                    <a:lnTo>
                      <a:pt x="1825" y="511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9" name="Google Shape;6619;p7"/>
              <p:cNvSpPr/>
              <p:nvPr/>
            </p:nvSpPr>
            <p:spPr>
              <a:xfrm>
                <a:off x="6783293" y="2734758"/>
                <a:ext cx="68082" cy="49927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1221" extrusionOk="0">
                    <a:moveTo>
                      <a:pt x="705" y="0"/>
                    </a:moveTo>
                    <a:cubicBezTo>
                      <a:pt x="357" y="188"/>
                      <a:pt x="0" y="400"/>
                      <a:pt x="0" y="400"/>
                    </a:cubicBezTo>
                    <a:lnTo>
                      <a:pt x="905" y="1221"/>
                    </a:lnTo>
                    <a:lnTo>
                      <a:pt x="1665" y="614"/>
                    </a:lnTo>
                    <a:cubicBezTo>
                      <a:pt x="1665" y="614"/>
                      <a:pt x="1649" y="542"/>
                      <a:pt x="1625" y="441"/>
                    </a:cubicBez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0" name="Google Shape;6620;p7"/>
              <p:cNvSpPr/>
              <p:nvPr/>
            </p:nvSpPr>
            <p:spPr>
              <a:xfrm>
                <a:off x="6863724" y="2759537"/>
                <a:ext cx="9118" cy="736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80" extrusionOk="0">
                    <a:moveTo>
                      <a:pt x="1" y="0"/>
                    </a:moveTo>
                    <a:lnTo>
                      <a:pt x="10" y="91"/>
                    </a:lnTo>
                    <a:lnTo>
                      <a:pt x="127" y="180"/>
                    </a:lnTo>
                    <a:cubicBezTo>
                      <a:pt x="127" y="180"/>
                      <a:pt x="168" y="150"/>
                      <a:pt x="222" y="10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21" name="Google Shape;6621;p7"/>
            <p:cNvGrpSpPr/>
            <p:nvPr/>
          </p:nvGrpSpPr>
          <p:grpSpPr>
            <a:xfrm>
              <a:off x="6934381" y="3282530"/>
              <a:ext cx="826346" cy="2069852"/>
              <a:chOff x="6730831" y="2891080"/>
              <a:chExt cx="826346" cy="2069852"/>
            </a:xfrm>
          </p:grpSpPr>
          <p:sp>
            <p:nvSpPr>
              <p:cNvPr id="6622" name="Google Shape;6622;p7"/>
              <p:cNvSpPr/>
              <p:nvPr/>
            </p:nvSpPr>
            <p:spPr>
              <a:xfrm>
                <a:off x="6730831" y="2891080"/>
                <a:ext cx="826346" cy="2069852"/>
              </a:xfrm>
              <a:custGeom>
                <a:avLst/>
                <a:gdLst/>
                <a:ahLst/>
                <a:cxnLst/>
                <a:rect l="l" t="t" r="r" b="b"/>
                <a:pathLst>
                  <a:path w="20209" h="50620" extrusionOk="0">
                    <a:moveTo>
                      <a:pt x="15219" y="3881"/>
                    </a:moveTo>
                    <a:cubicBezTo>
                      <a:pt x="15669" y="4223"/>
                      <a:pt x="16113" y="4575"/>
                      <a:pt x="16532" y="4915"/>
                    </a:cubicBezTo>
                    <a:lnTo>
                      <a:pt x="16318" y="6167"/>
                    </a:lnTo>
                    <a:lnTo>
                      <a:pt x="13823" y="4274"/>
                    </a:lnTo>
                    <a:lnTo>
                      <a:pt x="15219" y="3881"/>
                    </a:lnTo>
                    <a:close/>
                    <a:moveTo>
                      <a:pt x="15091" y="6989"/>
                    </a:moveTo>
                    <a:lnTo>
                      <a:pt x="15904" y="7109"/>
                    </a:lnTo>
                    <a:lnTo>
                      <a:pt x="14597" y="8226"/>
                    </a:lnTo>
                    <a:lnTo>
                      <a:pt x="13924" y="8523"/>
                    </a:lnTo>
                    <a:lnTo>
                      <a:pt x="13924" y="8523"/>
                    </a:lnTo>
                    <a:lnTo>
                      <a:pt x="15091" y="6989"/>
                    </a:lnTo>
                    <a:close/>
                    <a:moveTo>
                      <a:pt x="17219" y="5481"/>
                    </a:moveTo>
                    <a:cubicBezTo>
                      <a:pt x="17462" y="5684"/>
                      <a:pt x="17691" y="5878"/>
                      <a:pt x="17900" y="6056"/>
                    </a:cubicBezTo>
                    <a:cubicBezTo>
                      <a:pt x="17477" y="7000"/>
                      <a:pt x="16835" y="8448"/>
                      <a:pt x="16824" y="8570"/>
                    </a:cubicBezTo>
                    <a:cubicBezTo>
                      <a:pt x="16822" y="8598"/>
                      <a:pt x="16810" y="8610"/>
                      <a:pt x="16790" y="8610"/>
                    </a:cubicBezTo>
                    <a:cubicBezTo>
                      <a:pt x="16684" y="8610"/>
                      <a:pt x="16369" y="8256"/>
                      <a:pt x="16369" y="8256"/>
                    </a:cubicBezTo>
                    <a:lnTo>
                      <a:pt x="17219" y="5481"/>
                    </a:lnTo>
                    <a:close/>
                    <a:moveTo>
                      <a:pt x="11747" y="2730"/>
                    </a:moveTo>
                    <a:lnTo>
                      <a:pt x="13865" y="6258"/>
                    </a:lnTo>
                    <a:lnTo>
                      <a:pt x="11710" y="8996"/>
                    </a:lnTo>
                    <a:lnTo>
                      <a:pt x="8638" y="5677"/>
                    </a:lnTo>
                    <a:cubicBezTo>
                      <a:pt x="8919" y="5087"/>
                      <a:pt x="9186" y="4526"/>
                      <a:pt x="9429" y="4019"/>
                    </a:cubicBezTo>
                    <a:cubicBezTo>
                      <a:pt x="10319" y="3480"/>
                      <a:pt x="11353" y="2876"/>
                      <a:pt x="11747" y="2730"/>
                    </a:cubicBezTo>
                    <a:close/>
                    <a:moveTo>
                      <a:pt x="9491" y="7923"/>
                    </a:moveTo>
                    <a:cubicBezTo>
                      <a:pt x="9491" y="7923"/>
                      <a:pt x="10441" y="9265"/>
                      <a:pt x="10708" y="9265"/>
                    </a:cubicBezTo>
                    <a:cubicBezTo>
                      <a:pt x="10708" y="9265"/>
                      <a:pt x="10708" y="9265"/>
                      <a:pt x="10708" y="9265"/>
                    </a:cubicBezTo>
                    <a:cubicBezTo>
                      <a:pt x="10709" y="9265"/>
                      <a:pt x="10709" y="9265"/>
                      <a:pt x="10710" y="9265"/>
                    </a:cubicBezTo>
                    <a:cubicBezTo>
                      <a:pt x="10966" y="9265"/>
                      <a:pt x="9526" y="9623"/>
                      <a:pt x="9258" y="9675"/>
                    </a:cubicBezTo>
                    <a:cubicBezTo>
                      <a:pt x="9253" y="9675"/>
                      <a:pt x="9249" y="9676"/>
                      <a:pt x="9245" y="9676"/>
                    </a:cubicBezTo>
                    <a:cubicBezTo>
                      <a:pt x="8989" y="9676"/>
                      <a:pt x="9024" y="8226"/>
                      <a:pt x="9024" y="8226"/>
                    </a:cubicBezTo>
                    <a:lnTo>
                      <a:pt x="9491" y="7923"/>
                    </a:lnTo>
                    <a:close/>
                    <a:moveTo>
                      <a:pt x="18545" y="6616"/>
                    </a:moveTo>
                    <a:cubicBezTo>
                      <a:pt x="18947" y="6967"/>
                      <a:pt x="19188" y="7186"/>
                      <a:pt x="19188" y="7186"/>
                    </a:cubicBezTo>
                    <a:lnTo>
                      <a:pt x="19247" y="10391"/>
                    </a:lnTo>
                    <a:lnTo>
                      <a:pt x="18538" y="10395"/>
                    </a:lnTo>
                    <a:lnTo>
                      <a:pt x="17468" y="8768"/>
                    </a:lnTo>
                    <a:lnTo>
                      <a:pt x="18545" y="6616"/>
                    </a:lnTo>
                    <a:close/>
                    <a:moveTo>
                      <a:pt x="16332" y="9663"/>
                    </a:moveTo>
                    <a:lnTo>
                      <a:pt x="17175" y="10157"/>
                    </a:lnTo>
                    <a:lnTo>
                      <a:pt x="17086" y="10748"/>
                    </a:lnTo>
                    <a:lnTo>
                      <a:pt x="16524" y="10252"/>
                    </a:lnTo>
                    <a:lnTo>
                      <a:pt x="16332" y="9663"/>
                    </a:lnTo>
                    <a:close/>
                    <a:moveTo>
                      <a:pt x="12634" y="9205"/>
                    </a:moveTo>
                    <a:cubicBezTo>
                      <a:pt x="12634" y="9205"/>
                      <a:pt x="13181" y="9337"/>
                      <a:pt x="13344" y="9337"/>
                    </a:cubicBezTo>
                    <a:cubicBezTo>
                      <a:pt x="13345" y="9337"/>
                      <a:pt x="13346" y="9337"/>
                      <a:pt x="13346" y="9337"/>
                    </a:cubicBezTo>
                    <a:lnTo>
                      <a:pt x="13908" y="11285"/>
                    </a:lnTo>
                    <a:lnTo>
                      <a:pt x="13908" y="11285"/>
                    </a:lnTo>
                    <a:lnTo>
                      <a:pt x="13444" y="11061"/>
                    </a:lnTo>
                    <a:lnTo>
                      <a:pt x="13438" y="10653"/>
                    </a:lnTo>
                    <a:lnTo>
                      <a:pt x="12610" y="9977"/>
                    </a:lnTo>
                    <a:lnTo>
                      <a:pt x="12634" y="9205"/>
                    </a:lnTo>
                    <a:close/>
                    <a:moveTo>
                      <a:pt x="9986" y="9970"/>
                    </a:moveTo>
                    <a:cubicBezTo>
                      <a:pt x="9986" y="9970"/>
                      <a:pt x="11177" y="10013"/>
                      <a:pt x="11394" y="10061"/>
                    </a:cubicBezTo>
                    <a:cubicBezTo>
                      <a:pt x="11611" y="10111"/>
                      <a:pt x="11685" y="11361"/>
                      <a:pt x="11685" y="11361"/>
                    </a:cubicBezTo>
                    <a:cubicBezTo>
                      <a:pt x="11685" y="11361"/>
                      <a:pt x="10673" y="11196"/>
                      <a:pt x="10091" y="11196"/>
                    </a:cubicBezTo>
                    <a:cubicBezTo>
                      <a:pt x="9968" y="11196"/>
                      <a:pt x="9864" y="11204"/>
                      <a:pt x="9793" y="11221"/>
                    </a:cubicBezTo>
                    <a:cubicBezTo>
                      <a:pt x="9778" y="11225"/>
                      <a:pt x="9764" y="11227"/>
                      <a:pt x="9752" y="11227"/>
                    </a:cubicBezTo>
                    <a:cubicBezTo>
                      <a:pt x="9430" y="11227"/>
                      <a:pt x="9986" y="9970"/>
                      <a:pt x="9986" y="9970"/>
                    </a:cubicBezTo>
                    <a:close/>
                    <a:moveTo>
                      <a:pt x="9349" y="10174"/>
                    </a:moveTo>
                    <a:lnTo>
                      <a:pt x="9453" y="10524"/>
                    </a:lnTo>
                    <a:lnTo>
                      <a:pt x="9269" y="11675"/>
                    </a:lnTo>
                    <a:lnTo>
                      <a:pt x="8989" y="10776"/>
                    </a:lnTo>
                    <a:lnTo>
                      <a:pt x="9349" y="10174"/>
                    </a:lnTo>
                    <a:close/>
                    <a:moveTo>
                      <a:pt x="12469" y="11506"/>
                    </a:moveTo>
                    <a:lnTo>
                      <a:pt x="13107" y="12352"/>
                    </a:lnTo>
                    <a:lnTo>
                      <a:pt x="13271" y="13052"/>
                    </a:lnTo>
                    <a:lnTo>
                      <a:pt x="12562" y="13056"/>
                    </a:lnTo>
                    <a:cubicBezTo>
                      <a:pt x="12562" y="13056"/>
                      <a:pt x="11557" y="12361"/>
                      <a:pt x="11340" y="12313"/>
                    </a:cubicBezTo>
                    <a:cubicBezTo>
                      <a:pt x="11123" y="12264"/>
                      <a:pt x="12469" y="11506"/>
                      <a:pt x="12469" y="11506"/>
                    </a:cubicBezTo>
                    <a:close/>
                    <a:moveTo>
                      <a:pt x="16339" y="10731"/>
                    </a:moveTo>
                    <a:lnTo>
                      <a:pt x="16922" y="11178"/>
                    </a:lnTo>
                    <a:lnTo>
                      <a:pt x="18192" y="11871"/>
                    </a:lnTo>
                    <a:cubicBezTo>
                      <a:pt x="18192" y="11871"/>
                      <a:pt x="17855" y="13273"/>
                      <a:pt x="17838" y="13473"/>
                    </a:cubicBezTo>
                    <a:cubicBezTo>
                      <a:pt x="17836" y="13498"/>
                      <a:pt x="17825" y="13509"/>
                      <a:pt x="17806" y="13509"/>
                    </a:cubicBezTo>
                    <a:cubicBezTo>
                      <a:pt x="17678" y="13509"/>
                      <a:pt x="17215" y="12977"/>
                      <a:pt x="17215" y="12977"/>
                    </a:cubicBezTo>
                    <a:lnTo>
                      <a:pt x="15336" y="14289"/>
                    </a:lnTo>
                    <a:lnTo>
                      <a:pt x="14802" y="12191"/>
                    </a:lnTo>
                    <a:lnTo>
                      <a:pt x="16339" y="10731"/>
                    </a:lnTo>
                    <a:close/>
                    <a:moveTo>
                      <a:pt x="9750" y="12019"/>
                    </a:moveTo>
                    <a:cubicBezTo>
                      <a:pt x="9750" y="12019"/>
                      <a:pt x="12256" y="13631"/>
                      <a:pt x="13465" y="13631"/>
                    </a:cubicBezTo>
                    <a:cubicBezTo>
                      <a:pt x="13468" y="13631"/>
                      <a:pt x="13470" y="13631"/>
                      <a:pt x="13473" y="13631"/>
                    </a:cubicBezTo>
                    <a:cubicBezTo>
                      <a:pt x="13476" y="13631"/>
                      <a:pt x="13478" y="13631"/>
                      <a:pt x="13481" y="13631"/>
                    </a:cubicBezTo>
                    <a:cubicBezTo>
                      <a:pt x="14673" y="13631"/>
                      <a:pt x="13337" y="15266"/>
                      <a:pt x="13337" y="15266"/>
                    </a:cubicBezTo>
                    <a:lnTo>
                      <a:pt x="10443" y="15284"/>
                    </a:lnTo>
                    <a:lnTo>
                      <a:pt x="9750" y="12019"/>
                    </a:lnTo>
                    <a:close/>
                    <a:moveTo>
                      <a:pt x="8902" y="13428"/>
                    </a:moveTo>
                    <a:lnTo>
                      <a:pt x="9622" y="13824"/>
                    </a:lnTo>
                    <a:cubicBezTo>
                      <a:pt x="9622" y="13824"/>
                      <a:pt x="9811" y="15274"/>
                      <a:pt x="9976" y="15422"/>
                    </a:cubicBezTo>
                    <a:cubicBezTo>
                      <a:pt x="10000" y="15443"/>
                      <a:pt x="9999" y="15453"/>
                      <a:pt x="9980" y="15453"/>
                    </a:cubicBezTo>
                    <a:cubicBezTo>
                      <a:pt x="9864" y="15453"/>
                      <a:pt x="9078" y="15120"/>
                      <a:pt x="8854" y="15079"/>
                    </a:cubicBezTo>
                    <a:cubicBezTo>
                      <a:pt x="8592" y="15030"/>
                      <a:pt x="8902" y="13428"/>
                      <a:pt x="8902" y="13428"/>
                    </a:cubicBezTo>
                    <a:close/>
                    <a:moveTo>
                      <a:pt x="8826" y="8621"/>
                    </a:moveTo>
                    <a:lnTo>
                      <a:pt x="8085" y="14886"/>
                    </a:lnTo>
                    <a:lnTo>
                      <a:pt x="5744" y="16403"/>
                    </a:lnTo>
                    <a:lnTo>
                      <a:pt x="4336" y="15714"/>
                    </a:lnTo>
                    <a:lnTo>
                      <a:pt x="4491" y="14455"/>
                    </a:lnTo>
                    <a:cubicBezTo>
                      <a:pt x="4491" y="14455"/>
                      <a:pt x="5542" y="12218"/>
                      <a:pt x="6775" y="9608"/>
                    </a:cubicBezTo>
                    <a:lnTo>
                      <a:pt x="8826" y="8621"/>
                    </a:lnTo>
                    <a:close/>
                    <a:moveTo>
                      <a:pt x="14281" y="14746"/>
                    </a:moveTo>
                    <a:lnTo>
                      <a:pt x="14912" y="15142"/>
                    </a:lnTo>
                    <a:cubicBezTo>
                      <a:pt x="14912" y="15142"/>
                      <a:pt x="15701" y="14929"/>
                      <a:pt x="15938" y="14929"/>
                    </a:cubicBezTo>
                    <a:cubicBezTo>
                      <a:pt x="15961" y="14929"/>
                      <a:pt x="15979" y="14931"/>
                      <a:pt x="15991" y="14936"/>
                    </a:cubicBezTo>
                    <a:cubicBezTo>
                      <a:pt x="16119" y="14984"/>
                      <a:pt x="15363" y="16640"/>
                      <a:pt x="15363" y="16640"/>
                    </a:cubicBezTo>
                    <a:lnTo>
                      <a:pt x="14916" y="16693"/>
                    </a:lnTo>
                    <a:lnTo>
                      <a:pt x="13907" y="16049"/>
                    </a:lnTo>
                    <a:lnTo>
                      <a:pt x="14281" y="14746"/>
                    </a:lnTo>
                    <a:close/>
                    <a:moveTo>
                      <a:pt x="13397" y="15801"/>
                    </a:moveTo>
                    <a:lnTo>
                      <a:pt x="13536" y="16251"/>
                    </a:lnTo>
                    <a:lnTo>
                      <a:pt x="13914" y="16638"/>
                    </a:lnTo>
                    <a:cubicBezTo>
                      <a:pt x="13216" y="16960"/>
                      <a:pt x="12521" y="17285"/>
                      <a:pt x="11825" y="17615"/>
                    </a:cubicBezTo>
                    <a:lnTo>
                      <a:pt x="11192" y="17047"/>
                    </a:lnTo>
                    <a:cubicBezTo>
                      <a:pt x="11388" y="16641"/>
                      <a:pt x="11572" y="16229"/>
                      <a:pt x="11743" y="15812"/>
                    </a:cubicBezTo>
                    <a:lnTo>
                      <a:pt x="13397" y="15801"/>
                    </a:lnTo>
                    <a:close/>
                    <a:moveTo>
                      <a:pt x="7986" y="15935"/>
                    </a:moveTo>
                    <a:lnTo>
                      <a:pt x="8485" y="16332"/>
                    </a:lnTo>
                    <a:lnTo>
                      <a:pt x="8163" y="17535"/>
                    </a:lnTo>
                    <a:lnTo>
                      <a:pt x="7783" y="18387"/>
                    </a:lnTo>
                    <a:lnTo>
                      <a:pt x="6500" y="17845"/>
                    </a:lnTo>
                    <a:lnTo>
                      <a:pt x="6136" y="16897"/>
                    </a:lnTo>
                    <a:lnTo>
                      <a:pt x="7986" y="15935"/>
                    </a:lnTo>
                    <a:close/>
                    <a:moveTo>
                      <a:pt x="4248" y="16422"/>
                    </a:moveTo>
                    <a:cubicBezTo>
                      <a:pt x="4588" y="16468"/>
                      <a:pt x="5022" y="16564"/>
                      <a:pt x="4796" y="17055"/>
                    </a:cubicBezTo>
                    <a:cubicBezTo>
                      <a:pt x="4601" y="17478"/>
                      <a:pt x="4246" y="18066"/>
                      <a:pt x="3997" y="18467"/>
                    </a:cubicBezTo>
                    <a:lnTo>
                      <a:pt x="4248" y="16422"/>
                    </a:lnTo>
                    <a:close/>
                    <a:moveTo>
                      <a:pt x="10767" y="17189"/>
                    </a:moveTo>
                    <a:lnTo>
                      <a:pt x="12124" y="18271"/>
                    </a:lnTo>
                    <a:lnTo>
                      <a:pt x="9162" y="19106"/>
                    </a:lnTo>
                    <a:lnTo>
                      <a:pt x="8837" y="17201"/>
                    </a:lnTo>
                    <a:lnTo>
                      <a:pt x="10767" y="17189"/>
                    </a:lnTo>
                    <a:close/>
                    <a:moveTo>
                      <a:pt x="6712" y="18494"/>
                    </a:moveTo>
                    <a:lnTo>
                      <a:pt x="6712" y="18494"/>
                    </a:lnTo>
                    <a:cubicBezTo>
                      <a:pt x="6713" y="18494"/>
                      <a:pt x="7484" y="18789"/>
                      <a:pt x="7653" y="18888"/>
                    </a:cubicBezTo>
                    <a:cubicBezTo>
                      <a:pt x="7822" y="18987"/>
                      <a:pt x="7679" y="19638"/>
                      <a:pt x="7679" y="19638"/>
                    </a:cubicBezTo>
                    <a:lnTo>
                      <a:pt x="6724" y="18894"/>
                    </a:lnTo>
                    <a:lnTo>
                      <a:pt x="6712" y="18494"/>
                    </a:lnTo>
                    <a:close/>
                    <a:moveTo>
                      <a:pt x="5291" y="17401"/>
                    </a:moveTo>
                    <a:cubicBezTo>
                      <a:pt x="5293" y="17401"/>
                      <a:pt x="5295" y="17401"/>
                      <a:pt x="5297" y="17402"/>
                    </a:cubicBezTo>
                    <a:cubicBezTo>
                      <a:pt x="5426" y="17451"/>
                      <a:pt x="5768" y="17600"/>
                      <a:pt x="5889" y="17748"/>
                    </a:cubicBezTo>
                    <a:cubicBezTo>
                      <a:pt x="6010" y="17897"/>
                      <a:pt x="6254" y="18147"/>
                      <a:pt x="6104" y="18348"/>
                    </a:cubicBezTo>
                    <a:cubicBezTo>
                      <a:pt x="5955" y="18549"/>
                      <a:pt x="5224" y="19354"/>
                      <a:pt x="5224" y="19354"/>
                    </a:cubicBezTo>
                    <a:cubicBezTo>
                      <a:pt x="5224" y="19354"/>
                      <a:pt x="4942" y="19966"/>
                      <a:pt x="4803" y="19966"/>
                    </a:cubicBezTo>
                    <a:cubicBezTo>
                      <a:pt x="4793" y="19966"/>
                      <a:pt x="4784" y="19963"/>
                      <a:pt x="4776" y="19957"/>
                    </a:cubicBezTo>
                    <a:cubicBezTo>
                      <a:pt x="4652" y="19857"/>
                      <a:pt x="4107" y="18960"/>
                      <a:pt x="4107" y="18960"/>
                    </a:cubicBezTo>
                    <a:cubicBezTo>
                      <a:pt x="4419" y="18860"/>
                      <a:pt x="5146" y="17401"/>
                      <a:pt x="5291" y="17401"/>
                    </a:cubicBezTo>
                    <a:close/>
                    <a:moveTo>
                      <a:pt x="14280" y="17012"/>
                    </a:moveTo>
                    <a:lnTo>
                      <a:pt x="14556" y="17295"/>
                    </a:lnTo>
                    <a:lnTo>
                      <a:pt x="15490" y="17239"/>
                    </a:lnTo>
                    <a:lnTo>
                      <a:pt x="14111" y="19999"/>
                    </a:lnTo>
                    <a:lnTo>
                      <a:pt x="13685" y="19252"/>
                    </a:lnTo>
                    <a:lnTo>
                      <a:pt x="12393" y="19359"/>
                    </a:lnTo>
                    <a:lnTo>
                      <a:pt x="12121" y="19463"/>
                    </a:lnTo>
                    <a:cubicBezTo>
                      <a:pt x="12003" y="19182"/>
                      <a:pt x="11880" y="18903"/>
                      <a:pt x="11765" y="18619"/>
                    </a:cubicBezTo>
                    <a:lnTo>
                      <a:pt x="12602" y="18313"/>
                    </a:lnTo>
                    <a:lnTo>
                      <a:pt x="12219" y="17969"/>
                    </a:lnTo>
                    <a:cubicBezTo>
                      <a:pt x="12904" y="17645"/>
                      <a:pt x="13591" y="17325"/>
                      <a:pt x="14280" y="17012"/>
                    </a:cubicBezTo>
                    <a:close/>
                    <a:moveTo>
                      <a:pt x="11426" y="18743"/>
                    </a:moveTo>
                    <a:cubicBezTo>
                      <a:pt x="11536" y="19030"/>
                      <a:pt x="11660" y="19311"/>
                      <a:pt x="11780" y="19593"/>
                    </a:cubicBezTo>
                    <a:lnTo>
                      <a:pt x="10657" y="20020"/>
                    </a:lnTo>
                    <a:lnTo>
                      <a:pt x="9763" y="20126"/>
                    </a:lnTo>
                    <a:lnTo>
                      <a:pt x="9556" y="19427"/>
                    </a:lnTo>
                    <a:lnTo>
                      <a:pt x="11426" y="18743"/>
                    </a:lnTo>
                    <a:close/>
                    <a:moveTo>
                      <a:pt x="8497" y="17782"/>
                    </a:moveTo>
                    <a:lnTo>
                      <a:pt x="9035" y="19830"/>
                    </a:lnTo>
                    <a:lnTo>
                      <a:pt x="8599" y="20283"/>
                    </a:lnTo>
                    <a:lnTo>
                      <a:pt x="8138" y="19985"/>
                    </a:lnTo>
                    <a:lnTo>
                      <a:pt x="7997" y="18486"/>
                    </a:lnTo>
                    <a:lnTo>
                      <a:pt x="8497" y="17782"/>
                    </a:lnTo>
                    <a:close/>
                    <a:moveTo>
                      <a:pt x="17067" y="13881"/>
                    </a:moveTo>
                    <a:lnTo>
                      <a:pt x="19326" y="14746"/>
                    </a:lnTo>
                    <a:lnTo>
                      <a:pt x="19399" y="18649"/>
                    </a:lnTo>
                    <a:lnTo>
                      <a:pt x="18432" y="20683"/>
                    </a:lnTo>
                    <a:lnTo>
                      <a:pt x="15191" y="19069"/>
                    </a:lnTo>
                    <a:lnTo>
                      <a:pt x="17067" y="13881"/>
                    </a:lnTo>
                    <a:close/>
                    <a:moveTo>
                      <a:pt x="4069" y="19410"/>
                    </a:moveTo>
                    <a:lnTo>
                      <a:pt x="4430" y="20409"/>
                    </a:lnTo>
                    <a:lnTo>
                      <a:pt x="3711" y="20779"/>
                    </a:lnTo>
                    <a:lnTo>
                      <a:pt x="3711" y="20779"/>
                    </a:lnTo>
                    <a:lnTo>
                      <a:pt x="3863" y="19554"/>
                    </a:lnTo>
                    <a:lnTo>
                      <a:pt x="4069" y="19410"/>
                    </a:lnTo>
                    <a:close/>
                    <a:moveTo>
                      <a:pt x="17521" y="21527"/>
                    </a:moveTo>
                    <a:cubicBezTo>
                      <a:pt x="17595" y="21527"/>
                      <a:pt x="17652" y="21534"/>
                      <a:pt x="17683" y="21552"/>
                    </a:cubicBezTo>
                    <a:cubicBezTo>
                      <a:pt x="17746" y="21588"/>
                      <a:pt x="17800" y="21707"/>
                      <a:pt x="17846" y="21844"/>
                    </a:cubicBezTo>
                    <a:lnTo>
                      <a:pt x="17482" y="22538"/>
                    </a:lnTo>
                    <a:lnTo>
                      <a:pt x="16994" y="22724"/>
                    </a:lnTo>
                    <a:lnTo>
                      <a:pt x="16516" y="21677"/>
                    </a:lnTo>
                    <a:cubicBezTo>
                      <a:pt x="16516" y="21677"/>
                      <a:pt x="17186" y="21527"/>
                      <a:pt x="17521" y="21527"/>
                    </a:cubicBezTo>
                    <a:close/>
                    <a:moveTo>
                      <a:pt x="6291" y="18852"/>
                    </a:moveTo>
                    <a:lnTo>
                      <a:pt x="8061" y="20747"/>
                    </a:lnTo>
                    <a:cubicBezTo>
                      <a:pt x="8061" y="20747"/>
                      <a:pt x="10518" y="20187"/>
                      <a:pt x="11747" y="19907"/>
                    </a:cubicBezTo>
                    <a:cubicBezTo>
                      <a:pt x="11819" y="19891"/>
                      <a:pt x="11882" y="19883"/>
                      <a:pt x="11937" y="19883"/>
                    </a:cubicBezTo>
                    <a:cubicBezTo>
                      <a:pt x="12817" y="19883"/>
                      <a:pt x="11581" y="21912"/>
                      <a:pt x="11453" y="23451"/>
                    </a:cubicBezTo>
                    <a:cubicBezTo>
                      <a:pt x="11408" y="24002"/>
                      <a:pt x="10956" y="24184"/>
                      <a:pt x="10376" y="24184"/>
                    </a:cubicBezTo>
                    <a:cubicBezTo>
                      <a:pt x="9233" y="24184"/>
                      <a:pt x="7595" y="23475"/>
                      <a:pt x="7595" y="23475"/>
                    </a:cubicBezTo>
                    <a:lnTo>
                      <a:pt x="4136" y="21589"/>
                    </a:lnTo>
                    <a:lnTo>
                      <a:pt x="6291" y="18852"/>
                    </a:lnTo>
                    <a:close/>
                    <a:moveTo>
                      <a:pt x="6587" y="23727"/>
                    </a:moveTo>
                    <a:lnTo>
                      <a:pt x="8708" y="26032"/>
                    </a:lnTo>
                    <a:lnTo>
                      <a:pt x="8444" y="26486"/>
                    </a:lnTo>
                    <a:cubicBezTo>
                      <a:pt x="8444" y="26486"/>
                      <a:pt x="6268" y="24912"/>
                      <a:pt x="6058" y="24635"/>
                    </a:cubicBezTo>
                    <a:cubicBezTo>
                      <a:pt x="5849" y="24359"/>
                      <a:pt x="6587" y="23727"/>
                      <a:pt x="6587" y="23727"/>
                    </a:cubicBezTo>
                    <a:close/>
                    <a:moveTo>
                      <a:pt x="14523" y="23308"/>
                    </a:moveTo>
                    <a:lnTo>
                      <a:pt x="15088" y="24302"/>
                    </a:lnTo>
                    <a:lnTo>
                      <a:pt x="15471" y="25365"/>
                    </a:lnTo>
                    <a:lnTo>
                      <a:pt x="13658" y="26640"/>
                    </a:lnTo>
                    <a:lnTo>
                      <a:pt x="12516" y="25515"/>
                    </a:lnTo>
                    <a:lnTo>
                      <a:pt x="12904" y="24383"/>
                    </a:lnTo>
                    <a:lnTo>
                      <a:pt x="14523" y="23308"/>
                    </a:lnTo>
                    <a:close/>
                    <a:moveTo>
                      <a:pt x="15967" y="25426"/>
                    </a:moveTo>
                    <a:lnTo>
                      <a:pt x="14985" y="27301"/>
                    </a:lnTo>
                    <a:cubicBezTo>
                      <a:pt x="14912" y="27045"/>
                      <a:pt x="14841" y="26788"/>
                      <a:pt x="14779" y="26527"/>
                    </a:cubicBezTo>
                    <a:lnTo>
                      <a:pt x="15967" y="25426"/>
                    </a:lnTo>
                    <a:close/>
                    <a:moveTo>
                      <a:pt x="11173" y="24437"/>
                    </a:moveTo>
                    <a:cubicBezTo>
                      <a:pt x="11442" y="24523"/>
                      <a:pt x="11715" y="24600"/>
                      <a:pt x="11983" y="24690"/>
                    </a:cubicBezTo>
                    <a:lnTo>
                      <a:pt x="11525" y="25555"/>
                    </a:lnTo>
                    <a:lnTo>
                      <a:pt x="12039" y="25467"/>
                    </a:lnTo>
                    <a:lnTo>
                      <a:pt x="12039" y="25467"/>
                    </a:lnTo>
                    <a:cubicBezTo>
                      <a:pt x="11712" y="26221"/>
                      <a:pt x="11380" y="26974"/>
                      <a:pt x="11043" y="27724"/>
                    </a:cubicBezTo>
                    <a:lnTo>
                      <a:pt x="10649" y="27765"/>
                    </a:lnTo>
                    <a:lnTo>
                      <a:pt x="9959" y="28547"/>
                    </a:lnTo>
                    <a:lnTo>
                      <a:pt x="9288" y="25686"/>
                    </a:lnTo>
                    <a:lnTo>
                      <a:pt x="10091" y="25823"/>
                    </a:lnTo>
                    <a:lnTo>
                      <a:pt x="11026" y="24721"/>
                    </a:lnTo>
                    <a:lnTo>
                      <a:pt x="11173" y="24437"/>
                    </a:lnTo>
                    <a:close/>
                    <a:moveTo>
                      <a:pt x="4239" y="24169"/>
                    </a:moveTo>
                    <a:lnTo>
                      <a:pt x="4042" y="28602"/>
                    </a:lnTo>
                    <a:lnTo>
                      <a:pt x="2923" y="29764"/>
                    </a:lnTo>
                    <a:lnTo>
                      <a:pt x="2666" y="29260"/>
                    </a:lnTo>
                    <a:lnTo>
                      <a:pt x="3193" y="24987"/>
                    </a:lnTo>
                    <a:lnTo>
                      <a:pt x="4239" y="24169"/>
                    </a:lnTo>
                    <a:close/>
                    <a:moveTo>
                      <a:pt x="10876" y="28363"/>
                    </a:moveTo>
                    <a:lnTo>
                      <a:pt x="11607" y="29738"/>
                    </a:lnTo>
                    <a:lnTo>
                      <a:pt x="10756" y="30557"/>
                    </a:lnTo>
                    <a:lnTo>
                      <a:pt x="9939" y="29465"/>
                    </a:lnTo>
                    <a:lnTo>
                      <a:pt x="10876" y="28363"/>
                    </a:lnTo>
                    <a:close/>
                    <a:moveTo>
                      <a:pt x="7157" y="26794"/>
                    </a:moveTo>
                    <a:cubicBezTo>
                      <a:pt x="7157" y="26794"/>
                      <a:pt x="7701" y="27782"/>
                      <a:pt x="7654" y="27959"/>
                    </a:cubicBezTo>
                    <a:cubicBezTo>
                      <a:pt x="7616" y="28106"/>
                      <a:pt x="6470" y="30548"/>
                      <a:pt x="6470" y="30548"/>
                    </a:cubicBezTo>
                    <a:lnTo>
                      <a:pt x="4899" y="30628"/>
                    </a:lnTo>
                    <a:cubicBezTo>
                      <a:pt x="4899" y="30628"/>
                      <a:pt x="4547" y="29958"/>
                      <a:pt x="4503" y="29746"/>
                    </a:cubicBezTo>
                    <a:cubicBezTo>
                      <a:pt x="4458" y="29535"/>
                      <a:pt x="5648" y="26875"/>
                      <a:pt x="5648" y="26875"/>
                    </a:cubicBezTo>
                    <a:lnTo>
                      <a:pt x="7157" y="26794"/>
                    </a:lnTo>
                    <a:close/>
                    <a:moveTo>
                      <a:pt x="7227" y="30575"/>
                    </a:moveTo>
                    <a:cubicBezTo>
                      <a:pt x="7260" y="30575"/>
                      <a:pt x="7286" y="30578"/>
                      <a:pt x="7300" y="30586"/>
                    </a:cubicBezTo>
                    <a:cubicBezTo>
                      <a:pt x="7378" y="30630"/>
                      <a:pt x="7430" y="30953"/>
                      <a:pt x="7430" y="30953"/>
                    </a:cubicBezTo>
                    <a:lnTo>
                      <a:pt x="6986" y="31122"/>
                    </a:lnTo>
                    <a:lnTo>
                      <a:pt x="6767" y="30643"/>
                    </a:lnTo>
                    <a:cubicBezTo>
                      <a:pt x="6767" y="30643"/>
                      <a:pt x="7075" y="30575"/>
                      <a:pt x="7227" y="30575"/>
                    </a:cubicBezTo>
                    <a:close/>
                    <a:moveTo>
                      <a:pt x="3528" y="30177"/>
                    </a:moveTo>
                    <a:lnTo>
                      <a:pt x="3829" y="30705"/>
                    </a:lnTo>
                    <a:lnTo>
                      <a:pt x="4032" y="31270"/>
                    </a:lnTo>
                    <a:lnTo>
                      <a:pt x="3068" y="31948"/>
                    </a:lnTo>
                    <a:lnTo>
                      <a:pt x="2460" y="31350"/>
                    </a:lnTo>
                    <a:lnTo>
                      <a:pt x="2668" y="30748"/>
                    </a:lnTo>
                    <a:lnTo>
                      <a:pt x="3528" y="30177"/>
                    </a:lnTo>
                    <a:close/>
                    <a:moveTo>
                      <a:pt x="11906" y="32080"/>
                    </a:moveTo>
                    <a:lnTo>
                      <a:pt x="12286" y="32449"/>
                    </a:lnTo>
                    <a:lnTo>
                      <a:pt x="12020" y="32956"/>
                    </a:lnTo>
                    <a:lnTo>
                      <a:pt x="11021" y="32482"/>
                    </a:lnTo>
                    <a:lnTo>
                      <a:pt x="11906" y="32080"/>
                    </a:lnTo>
                    <a:close/>
                    <a:moveTo>
                      <a:pt x="5001" y="30910"/>
                    </a:moveTo>
                    <a:lnTo>
                      <a:pt x="6418" y="31184"/>
                    </a:lnTo>
                    <a:cubicBezTo>
                      <a:pt x="6418" y="31184"/>
                      <a:pt x="6142" y="32248"/>
                      <a:pt x="6067" y="32389"/>
                    </a:cubicBezTo>
                    <a:cubicBezTo>
                      <a:pt x="6048" y="32425"/>
                      <a:pt x="6007" y="32439"/>
                      <a:pt x="5956" y="32439"/>
                    </a:cubicBezTo>
                    <a:cubicBezTo>
                      <a:pt x="5806" y="32439"/>
                      <a:pt x="5572" y="32322"/>
                      <a:pt x="5572" y="32322"/>
                    </a:cubicBezTo>
                    <a:lnTo>
                      <a:pt x="5236" y="32259"/>
                    </a:lnTo>
                    <a:lnTo>
                      <a:pt x="5024" y="32891"/>
                    </a:lnTo>
                    <a:lnTo>
                      <a:pt x="3925" y="33322"/>
                    </a:lnTo>
                    <a:cubicBezTo>
                      <a:pt x="3925" y="33322"/>
                      <a:pt x="3573" y="32652"/>
                      <a:pt x="3465" y="32441"/>
                    </a:cubicBezTo>
                    <a:cubicBezTo>
                      <a:pt x="3358" y="32229"/>
                      <a:pt x="3905" y="32049"/>
                      <a:pt x="3905" y="32049"/>
                    </a:cubicBezTo>
                    <a:cubicBezTo>
                      <a:pt x="3905" y="32049"/>
                      <a:pt x="4469" y="31656"/>
                      <a:pt x="4669" y="31514"/>
                    </a:cubicBezTo>
                    <a:cubicBezTo>
                      <a:pt x="4869" y="31371"/>
                      <a:pt x="5001" y="30910"/>
                      <a:pt x="5001" y="30910"/>
                    </a:cubicBezTo>
                    <a:close/>
                    <a:moveTo>
                      <a:pt x="7792" y="32585"/>
                    </a:moveTo>
                    <a:cubicBezTo>
                      <a:pt x="7924" y="32585"/>
                      <a:pt x="8222" y="33006"/>
                      <a:pt x="8222" y="33006"/>
                    </a:cubicBezTo>
                    <a:lnTo>
                      <a:pt x="8123" y="33167"/>
                    </a:lnTo>
                    <a:lnTo>
                      <a:pt x="7312" y="33365"/>
                    </a:lnTo>
                    <a:cubicBezTo>
                      <a:pt x="7311" y="33365"/>
                      <a:pt x="7670" y="32817"/>
                      <a:pt x="7742" y="32624"/>
                    </a:cubicBezTo>
                    <a:cubicBezTo>
                      <a:pt x="7752" y="32597"/>
                      <a:pt x="7770" y="32585"/>
                      <a:pt x="7792" y="32585"/>
                    </a:cubicBezTo>
                    <a:close/>
                    <a:moveTo>
                      <a:pt x="2308" y="32175"/>
                    </a:moveTo>
                    <a:lnTo>
                      <a:pt x="2839" y="32833"/>
                    </a:lnTo>
                    <a:lnTo>
                      <a:pt x="3208" y="33291"/>
                    </a:lnTo>
                    <a:cubicBezTo>
                      <a:pt x="3208" y="33291"/>
                      <a:pt x="2426" y="33650"/>
                      <a:pt x="2233" y="33722"/>
                    </a:cubicBezTo>
                    <a:cubicBezTo>
                      <a:pt x="2203" y="33733"/>
                      <a:pt x="2158" y="33764"/>
                      <a:pt x="2106" y="33806"/>
                    </a:cubicBezTo>
                    <a:lnTo>
                      <a:pt x="2308" y="32175"/>
                    </a:lnTo>
                    <a:close/>
                    <a:moveTo>
                      <a:pt x="9344" y="28376"/>
                    </a:moveTo>
                    <a:lnTo>
                      <a:pt x="10911" y="34146"/>
                    </a:lnTo>
                    <a:lnTo>
                      <a:pt x="9579" y="33769"/>
                    </a:lnTo>
                    <a:lnTo>
                      <a:pt x="8311" y="32621"/>
                    </a:lnTo>
                    <a:lnTo>
                      <a:pt x="7479" y="30315"/>
                    </a:lnTo>
                    <a:lnTo>
                      <a:pt x="9344" y="28376"/>
                    </a:lnTo>
                    <a:close/>
                    <a:moveTo>
                      <a:pt x="5994" y="33502"/>
                    </a:moveTo>
                    <a:lnTo>
                      <a:pt x="6898" y="33560"/>
                    </a:lnTo>
                    <a:lnTo>
                      <a:pt x="6646" y="34878"/>
                    </a:lnTo>
                    <a:lnTo>
                      <a:pt x="5974" y="35460"/>
                    </a:lnTo>
                    <a:lnTo>
                      <a:pt x="5994" y="33502"/>
                    </a:lnTo>
                    <a:close/>
                    <a:moveTo>
                      <a:pt x="8034" y="33579"/>
                    </a:moveTo>
                    <a:lnTo>
                      <a:pt x="8743" y="34460"/>
                    </a:lnTo>
                    <a:lnTo>
                      <a:pt x="7823" y="35739"/>
                    </a:lnTo>
                    <a:cubicBezTo>
                      <a:pt x="7823" y="35739"/>
                      <a:pt x="6973" y="34294"/>
                      <a:pt x="7020" y="34116"/>
                    </a:cubicBezTo>
                    <a:cubicBezTo>
                      <a:pt x="7065" y="33939"/>
                      <a:pt x="8034" y="33579"/>
                      <a:pt x="8034" y="33579"/>
                    </a:cubicBezTo>
                    <a:close/>
                    <a:moveTo>
                      <a:pt x="6857" y="35320"/>
                    </a:moveTo>
                    <a:lnTo>
                      <a:pt x="8021" y="36374"/>
                    </a:lnTo>
                    <a:lnTo>
                      <a:pt x="7209" y="37865"/>
                    </a:lnTo>
                    <a:cubicBezTo>
                      <a:pt x="7209" y="37865"/>
                      <a:pt x="6279" y="36633"/>
                      <a:pt x="6136" y="36457"/>
                    </a:cubicBezTo>
                    <a:cubicBezTo>
                      <a:pt x="5995" y="36281"/>
                      <a:pt x="6857" y="35320"/>
                      <a:pt x="6857" y="35320"/>
                    </a:cubicBezTo>
                    <a:close/>
                    <a:moveTo>
                      <a:pt x="1212" y="41058"/>
                    </a:moveTo>
                    <a:lnTo>
                      <a:pt x="1821" y="41328"/>
                    </a:lnTo>
                    <a:lnTo>
                      <a:pt x="1922" y="42000"/>
                    </a:lnTo>
                    <a:lnTo>
                      <a:pt x="1620" y="41860"/>
                    </a:lnTo>
                    <a:lnTo>
                      <a:pt x="1193" y="41216"/>
                    </a:lnTo>
                    <a:lnTo>
                      <a:pt x="1212" y="41058"/>
                    </a:lnTo>
                    <a:close/>
                    <a:moveTo>
                      <a:pt x="5185" y="33176"/>
                    </a:moveTo>
                    <a:lnTo>
                      <a:pt x="5057" y="38488"/>
                    </a:lnTo>
                    <a:lnTo>
                      <a:pt x="3310" y="42571"/>
                    </a:lnTo>
                    <a:lnTo>
                      <a:pt x="1354" y="39918"/>
                    </a:lnTo>
                    <a:lnTo>
                      <a:pt x="2008" y="34603"/>
                    </a:lnTo>
                    <a:lnTo>
                      <a:pt x="5185" y="33176"/>
                    </a:lnTo>
                    <a:close/>
                    <a:moveTo>
                      <a:pt x="9514" y="37336"/>
                    </a:moveTo>
                    <a:lnTo>
                      <a:pt x="9563" y="37643"/>
                    </a:lnTo>
                    <a:lnTo>
                      <a:pt x="6669" y="43163"/>
                    </a:lnTo>
                    <a:lnTo>
                      <a:pt x="6994" y="41011"/>
                    </a:lnTo>
                    <a:lnTo>
                      <a:pt x="7031" y="38507"/>
                    </a:lnTo>
                    <a:lnTo>
                      <a:pt x="9514" y="37336"/>
                    </a:lnTo>
                    <a:close/>
                    <a:moveTo>
                      <a:pt x="1135" y="41687"/>
                    </a:moveTo>
                    <a:cubicBezTo>
                      <a:pt x="1346" y="41917"/>
                      <a:pt x="1557" y="42639"/>
                      <a:pt x="1557" y="42639"/>
                    </a:cubicBezTo>
                    <a:cubicBezTo>
                      <a:pt x="1557" y="42639"/>
                      <a:pt x="1248" y="42938"/>
                      <a:pt x="946" y="43222"/>
                    </a:cubicBezTo>
                    <a:lnTo>
                      <a:pt x="1135" y="41687"/>
                    </a:lnTo>
                    <a:close/>
                    <a:moveTo>
                      <a:pt x="2394" y="42205"/>
                    </a:moveTo>
                    <a:cubicBezTo>
                      <a:pt x="2681" y="42205"/>
                      <a:pt x="3405" y="42981"/>
                      <a:pt x="3405" y="42981"/>
                    </a:cubicBezTo>
                    <a:lnTo>
                      <a:pt x="3233" y="43548"/>
                    </a:lnTo>
                    <a:cubicBezTo>
                      <a:pt x="3233" y="43548"/>
                      <a:pt x="2878" y="43527"/>
                      <a:pt x="2481" y="43527"/>
                    </a:cubicBezTo>
                    <a:cubicBezTo>
                      <a:pt x="2040" y="43527"/>
                      <a:pt x="1548" y="43553"/>
                      <a:pt x="1440" y="43666"/>
                    </a:cubicBezTo>
                    <a:cubicBezTo>
                      <a:pt x="1426" y="43681"/>
                      <a:pt x="1417" y="43688"/>
                      <a:pt x="1412" y="43688"/>
                    </a:cubicBezTo>
                    <a:cubicBezTo>
                      <a:pt x="1359" y="43688"/>
                      <a:pt x="2144" y="42476"/>
                      <a:pt x="2309" y="42245"/>
                    </a:cubicBezTo>
                    <a:cubicBezTo>
                      <a:pt x="2329" y="42218"/>
                      <a:pt x="2358" y="42205"/>
                      <a:pt x="2394" y="42205"/>
                    </a:cubicBezTo>
                    <a:close/>
                    <a:moveTo>
                      <a:pt x="4731" y="44512"/>
                    </a:moveTo>
                    <a:lnTo>
                      <a:pt x="4731" y="44512"/>
                    </a:lnTo>
                    <a:cubicBezTo>
                      <a:pt x="4731" y="44512"/>
                      <a:pt x="3527" y="48835"/>
                      <a:pt x="3082" y="49737"/>
                    </a:cubicBezTo>
                    <a:lnTo>
                      <a:pt x="212" y="49182"/>
                    </a:lnTo>
                    <a:lnTo>
                      <a:pt x="774" y="44618"/>
                    </a:lnTo>
                    <a:lnTo>
                      <a:pt x="4731" y="44512"/>
                    </a:lnTo>
                    <a:close/>
                    <a:moveTo>
                      <a:pt x="10521" y="0"/>
                    </a:moveTo>
                    <a:cubicBezTo>
                      <a:pt x="10288" y="0"/>
                      <a:pt x="10118" y="77"/>
                      <a:pt x="10028" y="249"/>
                    </a:cubicBezTo>
                    <a:cubicBezTo>
                      <a:pt x="9137" y="1946"/>
                      <a:pt x="3793" y="13201"/>
                      <a:pt x="3793" y="13201"/>
                    </a:cubicBezTo>
                    <a:lnTo>
                      <a:pt x="0" y="49994"/>
                    </a:lnTo>
                    <a:lnTo>
                      <a:pt x="2888" y="50620"/>
                    </a:lnTo>
                    <a:lnTo>
                      <a:pt x="20209" y="18187"/>
                    </a:lnTo>
                    <a:lnTo>
                      <a:pt x="19643" y="6097"/>
                    </a:lnTo>
                    <a:cubicBezTo>
                      <a:pt x="19643" y="6097"/>
                      <a:pt x="12593" y="0"/>
                      <a:pt x="10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3" name="Google Shape;6623;p7"/>
              <p:cNvSpPr/>
              <p:nvPr/>
            </p:nvSpPr>
            <p:spPr>
              <a:xfrm>
                <a:off x="7003527" y="4417709"/>
                <a:ext cx="118336" cy="238307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5828" extrusionOk="0">
                    <a:moveTo>
                      <a:pt x="2845" y="1"/>
                    </a:moveTo>
                    <a:lnTo>
                      <a:pt x="362" y="1172"/>
                    </a:lnTo>
                    <a:lnTo>
                      <a:pt x="325" y="3676"/>
                    </a:lnTo>
                    <a:lnTo>
                      <a:pt x="0" y="5828"/>
                    </a:lnTo>
                    <a:lnTo>
                      <a:pt x="2894" y="308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4" name="Google Shape;6624;p7"/>
              <p:cNvSpPr/>
              <p:nvPr/>
            </p:nvSpPr>
            <p:spPr>
              <a:xfrm>
                <a:off x="7242570" y="3844104"/>
                <a:ext cx="120912" cy="136286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3333" extrusionOk="0">
                    <a:moveTo>
                      <a:pt x="2008" y="1"/>
                    </a:moveTo>
                    <a:lnTo>
                      <a:pt x="389" y="1076"/>
                    </a:lnTo>
                    <a:lnTo>
                      <a:pt x="1" y="2208"/>
                    </a:lnTo>
                    <a:lnTo>
                      <a:pt x="1143" y="3333"/>
                    </a:lnTo>
                    <a:lnTo>
                      <a:pt x="2956" y="2058"/>
                    </a:lnTo>
                    <a:lnTo>
                      <a:pt x="2573" y="995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5" name="Google Shape;6625;p7"/>
              <p:cNvSpPr/>
              <p:nvPr/>
            </p:nvSpPr>
            <p:spPr>
              <a:xfrm>
                <a:off x="7335104" y="3930709"/>
                <a:ext cx="48659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877" extrusionOk="0">
                    <a:moveTo>
                      <a:pt x="1190" y="1"/>
                    </a:moveTo>
                    <a:lnTo>
                      <a:pt x="1" y="1102"/>
                    </a:lnTo>
                    <a:cubicBezTo>
                      <a:pt x="63" y="1363"/>
                      <a:pt x="134" y="1620"/>
                      <a:pt x="207" y="1876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6" name="Google Shape;6626;p7"/>
              <p:cNvSpPr/>
              <p:nvPr/>
            </p:nvSpPr>
            <p:spPr>
              <a:xfrm>
                <a:off x="7110577" y="3890309"/>
                <a:ext cx="112611" cy="16809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4111" extrusionOk="0">
                    <a:moveTo>
                      <a:pt x="1886" y="0"/>
                    </a:moveTo>
                    <a:lnTo>
                      <a:pt x="1739" y="284"/>
                    </a:lnTo>
                    <a:lnTo>
                      <a:pt x="804" y="1386"/>
                    </a:lnTo>
                    <a:lnTo>
                      <a:pt x="1" y="1249"/>
                    </a:lnTo>
                    <a:lnTo>
                      <a:pt x="672" y="4110"/>
                    </a:lnTo>
                    <a:lnTo>
                      <a:pt x="1362" y="3328"/>
                    </a:lnTo>
                    <a:lnTo>
                      <a:pt x="1756" y="3287"/>
                    </a:lnTo>
                    <a:cubicBezTo>
                      <a:pt x="2093" y="2537"/>
                      <a:pt x="2426" y="1784"/>
                      <a:pt x="2753" y="1030"/>
                    </a:cubicBezTo>
                    <a:lnTo>
                      <a:pt x="2753" y="1030"/>
                    </a:lnTo>
                    <a:lnTo>
                      <a:pt x="2238" y="1118"/>
                    </a:lnTo>
                    <a:lnTo>
                      <a:pt x="2696" y="253"/>
                    </a:lnTo>
                    <a:cubicBezTo>
                      <a:pt x="2428" y="163"/>
                      <a:pt x="2155" y="86"/>
                      <a:pt x="1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7" name="Google Shape;6627;p7"/>
              <p:cNvSpPr/>
              <p:nvPr/>
            </p:nvSpPr>
            <p:spPr>
              <a:xfrm>
                <a:off x="7406171" y="3771278"/>
                <a:ext cx="54384" cy="4898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98" extrusionOk="0">
                    <a:moveTo>
                      <a:pt x="1005" y="1"/>
                    </a:moveTo>
                    <a:cubicBezTo>
                      <a:pt x="670" y="1"/>
                      <a:pt x="0" y="151"/>
                      <a:pt x="0" y="151"/>
                    </a:cubicBezTo>
                    <a:lnTo>
                      <a:pt x="478" y="1198"/>
                    </a:lnTo>
                    <a:lnTo>
                      <a:pt x="966" y="1012"/>
                    </a:lnTo>
                    <a:lnTo>
                      <a:pt x="1330" y="318"/>
                    </a:lnTo>
                    <a:cubicBezTo>
                      <a:pt x="1284" y="181"/>
                      <a:pt x="1230" y="62"/>
                      <a:pt x="1167" y="26"/>
                    </a:cubicBezTo>
                    <a:cubicBezTo>
                      <a:pt x="1136" y="8"/>
                      <a:pt x="1079" y="1"/>
                      <a:pt x="10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8" name="Google Shape;6628;p7"/>
              <p:cNvSpPr/>
              <p:nvPr/>
            </p:nvSpPr>
            <p:spPr>
              <a:xfrm>
                <a:off x="7181480" y="4202832"/>
                <a:ext cx="51726" cy="3582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876" extrusionOk="0">
                    <a:moveTo>
                      <a:pt x="885" y="0"/>
                    </a:moveTo>
                    <a:lnTo>
                      <a:pt x="0" y="402"/>
                    </a:lnTo>
                    <a:lnTo>
                      <a:pt x="999" y="876"/>
                    </a:lnTo>
                    <a:lnTo>
                      <a:pt x="1265" y="369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9" name="Google Shape;6629;p7"/>
              <p:cNvSpPr/>
              <p:nvPr/>
            </p:nvSpPr>
            <p:spPr>
              <a:xfrm>
                <a:off x="6908090" y="3243593"/>
                <a:ext cx="183678" cy="318206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782" extrusionOk="0">
                    <a:moveTo>
                      <a:pt x="4491" y="0"/>
                    </a:moveTo>
                    <a:lnTo>
                      <a:pt x="2440" y="987"/>
                    </a:lnTo>
                    <a:cubicBezTo>
                      <a:pt x="1207" y="3597"/>
                      <a:pt x="157" y="5834"/>
                      <a:pt x="157" y="5834"/>
                    </a:cubicBezTo>
                    <a:lnTo>
                      <a:pt x="1" y="7093"/>
                    </a:lnTo>
                    <a:lnTo>
                      <a:pt x="1409" y="7781"/>
                    </a:lnTo>
                    <a:lnTo>
                      <a:pt x="3750" y="6265"/>
                    </a:lnTo>
                    <a:lnTo>
                      <a:pt x="4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0" name="Google Shape;6630;p7"/>
              <p:cNvSpPr/>
              <p:nvPr/>
            </p:nvSpPr>
            <p:spPr>
              <a:xfrm>
                <a:off x="7083998" y="3002669"/>
                <a:ext cx="213773" cy="25629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268" extrusionOk="0">
                    <a:moveTo>
                      <a:pt x="3110" y="1"/>
                    </a:moveTo>
                    <a:cubicBezTo>
                      <a:pt x="2716" y="147"/>
                      <a:pt x="1682" y="751"/>
                      <a:pt x="792" y="1290"/>
                    </a:cubicBezTo>
                    <a:cubicBezTo>
                      <a:pt x="549" y="1797"/>
                      <a:pt x="282" y="2358"/>
                      <a:pt x="1" y="2948"/>
                    </a:cubicBezTo>
                    <a:lnTo>
                      <a:pt x="3073" y="6267"/>
                    </a:lnTo>
                    <a:lnTo>
                      <a:pt x="5228" y="3529"/>
                    </a:lnTo>
                    <a:lnTo>
                      <a:pt x="31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1" name="Google Shape;6631;p7"/>
              <p:cNvSpPr/>
              <p:nvPr/>
            </p:nvSpPr>
            <p:spPr>
              <a:xfrm>
                <a:off x="7129468" y="3382537"/>
                <a:ext cx="201342" cy="133506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3265" extrusionOk="0">
                    <a:moveTo>
                      <a:pt x="1" y="0"/>
                    </a:moveTo>
                    <a:lnTo>
                      <a:pt x="694" y="3265"/>
                    </a:lnTo>
                    <a:lnTo>
                      <a:pt x="3588" y="3247"/>
                    </a:lnTo>
                    <a:cubicBezTo>
                      <a:pt x="3588" y="3247"/>
                      <a:pt x="4924" y="1612"/>
                      <a:pt x="3732" y="1612"/>
                    </a:cubicBezTo>
                    <a:cubicBezTo>
                      <a:pt x="3729" y="1612"/>
                      <a:pt x="3727" y="1612"/>
                      <a:pt x="3724" y="1612"/>
                    </a:cubicBezTo>
                    <a:cubicBezTo>
                      <a:pt x="3721" y="1612"/>
                      <a:pt x="3719" y="1612"/>
                      <a:pt x="3716" y="1612"/>
                    </a:cubicBezTo>
                    <a:cubicBezTo>
                      <a:pt x="2507" y="161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2" name="Google Shape;6632;p7"/>
              <p:cNvSpPr/>
              <p:nvPr/>
            </p:nvSpPr>
            <p:spPr>
              <a:xfrm>
                <a:off x="6899953" y="3661898"/>
                <a:ext cx="354966" cy="21810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5334" extrusionOk="0">
                    <a:moveTo>
                      <a:pt x="2155" y="1"/>
                    </a:moveTo>
                    <a:lnTo>
                      <a:pt x="0" y="2738"/>
                    </a:lnTo>
                    <a:lnTo>
                      <a:pt x="3459" y="4624"/>
                    </a:lnTo>
                    <a:cubicBezTo>
                      <a:pt x="3459" y="4624"/>
                      <a:pt x="5097" y="5333"/>
                      <a:pt x="6240" y="5333"/>
                    </a:cubicBezTo>
                    <a:cubicBezTo>
                      <a:pt x="6820" y="5333"/>
                      <a:pt x="7272" y="5151"/>
                      <a:pt x="7317" y="4600"/>
                    </a:cubicBezTo>
                    <a:cubicBezTo>
                      <a:pt x="7445" y="3061"/>
                      <a:pt x="8681" y="1032"/>
                      <a:pt x="7801" y="1032"/>
                    </a:cubicBezTo>
                    <a:cubicBezTo>
                      <a:pt x="7746" y="1032"/>
                      <a:pt x="7683" y="1040"/>
                      <a:pt x="7611" y="1056"/>
                    </a:cubicBezTo>
                    <a:cubicBezTo>
                      <a:pt x="6382" y="1336"/>
                      <a:pt x="3925" y="1896"/>
                      <a:pt x="3925" y="1896"/>
                    </a:cubicBezTo>
                    <a:lnTo>
                      <a:pt x="21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3" name="Google Shape;6633;p7"/>
              <p:cNvSpPr/>
              <p:nvPr/>
            </p:nvSpPr>
            <p:spPr>
              <a:xfrm>
                <a:off x="7092217" y="3593939"/>
                <a:ext cx="134365" cy="784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918" extrusionOk="0">
                    <a:moveTo>
                      <a:pt x="1930" y="0"/>
                    </a:moveTo>
                    <a:lnTo>
                      <a:pt x="0" y="12"/>
                    </a:lnTo>
                    <a:lnTo>
                      <a:pt x="324" y="1917"/>
                    </a:lnTo>
                    <a:lnTo>
                      <a:pt x="3286" y="1082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4" name="Google Shape;6634;p7"/>
              <p:cNvSpPr/>
              <p:nvPr/>
            </p:nvSpPr>
            <p:spPr>
              <a:xfrm>
                <a:off x="7351951" y="3458674"/>
                <a:ext cx="172106" cy="278216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6804" extrusionOk="0">
                    <a:moveTo>
                      <a:pt x="1877" y="0"/>
                    </a:moveTo>
                    <a:lnTo>
                      <a:pt x="1" y="5188"/>
                    </a:lnTo>
                    <a:lnTo>
                      <a:pt x="3242" y="6803"/>
                    </a:lnTo>
                    <a:lnTo>
                      <a:pt x="4209" y="4768"/>
                    </a:lnTo>
                    <a:lnTo>
                      <a:pt x="4136" y="864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5" name="Google Shape;6635;p7"/>
              <p:cNvSpPr/>
              <p:nvPr/>
            </p:nvSpPr>
            <p:spPr>
              <a:xfrm>
                <a:off x="7445098" y="3161527"/>
                <a:ext cx="72784" cy="15460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781" extrusionOk="0">
                    <a:moveTo>
                      <a:pt x="1077" y="1"/>
                    </a:moveTo>
                    <a:lnTo>
                      <a:pt x="0" y="2153"/>
                    </a:lnTo>
                    <a:lnTo>
                      <a:pt x="1070" y="3781"/>
                    </a:lnTo>
                    <a:lnTo>
                      <a:pt x="1779" y="3777"/>
                    </a:lnTo>
                    <a:lnTo>
                      <a:pt x="1720" y="572"/>
                    </a:lnTo>
                    <a:cubicBezTo>
                      <a:pt x="1720" y="572"/>
                      <a:pt x="1479" y="352"/>
                      <a:pt x="10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6" name="Google Shape;6636;p7"/>
              <p:cNvSpPr/>
              <p:nvPr/>
            </p:nvSpPr>
            <p:spPr>
              <a:xfrm>
                <a:off x="7296054" y="3049734"/>
                <a:ext cx="110771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286" extrusionOk="0">
                    <a:moveTo>
                      <a:pt x="1396" y="1"/>
                    </a:moveTo>
                    <a:lnTo>
                      <a:pt x="0" y="394"/>
                    </a:lnTo>
                    <a:lnTo>
                      <a:pt x="2495" y="2286"/>
                    </a:lnTo>
                    <a:lnTo>
                      <a:pt x="2709" y="1035"/>
                    </a:lnTo>
                    <a:cubicBezTo>
                      <a:pt x="2290" y="694"/>
                      <a:pt x="1846" y="343"/>
                      <a:pt x="1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7" name="Google Shape;6637;p7"/>
              <p:cNvSpPr/>
              <p:nvPr/>
            </p:nvSpPr>
            <p:spPr>
              <a:xfrm>
                <a:off x="7116383" y="3298754"/>
                <a:ext cx="9224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391" extrusionOk="0">
                    <a:moveTo>
                      <a:pt x="557" y="0"/>
                    </a:moveTo>
                    <a:cubicBezTo>
                      <a:pt x="557" y="0"/>
                      <a:pt x="1" y="1257"/>
                      <a:pt x="323" y="1257"/>
                    </a:cubicBezTo>
                    <a:cubicBezTo>
                      <a:pt x="335" y="1257"/>
                      <a:pt x="349" y="1255"/>
                      <a:pt x="364" y="1251"/>
                    </a:cubicBezTo>
                    <a:cubicBezTo>
                      <a:pt x="435" y="1234"/>
                      <a:pt x="539" y="1226"/>
                      <a:pt x="662" y="1226"/>
                    </a:cubicBezTo>
                    <a:cubicBezTo>
                      <a:pt x="1244" y="1226"/>
                      <a:pt x="2256" y="1391"/>
                      <a:pt x="2256" y="1391"/>
                    </a:cubicBezTo>
                    <a:cubicBezTo>
                      <a:pt x="2256" y="1391"/>
                      <a:pt x="2183" y="141"/>
                      <a:pt x="1965" y="91"/>
                    </a:cubicBezTo>
                    <a:cubicBezTo>
                      <a:pt x="1748" y="43"/>
                      <a:pt x="557" y="0"/>
                      <a:pt x="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8" name="Google Shape;6638;p7"/>
              <p:cNvSpPr/>
              <p:nvPr/>
            </p:nvSpPr>
            <p:spPr>
              <a:xfrm>
                <a:off x="7336085" y="3329830"/>
                <a:ext cx="138617" cy="145568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3560" extrusionOk="0">
                    <a:moveTo>
                      <a:pt x="1537" y="1"/>
                    </a:moveTo>
                    <a:lnTo>
                      <a:pt x="0" y="1461"/>
                    </a:lnTo>
                    <a:lnTo>
                      <a:pt x="534" y="3559"/>
                    </a:lnTo>
                    <a:lnTo>
                      <a:pt x="2413" y="2247"/>
                    </a:lnTo>
                    <a:cubicBezTo>
                      <a:pt x="2413" y="2247"/>
                      <a:pt x="2877" y="2779"/>
                      <a:pt x="3005" y="2779"/>
                    </a:cubicBezTo>
                    <a:cubicBezTo>
                      <a:pt x="3023" y="2779"/>
                      <a:pt x="3034" y="2768"/>
                      <a:pt x="3036" y="2743"/>
                    </a:cubicBezTo>
                    <a:cubicBezTo>
                      <a:pt x="3053" y="2543"/>
                      <a:pt x="3390" y="1141"/>
                      <a:pt x="3390" y="1141"/>
                    </a:cubicBezTo>
                    <a:lnTo>
                      <a:pt x="2120" y="448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9" name="Google Shape;6639;p7"/>
              <p:cNvSpPr/>
              <p:nvPr/>
            </p:nvSpPr>
            <p:spPr>
              <a:xfrm>
                <a:off x="7299448" y="3494003"/>
                <a:ext cx="90530" cy="7965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1948" extrusionOk="0">
                    <a:moveTo>
                      <a:pt x="375" y="1"/>
                    </a:moveTo>
                    <a:lnTo>
                      <a:pt x="1" y="1304"/>
                    </a:lnTo>
                    <a:lnTo>
                      <a:pt x="1010" y="1948"/>
                    </a:lnTo>
                    <a:lnTo>
                      <a:pt x="1457" y="1895"/>
                    </a:lnTo>
                    <a:cubicBezTo>
                      <a:pt x="1457" y="1895"/>
                      <a:pt x="2213" y="239"/>
                      <a:pt x="2085" y="191"/>
                    </a:cubicBezTo>
                    <a:cubicBezTo>
                      <a:pt x="2073" y="186"/>
                      <a:pt x="2055" y="184"/>
                      <a:pt x="2032" y="184"/>
                    </a:cubicBezTo>
                    <a:cubicBezTo>
                      <a:pt x="1795" y="184"/>
                      <a:pt x="1006" y="397"/>
                      <a:pt x="1006" y="397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0" name="Google Shape;6640;p7"/>
              <p:cNvSpPr/>
              <p:nvPr/>
            </p:nvSpPr>
            <p:spPr>
              <a:xfrm>
                <a:off x="7082158" y="3440110"/>
                <a:ext cx="57573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026" extrusionOk="0">
                    <a:moveTo>
                      <a:pt x="310" y="1"/>
                    </a:moveTo>
                    <a:cubicBezTo>
                      <a:pt x="310" y="1"/>
                      <a:pt x="0" y="1603"/>
                      <a:pt x="262" y="1652"/>
                    </a:cubicBezTo>
                    <a:cubicBezTo>
                      <a:pt x="486" y="1693"/>
                      <a:pt x="1272" y="2026"/>
                      <a:pt x="1388" y="2026"/>
                    </a:cubicBezTo>
                    <a:cubicBezTo>
                      <a:pt x="1407" y="2026"/>
                      <a:pt x="1408" y="2016"/>
                      <a:pt x="1384" y="1995"/>
                    </a:cubicBezTo>
                    <a:cubicBezTo>
                      <a:pt x="1219" y="1847"/>
                      <a:pt x="1030" y="397"/>
                      <a:pt x="1030" y="397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1" name="Google Shape;6641;p7"/>
              <p:cNvSpPr/>
              <p:nvPr/>
            </p:nvSpPr>
            <p:spPr>
              <a:xfrm>
                <a:off x="7185651" y="3361520"/>
                <a:ext cx="87832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551" extrusionOk="0">
                    <a:moveTo>
                      <a:pt x="1346" y="1"/>
                    </a:moveTo>
                    <a:cubicBezTo>
                      <a:pt x="1346" y="1"/>
                      <a:pt x="0" y="759"/>
                      <a:pt x="217" y="808"/>
                    </a:cubicBezTo>
                    <a:cubicBezTo>
                      <a:pt x="434" y="856"/>
                      <a:pt x="1439" y="1551"/>
                      <a:pt x="1439" y="1551"/>
                    </a:cubicBezTo>
                    <a:lnTo>
                      <a:pt x="2148" y="1546"/>
                    </a:lnTo>
                    <a:lnTo>
                      <a:pt x="1984" y="8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2" name="Google Shape;6642;p7"/>
              <p:cNvSpPr/>
              <p:nvPr/>
            </p:nvSpPr>
            <p:spPr>
              <a:xfrm>
                <a:off x="7098392" y="3215011"/>
                <a:ext cx="80840" cy="7172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754" extrusionOk="0">
                    <a:moveTo>
                      <a:pt x="502" y="1"/>
                    </a:moveTo>
                    <a:lnTo>
                      <a:pt x="35" y="304"/>
                    </a:lnTo>
                    <a:cubicBezTo>
                      <a:pt x="35" y="304"/>
                      <a:pt x="0" y="1754"/>
                      <a:pt x="256" y="1754"/>
                    </a:cubicBezTo>
                    <a:cubicBezTo>
                      <a:pt x="260" y="1754"/>
                      <a:pt x="264" y="1753"/>
                      <a:pt x="269" y="1753"/>
                    </a:cubicBezTo>
                    <a:cubicBezTo>
                      <a:pt x="537" y="1701"/>
                      <a:pt x="1977" y="1343"/>
                      <a:pt x="1721" y="1343"/>
                    </a:cubicBezTo>
                    <a:cubicBezTo>
                      <a:pt x="1720" y="1343"/>
                      <a:pt x="1720" y="1343"/>
                      <a:pt x="1719" y="1343"/>
                    </a:cubicBezTo>
                    <a:cubicBezTo>
                      <a:pt x="1719" y="1343"/>
                      <a:pt x="1719" y="1343"/>
                      <a:pt x="1719" y="1343"/>
                    </a:cubicBezTo>
                    <a:cubicBezTo>
                      <a:pt x="1452" y="1343"/>
                      <a:pt x="50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3" name="Google Shape;6643;p7"/>
              <p:cNvSpPr/>
              <p:nvPr/>
            </p:nvSpPr>
            <p:spPr>
              <a:xfrm>
                <a:off x="6981733" y="3542663"/>
                <a:ext cx="96051" cy="100262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52" extrusionOk="0">
                    <a:moveTo>
                      <a:pt x="1850" y="0"/>
                    </a:moveTo>
                    <a:lnTo>
                      <a:pt x="0" y="962"/>
                    </a:lnTo>
                    <a:lnTo>
                      <a:pt x="364" y="1910"/>
                    </a:lnTo>
                    <a:lnTo>
                      <a:pt x="1647" y="2452"/>
                    </a:lnTo>
                    <a:lnTo>
                      <a:pt x="2027" y="1600"/>
                    </a:lnTo>
                    <a:lnTo>
                      <a:pt x="2349" y="397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4" name="Google Shape;6644;p7"/>
              <p:cNvSpPr/>
              <p:nvPr/>
            </p:nvSpPr>
            <p:spPr>
              <a:xfrm>
                <a:off x="7098351" y="3307095"/>
                <a:ext cx="19014" cy="6137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501" extrusionOk="0">
                    <a:moveTo>
                      <a:pt x="361" y="0"/>
                    </a:moveTo>
                    <a:lnTo>
                      <a:pt x="1" y="602"/>
                    </a:lnTo>
                    <a:lnTo>
                      <a:pt x="281" y="1501"/>
                    </a:lnTo>
                    <a:lnTo>
                      <a:pt x="465" y="3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5" name="Google Shape;6645;p7"/>
              <p:cNvSpPr/>
              <p:nvPr/>
            </p:nvSpPr>
            <p:spPr>
              <a:xfrm>
                <a:off x="6894228" y="3562535"/>
                <a:ext cx="41994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047" extrusionOk="0">
                    <a:moveTo>
                      <a:pt x="252" y="1"/>
                    </a:moveTo>
                    <a:lnTo>
                      <a:pt x="1" y="2046"/>
                    </a:lnTo>
                    <a:cubicBezTo>
                      <a:pt x="250" y="1645"/>
                      <a:pt x="605" y="1058"/>
                      <a:pt x="800" y="634"/>
                    </a:cubicBezTo>
                    <a:cubicBezTo>
                      <a:pt x="1026" y="143"/>
                      <a:pt x="592" y="47"/>
                      <a:pt x="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6646;p7"/>
              <p:cNvSpPr/>
              <p:nvPr/>
            </p:nvSpPr>
            <p:spPr>
              <a:xfrm>
                <a:off x="6898767" y="3602566"/>
                <a:ext cx="87791" cy="10496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567" extrusionOk="0">
                    <a:moveTo>
                      <a:pt x="1184" y="1"/>
                    </a:moveTo>
                    <a:cubicBezTo>
                      <a:pt x="1039" y="1"/>
                      <a:pt x="313" y="1460"/>
                      <a:pt x="0" y="1560"/>
                    </a:cubicBezTo>
                    <a:cubicBezTo>
                      <a:pt x="0" y="1560"/>
                      <a:pt x="545" y="2457"/>
                      <a:pt x="669" y="2557"/>
                    </a:cubicBezTo>
                    <a:cubicBezTo>
                      <a:pt x="677" y="2563"/>
                      <a:pt x="686" y="2566"/>
                      <a:pt x="696" y="2566"/>
                    </a:cubicBezTo>
                    <a:cubicBezTo>
                      <a:pt x="835" y="2566"/>
                      <a:pt x="1117" y="1954"/>
                      <a:pt x="1117" y="1954"/>
                    </a:cubicBezTo>
                    <a:cubicBezTo>
                      <a:pt x="1117" y="1954"/>
                      <a:pt x="1848" y="1149"/>
                      <a:pt x="1997" y="948"/>
                    </a:cubicBezTo>
                    <a:cubicBezTo>
                      <a:pt x="2147" y="747"/>
                      <a:pt x="1903" y="497"/>
                      <a:pt x="1782" y="349"/>
                    </a:cubicBezTo>
                    <a:cubicBezTo>
                      <a:pt x="1661" y="200"/>
                      <a:pt x="1319" y="51"/>
                      <a:pt x="1190" y="2"/>
                    </a:cubicBezTo>
                    <a:cubicBezTo>
                      <a:pt x="1188" y="1"/>
                      <a:pt x="1186" y="1"/>
                      <a:pt x="11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7" name="Google Shape;6647;p7"/>
              <p:cNvSpPr/>
              <p:nvPr/>
            </p:nvSpPr>
            <p:spPr>
              <a:xfrm>
                <a:off x="6882574" y="3684755"/>
                <a:ext cx="29359" cy="5593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68" extrusionOk="0">
                    <a:moveTo>
                      <a:pt x="358" y="0"/>
                    </a:moveTo>
                    <a:lnTo>
                      <a:pt x="152" y="144"/>
                    </a:lnTo>
                    <a:lnTo>
                      <a:pt x="0" y="1368"/>
                    </a:lnTo>
                    <a:lnTo>
                      <a:pt x="718" y="999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8" name="Google Shape;6648;p7"/>
              <p:cNvSpPr/>
              <p:nvPr/>
            </p:nvSpPr>
            <p:spPr>
              <a:xfrm>
                <a:off x="7005285" y="3647300"/>
                <a:ext cx="45388" cy="4681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45" extrusionOk="0">
                    <a:moveTo>
                      <a:pt x="0" y="0"/>
                    </a:moveTo>
                    <a:lnTo>
                      <a:pt x="11" y="400"/>
                    </a:lnTo>
                    <a:lnTo>
                      <a:pt x="967" y="1144"/>
                    </a:lnTo>
                    <a:cubicBezTo>
                      <a:pt x="967" y="1144"/>
                      <a:pt x="1109" y="493"/>
                      <a:pt x="941" y="394"/>
                    </a:cubicBezTo>
                    <a:cubicBezTo>
                      <a:pt x="772" y="295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6649;p7"/>
              <p:cNvSpPr/>
              <p:nvPr/>
            </p:nvSpPr>
            <p:spPr>
              <a:xfrm>
                <a:off x="7188472" y="3537183"/>
                <a:ext cx="111303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1815" extrusionOk="0">
                    <a:moveTo>
                      <a:pt x="2205" y="0"/>
                    </a:moveTo>
                    <a:lnTo>
                      <a:pt x="551" y="11"/>
                    </a:lnTo>
                    <a:cubicBezTo>
                      <a:pt x="380" y="428"/>
                      <a:pt x="196" y="840"/>
                      <a:pt x="0" y="1246"/>
                    </a:cubicBezTo>
                    <a:lnTo>
                      <a:pt x="633" y="1814"/>
                    </a:lnTo>
                    <a:cubicBezTo>
                      <a:pt x="1329" y="1484"/>
                      <a:pt x="2024" y="1159"/>
                      <a:pt x="2722" y="837"/>
                    </a:cubicBezTo>
                    <a:lnTo>
                      <a:pt x="2344" y="450"/>
                    </a:lnTo>
                    <a:lnTo>
                      <a:pt x="22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6650;p7"/>
              <p:cNvSpPr/>
              <p:nvPr/>
            </p:nvSpPr>
            <p:spPr>
              <a:xfrm>
                <a:off x="7121535" y="3657441"/>
                <a:ext cx="90980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384" extrusionOk="0">
                    <a:moveTo>
                      <a:pt x="1871" y="1"/>
                    </a:moveTo>
                    <a:lnTo>
                      <a:pt x="1" y="685"/>
                    </a:lnTo>
                    <a:lnTo>
                      <a:pt x="208" y="1384"/>
                    </a:lnTo>
                    <a:lnTo>
                      <a:pt x="1102" y="1278"/>
                    </a:lnTo>
                    <a:lnTo>
                      <a:pt x="2225" y="851"/>
                    </a:lnTo>
                    <a:cubicBezTo>
                      <a:pt x="2105" y="569"/>
                      <a:pt x="1981" y="288"/>
                      <a:pt x="18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6651;p7"/>
              <p:cNvSpPr/>
              <p:nvPr/>
            </p:nvSpPr>
            <p:spPr>
              <a:xfrm>
                <a:off x="7211902" y="3586701"/>
                <a:ext cx="152315" cy="122138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987" extrusionOk="0">
                    <a:moveTo>
                      <a:pt x="2515" y="0"/>
                    </a:moveTo>
                    <a:cubicBezTo>
                      <a:pt x="1826" y="313"/>
                      <a:pt x="1139" y="633"/>
                      <a:pt x="454" y="957"/>
                    </a:cubicBezTo>
                    <a:lnTo>
                      <a:pt x="837" y="1301"/>
                    </a:lnTo>
                    <a:lnTo>
                      <a:pt x="0" y="1607"/>
                    </a:lnTo>
                    <a:cubicBezTo>
                      <a:pt x="115" y="1891"/>
                      <a:pt x="239" y="2168"/>
                      <a:pt x="356" y="2451"/>
                    </a:cubicBezTo>
                    <a:lnTo>
                      <a:pt x="629" y="2347"/>
                    </a:lnTo>
                    <a:lnTo>
                      <a:pt x="1921" y="2240"/>
                    </a:lnTo>
                    <a:lnTo>
                      <a:pt x="2346" y="2987"/>
                    </a:lnTo>
                    <a:lnTo>
                      <a:pt x="3725" y="227"/>
                    </a:lnTo>
                    <a:lnTo>
                      <a:pt x="2791" y="283"/>
                    </a:lnTo>
                    <a:lnTo>
                      <a:pt x="25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2" name="Google Shape;6652;p7"/>
              <p:cNvSpPr/>
              <p:nvPr/>
            </p:nvSpPr>
            <p:spPr>
              <a:xfrm>
                <a:off x="7246454" y="3267432"/>
                <a:ext cx="53075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82" extrusionOk="0">
                    <a:moveTo>
                      <a:pt x="24" y="1"/>
                    </a:moveTo>
                    <a:lnTo>
                      <a:pt x="0" y="773"/>
                    </a:lnTo>
                    <a:lnTo>
                      <a:pt x="828" y="1449"/>
                    </a:lnTo>
                    <a:lnTo>
                      <a:pt x="834" y="1857"/>
                    </a:lnTo>
                    <a:lnTo>
                      <a:pt x="1298" y="2081"/>
                    </a:lnTo>
                    <a:lnTo>
                      <a:pt x="736" y="132"/>
                    </a:lnTo>
                    <a:cubicBezTo>
                      <a:pt x="735" y="132"/>
                      <a:pt x="734" y="132"/>
                      <a:pt x="732" y="132"/>
                    </a:cubicBezTo>
                    <a:cubicBezTo>
                      <a:pt x="567" y="132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3" name="Google Shape;6653;p7"/>
              <p:cNvSpPr/>
              <p:nvPr/>
            </p:nvSpPr>
            <p:spPr>
              <a:xfrm>
                <a:off x="7398606" y="3286200"/>
                <a:ext cx="34511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086" extrusionOk="0">
                    <a:moveTo>
                      <a:pt x="1" y="0"/>
                    </a:moveTo>
                    <a:lnTo>
                      <a:pt x="193" y="589"/>
                    </a:lnTo>
                    <a:lnTo>
                      <a:pt x="755" y="1085"/>
                    </a:lnTo>
                    <a:lnTo>
                      <a:pt x="844" y="4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4" name="Google Shape;6654;p7"/>
              <p:cNvSpPr/>
              <p:nvPr/>
            </p:nvSpPr>
            <p:spPr>
              <a:xfrm>
                <a:off x="7400119" y="3115198"/>
                <a:ext cx="62684" cy="12798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3130" extrusionOk="0">
                    <a:moveTo>
                      <a:pt x="851" y="0"/>
                    </a:moveTo>
                    <a:lnTo>
                      <a:pt x="1" y="2775"/>
                    </a:lnTo>
                    <a:cubicBezTo>
                      <a:pt x="1" y="2775"/>
                      <a:pt x="316" y="3129"/>
                      <a:pt x="422" y="3129"/>
                    </a:cubicBezTo>
                    <a:cubicBezTo>
                      <a:pt x="442" y="3129"/>
                      <a:pt x="454" y="3117"/>
                      <a:pt x="456" y="3089"/>
                    </a:cubicBezTo>
                    <a:cubicBezTo>
                      <a:pt x="467" y="2967"/>
                      <a:pt x="1109" y="1520"/>
                      <a:pt x="1532" y="575"/>
                    </a:cubicBezTo>
                    <a:cubicBezTo>
                      <a:pt x="1323" y="397"/>
                      <a:pt x="1094" y="203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5" name="Google Shape;6655;p7"/>
              <p:cNvSpPr/>
              <p:nvPr/>
            </p:nvSpPr>
            <p:spPr>
              <a:xfrm>
                <a:off x="7300184" y="3176820"/>
                <a:ext cx="80962" cy="6280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536" extrusionOk="0">
                    <a:moveTo>
                      <a:pt x="1167" y="1"/>
                    </a:moveTo>
                    <a:lnTo>
                      <a:pt x="0" y="1535"/>
                    </a:lnTo>
                    <a:lnTo>
                      <a:pt x="0" y="1535"/>
                    </a:lnTo>
                    <a:lnTo>
                      <a:pt x="673" y="1238"/>
                    </a:lnTo>
                    <a:lnTo>
                      <a:pt x="1980" y="12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6656;p7"/>
              <p:cNvSpPr/>
              <p:nvPr/>
            </p:nvSpPr>
            <p:spPr>
              <a:xfrm>
                <a:off x="6786156" y="4247606"/>
                <a:ext cx="156731" cy="384243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9397" extrusionOk="0">
                    <a:moveTo>
                      <a:pt x="3832" y="1"/>
                    </a:moveTo>
                    <a:lnTo>
                      <a:pt x="655" y="1428"/>
                    </a:lnTo>
                    <a:lnTo>
                      <a:pt x="1" y="6743"/>
                    </a:lnTo>
                    <a:lnTo>
                      <a:pt x="1957" y="9396"/>
                    </a:lnTo>
                    <a:lnTo>
                      <a:pt x="3704" y="5313"/>
                    </a:lnTo>
                    <a:lnTo>
                      <a:pt x="38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7" name="Google Shape;6657;p7"/>
              <p:cNvSpPr/>
              <p:nvPr/>
            </p:nvSpPr>
            <p:spPr>
              <a:xfrm>
                <a:off x="6739459" y="4711135"/>
                <a:ext cx="184823" cy="21369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226" extrusionOk="0">
                    <a:moveTo>
                      <a:pt x="4520" y="1"/>
                    </a:moveTo>
                    <a:lnTo>
                      <a:pt x="563" y="106"/>
                    </a:lnTo>
                    <a:lnTo>
                      <a:pt x="1" y="4671"/>
                    </a:lnTo>
                    <a:lnTo>
                      <a:pt x="2871" y="5226"/>
                    </a:lnTo>
                    <a:cubicBezTo>
                      <a:pt x="3316" y="4324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8" name="Google Shape;6658;p7"/>
              <p:cNvSpPr/>
              <p:nvPr/>
            </p:nvSpPr>
            <p:spPr>
              <a:xfrm>
                <a:off x="6839844" y="3879351"/>
                <a:ext cx="64361" cy="22882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5596" extrusionOk="0">
                    <a:moveTo>
                      <a:pt x="1573" y="0"/>
                    </a:moveTo>
                    <a:lnTo>
                      <a:pt x="527" y="818"/>
                    </a:lnTo>
                    <a:lnTo>
                      <a:pt x="0" y="5091"/>
                    </a:lnTo>
                    <a:lnTo>
                      <a:pt x="257" y="5595"/>
                    </a:lnTo>
                    <a:lnTo>
                      <a:pt x="1376" y="4433"/>
                    </a:ln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9" name="Google Shape;6659;p7"/>
              <p:cNvSpPr/>
              <p:nvPr/>
            </p:nvSpPr>
            <p:spPr>
              <a:xfrm>
                <a:off x="7036648" y="4051375"/>
                <a:ext cx="140334" cy="235976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5771" extrusionOk="0">
                    <a:moveTo>
                      <a:pt x="1865" y="0"/>
                    </a:moveTo>
                    <a:lnTo>
                      <a:pt x="0" y="1939"/>
                    </a:lnTo>
                    <a:lnTo>
                      <a:pt x="832" y="4245"/>
                    </a:lnTo>
                    <a:lnTo>
                      <a:pt x="2100" y="5393"/>
                    </a:lnTo>
                    <a:lnTo>
                      <a:pt x="3432" y="5770"/>
                    </a:lnTo>
                    <a:lnTo>
                      <a:pt x="18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0" name="Google Shape;6660;p7"/>
              <p:cNvSpPr/>
              <p:nvPr/>
            </p:nvSpPr>
            <p:spPr>
              <a:xfrm>
                <a:off x="6769513" y="4595621"/>
                <a:ext cx="24984" cy="628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537" extrusionOk="0">
                    <a:moveTo>
                      <a:pt x="189" y="1"/>
                    </a:moveTo>
                    <a:lnTo>
                      <a:pt x="0" y="1536"/>
                    </a:lnTo>
                    <a:cubicBezTo>
                      <a:pt x="302" y="1252"/>
                      <a:pt x="611" y="953"/>
                      <a:pt x="611" y="953"/>
                    </a:cubicBezTo>
                    <a:cubicBezTo>
                      <a:pt x="611" y="953"/>
                      <a:pt x="400" y="231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1" name="Google Shape;6661;p7"/>
              <p:cNvSpPr/>
              <p:nvPr/>
            </p:nvSpPr>
            <p:spPr>
              <a:xfrm>
                <a:off x="6786360" y="4616843"/>
                <a:ext cx="83743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483" extrusionOk="0">
                    <a:moveTo>
                      <a:pt x="1036" y="0"/>
                    </a:moveTo>
                    <a:cubicBezTo>
                      <a:pt x="1000" y="0"/>
                      <a:pt x="971" y="13"/>
                      <a:pt x="951" y="40"/>
                    </a:cubicBezTo>
                    <a:cubicBezTo>
                      <a:pt x="786" y="271"/>
                      <a:pt x="1" y="1483"/>
                      <a:pt x="54" y="1483"/>
                    </a:cubicBezTo>
                    <a:cubicBezTo>
                      <a:pt x="59" y="1483"/>
                      <a:pt x="68" y="1476"/>
                      <a:pt x="82" y="1461"/>
                    </a:cubicBezTo>
                    <a:cubicBezTo>
                      <a:pt x="190" y="1348"/>
                      <a:pt x="682" y="1322"/>
                      <a:pt x="1123" y="1322"/>
                    </a:cubicBezTo>
                    <a:cubicBezTo>
                      <a:pt x="1520" y="1322"/>
                      <a:pt x="1875" y="1343"/>
                      <a:pt x="1875" y="1343"/>
                    </a:cubicBezTo>
                    <a:lnTo>
                      <a:pt x="2047" y="776"/>
                    </a:lnTo>
                    <a:cubicBezTo>
                      <a:pt x="2047" y="776"/>
                      <a:pt x="1323" y="0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2" name="Google Shape;6662;p7"/>
              <p:cNvSpPr/>
              <p:nvPr/>
            </p:nvSpPr>
            <p:spPr>
              <a:xfrm>
                <a:off x="6779572" y="4569942"/>
                <a:ext cx="29891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43" extrusionOk="0">
                    <a:moveTo>
                      <a:pt x="20" y="0"/>
                    </a:moveTo>
                    <a:lnTo>
                      <a:pt x="1" y="158"/>
                    </a:lnTo>
                    <a:lnTo>
                      <a:pt x="428" y="802"/>
                    </a:lnTo>
                    <a:lnTo>
                      <a:pt x="730" y="942"/>
                    </a:lnTo>
                    <a:lnTo>
                      <a:pt x="629" y="27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3" name="Google Shape;6663;p7"/>
              <p:cNvSpPr/>
              <p:nvPr/>
            </p:nvSpPr>
            <p:spPr>
              <a:xfrm>
                <a:off x="6975967" y="4335315"/>
                <a:ext cx="82884" cy="10406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545" extrusionOk="0">
                    <a:moveTo>
                      <a:pt x="862" y="0"/>
                    </a:moveTo>
                    <a:cubicBezTo>
                      <a:pt x="862" y="0"/>
                      <a:pt x="0" y="961"/>
                      <a:pt x="141" y="1137"/>
                    </a:cubicBezTo>
                    <a:cubicBezTo>
                      <a:pt x="284" y="1312"/>
                      <a:pt x="1214" y="2545"/>
                      <a:pt x="1214" y="2545"/>
                    </a:cubicBezTo>
                    <a:lnTo>
                      <a:pt x="2026" y="1054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4" name="Google Shape;6664;p7"/>
              <p:cNvSpPr/>
              <p:nvPr/>
            </p:nvSpPr>
            <p:spPr>
              <a:xfrm>
                <a:off x="7015957" y="4264126"/>
                <a:ext cx="72416" cy="88322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160" extrusionOk="0">
                    <a:moveTo>
                      <a:pt x="1061" y="0"/>
                    </a:moveTo>
                    <a:cubicBezTo>
                      <a:pt x="1061" y="0"/>
                      <a:pt x="92" y="360"/>
                      <a:pt x="47" y="537"/>
                    </a:cubicBezTo>
                    <a:cubicBezTo>
                      <a:pt x="0" y="715"/>
                      <a:pt x="850" y="2160"/>
                      <a:pt x="850" y="2160"/>
                    </a:cubicBezTo>
                    <a:lnTo>
                      <a:pt x="1771" y="881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5" name="Google Shape;6665;p7"/>
              <p:cNvSpPr/>
              <p:nvPr/>
            </p:nvSpPr>
            <p:spPr>
              <a:xfrm>
                <a:off x="7137237" y="4050803"/>
                <a:ext cx="68205" cy="89754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195" extrusionOk="0">
                    <a:moveTo>
                      <a:pt x="937" y="1"/>
                    </a:moveTo>
                    <a:lnTo>
                      <a:pt x="0" y="1103"/>
                    </a:lnTo>
                    <a:lnTo>
                      <a:pt x="817" y="2195"/>
                    </a:lnTo>
                    <a:lnTo>
                      <a:pt x="1668" y="1376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6" name="Google Shape;6666;p7"/>
              <p:cNvSpPr/>
              <p:nvPr/>
            </p:nvSpPr>
            <p:spPr>
              <a:xfrm>
                <a:off x="6913078" y="3986687"/>
                <a:ext cx="132647" cy="156772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834" extrusionOk="0">
                    <a:moveTo>
                      <a:pt x="2700" y="0"/>
                    </a:moveTo>
                    <a:lnTo>
                      <a:pt x="1191" y="80"/>
                    </a:lnTo>
                    <a:cubicBezTo>
                      <a:pt x="1191" y="80"/>
                      <a:pt x="1" y="2741"/>
                      <a:pt x="46" y="2952"/>
                    </a:cubicBezTo>
                    <a:cubicBezTo>
                      <a:pt x="90" y="3164"/>
                      <a:pt x="442" y="3834"/>
                      <a:pt x="442" y="3834"/>
                    </a:cubicBezTo>
                    <a:lnTo>
                      <a:pt x="2013" y="3754"/>
                    </a:lnTo>
                    <a:cubicBezTo>
                      <a:pt x="2013" y="3754"/>
                      <a:pt x="3159" y="1312"/>
                      <a:pt x="3197" y="1165"/>
                    </a:cubicBezTo>
                    <a:cubicBezTo>
                      <a:pt x="3244" y="988"/>
                      <a:pt x="2700" y="0"/>
                      <a:pt x="2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7" name="Google Shape;6667;p7"/>
              <p:cNvSpPr/>
              <p:nvPr/>
            </p:nvSpPr>
            <p:spPr>
              <a:xfrm>
                <a:off x="6868099" y="4154990"/>
                <a:ext cx="125164" cy="9862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412" extrusionOk="0">
                    <a:moveTo>
                      <a:pt x="1644" y="0"/>
                    </a:moveTo>
                    <a:cubicBezTo>
                      <a:pt x="1644" y="0"/>
                      <a:pt x="1512" y="461"/>
                      <a:pt x="1312" y="604"/>
                    </a:cubicBezTo>
                    <a:cubicBezTo>
                      <a:pt x="1113" y="746"/>
                      <a:pt x="548" y="1139"/>
                      <a:pt x="548" y="1139"/>
                    </a:cubicBezTo>
                    <a:cubicBezTo>
                      <a:pt x="548" y="1139"/>
                      <a:pt x="1" y="1319"/>
                      <a:pt x="108" y="1531"/>
                    </a:cubicBezTo>
                    <a:cubicBezTo>
                      <a:pt x="216" y="1742"/>
                      <a:pt x="568" y="2412"/>
                      <a:pt x="568" y="2412"/>
                    </a:cubicBezTo>
                    <a:lnTo>
                      <a:pt x="1667" y="1981"/>
                    </a:lnTo>
                    <a:lnTo>
                      <a:pt x="1879" y="1349"/>
                    </a:lnTo>
                    <a:lnTo>
                      <a:pt x="2216" y="1412"/>
                    </a:lnTo>
                    <a:cubicBezTo>
                      <a:pt x="2216" y="1412"/>
                      <a:pt x="2450" y="1529"/>
                      <a:pt x="2600" y="1529"/>
                    </a:cubicBezTo>
                    <a:cubicBezTo>
                      <a:pt x="2650" y="1529"/>
                      <a:pt x="2691" y="1515"/>
                      <a:pt x="2710" y="1479"/>
                    </a:cubicBezTo>
                    <a:cubicBezTo>
                      <a:pt x="2785" y="1338"/>
                      <a:pt x="3061" y="274"/>
                      <a:pt x="3061" y="274"/>
                    </a:cubicBezTo>
                    <a:lnTo>
                      <a:pt x="1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8" name="Google Shape;6668;p7"/>
              <p:cNvSpPr/>
              <p:nvPr/>
            </p:nvSpPr>
            <p:spPr>
              <a:xfrm>
                <a:off x="6831421" y="4124977"/>
                <a:ext cx="64279" cy="72498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73" extrusionOk="0">
                    <a:moveTo>
                      <a:pt x="1068" y="1"/>
                    </a:moveTo>
                    <a:lnTo>
                      <a:pt x="208" y="572"/>
                    </a:lnTo>
                    <a:lnTo>
                      <a:pt x="0" y="1174"/>
                    </a:lnTo>
                    <a:lnTo>
                      <a:pt x="608" y="1772"/>
                    </a:lnTo>
                    <a:lnTo>
                      <a:pt x="1572" y="1094"/>
                    </a:lnTo>
                    <a:lnTo>
                      <a:pt x="1369" y="529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9" name="Google Shape;6669;p7"/>
              <p:cNvSpPr/>
              <p:nvPr/>
            </p:nvSpPr>
            <p:spPr>
              <a:xfrm>
                <a:off x="6969956" y="3861277"/>
                <a:ext cx="116945" cy="112856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2760" extrusionOk="0">
                    <a:moveTo>
                      <a:pt x="739" y="0"/>
                    </a:moveTo>
                    <a:cubicBezTo>
                      <a:pt x="739" y="0"/>
                      <a:pt x="1" y="632"/>
                      <a:pt x="210" y="908"/>
                    </a:cubicBezTo>
                    <a:cubicBezTo>
                      <a:pt x="420" y="1185"/>
                      <a:pt x="2596" y="2759"/>
                      <a:pt x="2596" y="2759"/>
                    </a:cubicBezTo>
                    <a:lnTo>
                      <a:pt x="2860" y="2305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0" name="Google Shape;6670;p7"/>
              <p:cNvSpPr/>
              <p:nvPr/>
            </p:nvSpPr>
            <p:spPr>
              <a:xfrm>
                <a:off x="6816905" y="4206675"/>
                <a:ext cx="45102" cy="66773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633" extrusionOk="0">
                    <a:moveTo>
                      <a:pt x="203" y="1"/>
                    </a:moveTo>
                    <a:lnTo>
                      <a:pt x="1" y="1632"/>
                    </a:lnTo>
                    <a:cubicBezTo>
                      <a:pt x="53" y="1590"/>
                      <a:pt x="98" y="1559"/>
                      <a:pt x="128" y="1548"/>
                    </a:cubicBezTo>
                    <a:cubicBezTo>
                      <a:pt x="321" y="1476"/>
                      <a:pt x="1103" y="1117"/>
                      <a:pt x="1103" y="1117"/>
                    </a:cubicBezTo>
                    <a:lnTo>
                      <a:pt x="734" y="65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1" name="Google Shape;6671;p7"/>
              <p:cNvSpPr/>
              <p:nvPr/>
            </p:nvSpPr>
            <p:spPr>
              <a:xfrm>
                <a:off x="7057788" y="3618186"/>
                <a:ext cx="42526" cy="1023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502" extrusionOk="0">
                    <a:moveTo>
                      <a:pt x="501" y="0"/>
                    </a:moveTo>
                    <a:lnTo>
                      <a:pt x="1" y="704"/>
                    </a:lnTo>
                    <a:lnTo>
                      <a:pt x="142" y="2203"/>
                    </a:lnTo>
                    <a:lnTo>
                      <a:pt x="603" y="2501"/>
                    </a:lnTo>
                    <a:lnTo>
                      <a:pt x="1039" y="204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2" name="Google Shape;6672;p7"/>
              <p:cNvSpPr/>
              <p:nvPr/>
            </p:nvSpPr>
            <p:spPr>
              <a:xfrm>
                <a:off x="6975067" y="4260977"/>
                <a:ext cx="37823" cy="8010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959" extrusionOk="0">
                    <a:moveTo>
                      <a:pt x="21" y="0"/>
                    </a:moveTo>
                    <a:lnTo>
                      <a:pt x="1" y="1958"/>
                    </a:lnTo>
                    <a:lnTo>
                      <a:pt x="673" y="1376"/>
                    </a:lnTo>
                    <a:lnTo>
                      <a:pt x="925" y="5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3" name="Google Shape;6673;p7"/>
              <p:cNvSpPr/>
              <p:nvPr/>
            </p:nvSpPr>
            <p:spPr>
              <a:xfrm>
                <a:off x="7029819" y="4223440"/>
                <a:ext cx="37251" cy="3197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82" extrusionOk="0">
                    <a:moveTo>
                      <a:pt x="480" y="1"/>
                    </a:moveTo>
                    <a:cubicBezTo>
                      <a:pt x="458" y="1"/>
                      <a:pt x="440" y="13"/>
                      <a:pt x="430" y="40"/>
                    </a:cubicBezTo>
                    <a:cubicBezTo>
                      <a:pt x="358" y="233"/>
                      <a:pt x="0" y="781"/>
                      <a:pt x="0" y="781"/>
                    </a:cubicBezTo>
                    <a:lnTo>
                      <a:pt x="811" y="583"/>
                    </a:lnTo>
                    <a:lnTo>
                      <a:pt x="910" y="422"/>
                    </a:lnTo>
                    <a:cubicBezTo>
                      <a:pt x="910" y="422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4" name="Google Shape;6674;p7"/>
              <p:cNvSpPr/>
              <p:nvPr/>
            </p:nvSpPr>
            <p:spPr>
              <a:xfrm>
                <a:off x="7007534" y="4141251"/>
                <a:ext cx="27110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48" extrusionOk="0">
                    <a:moveTo>
                      <a:pt x="461" y="1"/>
                    </a:moveTo>
                    <a:cubicBezTo>
                      <a:pt x="308" y="1"/>
                      <a:pt x="0" y="69"/>
                      <a:pt x="0" y="69"/>
                    </a:cubicBezTo>
                    <a:lnTo>
                      <a:pt x="219" y="548"/>
                    </a:lnTo>
                    <a:lnTo>
                      <a:pt x="663" y="379"/>
                    </a:lnTo>
                    <a:cubicBezTo>
                      <a:pt x="663" y="379"/>
                      <a:pt x="611" y="56"/>
                      <a:pt x="534" y="12"/>
                    </a:cubicBezTo>
                    <a:cubicBezTo>
                      <a:pt x="520" y="4"/>
                      <a:pt x="494" y="1"/>
                      <a:pt x="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75" name="Google Shape;6675;p7"/>
            <p:cNvGrpSpPr/>
            <p:nvPr/>
          </p:nvGrpSpPr>
          <p:grpSpPr>
            <a:xfrm rot="939488">
              <a:off x="7292726" y="4425831"/>
              <a:ext cx="777818" cy="1533351"/>
              <a:chOff x="5750207" y="1810644"/>
              <a:chExt cx="777810" cy="1533334"/>
            </a:xfrm>
          </p:grpSpPr>
          <p:sp>
            <p:nvSpPr>
              <p:cNvPr id="6676" name="Google Shape;6676;p7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7" name="Google Shape;6677;p7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8" name="Google Shape;6678;p7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9" name="Google Shape;6679;p7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0" name="Google Shape;6680;p7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1" name="Google Shape;6681;p7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2" name="Google Shape;6682;p7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3" name="Google Shape;6683;p7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4" name="Google Shape;6684;p7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5" name="Google Shape;6685;p7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6" name="Google Shape;6686;p7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7" name="Google Shape;6687;p7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8" name="Google Shape;6688;p7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9" name="Google Shape;6689;p7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0" name="Google Shape;6690;p7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1" name="Google Shape;6691;p7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2" name="Google Shape;6692;p7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3" name="Google Shape;6693;p7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4" name="Google Shape;6694;p7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5" name="Google Shape;6695;p7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6" name="Google Shape;6696;p7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7" name="Google Shape;6697;p7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8" name="Google Shape;6698;p7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9" name="Google Shape;6699;p7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0" name="Google Shape;6700;p7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1" name="Google Shape;6701;p7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2" name="Google Shape;6702;p7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3" name="Google Shape;6703;p7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4" name="Google Shape;6704;p7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5" name="Google Shape;6705;p7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6" name="Google Shape;6706;p7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7" name="Google Shape;6707;p7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8" name="Google Shape;6708;p7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9" name="Google Shape;6709;p7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0" name="Google Shape;6710;p7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1" name="Google Shape;6711;p7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2" name="Google Shape;6712;p7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3" name="Google Shape;6713;p7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4" name="Google Shape;6714;p7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5" name="Google Shape;6715;p7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6" name="Google Shape;6716;p7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7" name="Google Shape;6717;p7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8" name="Google Shape;6718;p7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9" name="Google Shape;6719;p7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0" name="Google Shape;6720;p7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1" name="Google Shape;6721;p7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2" name="Google Shape;6722;p7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3" name="Google Shape;6723;p7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4" name="Google Shape;6724;p7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5" name="Google Shape;6725;p7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6" name="Google Shape;6726;p7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7" name="Google Shape;6727;p7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8" name="Google Shape;6728;p7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9" name="Google Shape;6729;p7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0" name="Google Shape;6730;p7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1" name="Google Shape;6731;p7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2" name="Google Shape;6732;p7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3" name="Google Shape;6733;p7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34" name="Google Shape;6734;p7"/>
            <p:cNvGrpSpPr/>
            <p:nvPr/>
          </p:nvGrpSpPr>
          <p:grpSpPr>
            <a:xfrm>
              <a:off x="933842" y="833"/>
              <a:ext cx="688627" cy="801331"/>
              <a:chOff x="6254095" y="736872"/>
              <a:chExt cx="617603" cy="718683"/>
            </a:xfrm>
          </p:grpSpPr>
          <p:sp>
            <p:nvSpPr>
              <p:cNvPr id="6735" name="Google Shape;6735;p7"/>
              <p:cNvSpPr/>
              <p:nvPr/>
            </p:nvSpPr>
            <p:spPr>
              <a:xfrm>
                <a:off x="6256262" y="736872"/>
                <a:ext cx="615435" cy="718683"/>
              </a:xfrm>
              <a:custGeom>
                <a:avLst/>
                <a:gdLst/>
                <a:ahLst/>
                <a:cxnLst/>
                <a:rect l="l" t="t" r="r" b="b"/>
                <a:pathLst>
                  <a:path w="15051" h="17576" extrusionOk="0">
                    <a:moveTo>
                      <a:pt x="7947" y="3105"/>
                    </a:moveTo>
                    <a:lnTo>
                      <a:pt x="7664" y="3436"/>
                    </a:lnTo>
                    <a:lnTo>
                      <a:pt x="7366" y="3376"/>
                    </a:lnTo>
                    <a:lnTo>
                      <a:pt x="6660" y="3925"/>
                    </a:lnTo>
                    <a:lnTo>
                      <a:pt x="6106" y="3782"/>
                    </a:lnTo>
                    <a:cubicBezTo>
                      <a:pt x="6106" y="3782"/>
                      <a:pt x="6346" y="3365"/>
                      <a:pt x="6388" y="3237"/>
                    </a:cubicBezTo>
                    <a:lnTo>
                      <a:pt x="7947" y="3105"/>
                    </a:lnTo>
                    <a:close/>
                    <a:moveTo>
                      <a:pt x="8633" y="2347"/>
                    </a:moveTo>
                    <a:cubicBezTo>
                      <a:pt x="8785" y="2347"/>
                      <a:pt x="9686" y="3127"/>
                      <a:pt x="9686" y="3127"/>
                    </a:cubicBezTo>
                    <a:lnTo>
                      <a:pt x="9608" y="3490"/>
                    </a:lnTo>
                    <a:lnTo>
                      <a:pt x="8879" y="4188"/>
                    </a:lnTo>
                    <a:lnTo>
                      <a:pt x="8031" y="3682"/>
                    </a:lnTo>
                    <a:lnTo>
                      <a:pt x="8483" y="3245"/>
                    </a:lnTo>
                    <a:cubicBezTo>
                      <a:pt x="8483" y="3245"/>
                      <a:pt x="8546" y="2448"/>
                      <a:pt x="8615" y="2354"/>
                    </a:cubicBezTo>
                    <a:cubicBezTo>
                      <a:pt x="8618" y="2349"/>
                      <a:pt x="8624" y="2347"/>
                      <a:pt x="8633" y="2347"/>
                    </a:cubicBezTo>
                    <a:close/>
                    <a:moveTo>
                      <a:pt x="10154" y="3122"/>
                    </a:moveTo>
                    <a:lnTo>
                      <a:pt x="11795" y="4662"/>
                    </a:lnTo>
                    <a:lnTo>
                      <a:pt x="11143" y="4878"/>
                    </a:lnTo>
                    <a:lnTo>
                      <a:pt x="10884" y="5922"/>
                    </a:lnTo>
                    <a:lnTo>
                      <a:pt x="10888" y="6155"/>
                    </a:lnTo>
                    <a:cubicBezTo>
                      <a:pt x="10653" y="6203"/>
                      <a:pt x="10419" y="6257"/>
                      <a:pt x="10183" y="6302"/>
                    </a:cubicBezTo>
                    <a:lnTo>
                      <a:pt x="10180" y="5588"/>
                    </a:lnTo>
                    <a:lnTo>
                      <a:pt x="9831" y="5838"/>
                    </a:lnTo>
                    <a:cubicBezTo>
                      <a:pt x="9774" y="5241"/>
                      <a:pt x="9723" y="4644"/>
                      <a:pt x="9674" y="4046"/>
                    </a:cubicBezTo>
                    <a:lnTo>
                      <a:pt x="9951" y="3873"/>
                    </a:lnTo>
                    <a:lnTo>
                      <a:pt x="10154" y="3122"/>
                    </a:lnTo>
                    <a:close/>
                    <a:moveTo>
                      <a:pt x="4538" y="6009"/>
                    </a:moveTo>
                    <a:cubicBezTo>
                      <a:pt x="4581" y="6009"/>
                      <a:pt x="4610" y="6011"/>
                      <a:pt x="4610" y="6011"/>
                    </a:cubicBezTo>
                    <a:lnTo>
                      <a:pt x="4757" y="7514"/>
                    </a:lnTo>
                    <a:lnTo>
                      <a:pt x="4543" y="7582"/>
                    </a:lnTo>
                    <a:cubicBezTo>
                      <a:pt x="4543" y="7582"/>
                      <a:pt x="4183" y="6313"/>
                      <a:pt x="4181" y="6147"/>
                    </a:cubicBezTo>
                    <a:cubicBezTo>
                      <a:pt x="4180" y="6025"/>
                      <a:pt x="4416" y="6009"/>
                      <a:pt x="4538" y="6009"/>
                    </a:cubicBezTo>
                    <a:close/>
                    <a:moveTo>
                      <a:pt x="6236" y="4886"/>
                    </a:moveTo>
                    <a:lnTo>
                      <a:pt x="7447" y="5221"/>
                    </a:lnTo>
                    <a:cubicBezTo>
                      <a:pt x="7447" y="5221"/>
                      <a:pt x="7720" y="6079"/>
                      <a:pt x="7655" y="6195"/>
                    </a:cubicBezTo>
                    <a:cubicBezTo>
                      <a:pt x="7601" y="6292"/>
                      <a:pt x="6298" y="7764"/>
                      <a:pt x="6298" y="7764"/>
                    </a:cubicBezTo>
                    <a:lnTo>
                      <a:pt x="5038" y="7412"/>
                    </a:lnTo>
                    <a:cubicBezTo>
                      <a:pt x="5038" y="7412"/>
                      <a:pt x="4867" y="6835"/>
                      <a:pt x="4865" y="6669"/>
                    </a:cubicBezTo>
                    <a:cubicBezTo>
                      <a:pt x="4863" y="6504"/>
                      <a:pt x="6236" y="4886"/>
                      <a:pt x="6236" y="4886"/>
                    </a:cubicBezTo>
                    <a:close/>
                    <a:moveTo>
                      <a:pt x="4022" y="6728"/>
                    </a:moveTo>
                    <a:lnTo>
                      <a:pt x="4175" y="7190"/>
                    </a:lnTo>
                    <a:lnTo>
                      <a:pt x="4246" y="7651"/>
                    </a:lnTo>
                    <a:lnTo>
                      <a:pt x="3371" y="7892"/>
                    </a:lnTo>
                    <a:lnTo>
                      <a:pt x="2986" y="7300"/>
                    </a:lnTo>
                    <a:lnTo>
                      <a:pt x="3247" y="6918"/>
                    </a:lnTo>
                    <a:lnTo>
                      <a:pt x="4022" y="6728"/>
                    </a:lnTo>
                    <a:close/>
                    <a:moveTo>
                      <a:pt x="6519" y="7910"/>
                    </a:moveTo>
                    <a:cubicBezTo>
                      <a:pt x="6519" y="7910"/>
                      <a:pt x="6897" y="7955"/>
                      <a:pt x="6951" y="8008"/>
                    </a:cubicBezTo>
                    <a:cubicBezTo>
                      <a:pt x="7006" y="8060"/>
                      <a:pt x="6996" y="8308"/>
                      <a:pt x="6996" y="8308"/>
                    </a:cubicBezTo>
                    <a:lnTo>
                      <a:pt x="6615" y="8314"/>
                    </a:lnTo>
                    <a:lnTo>
                      <a:pt x="6519" y="7910"/>
                    </a:lnTo>
                    <a:close/>
                    <a:moveTo>
                      <a:pt x="10148" y="7329"/>
                    </a:moveTo>
                    <a:lnTo>
                      <a:pt x="10507" y="8516"/>
                    </a:lnTo>
                    <a:lnTo>
                      <a:pt x="9700" y="8888"/>
                    </a:lnTo>
                    <a:lnTo>
                      <a:pt x="9227" y="7883"/>
                    </a:lnTo>
                    <a:lnTo>
                      <a:pt x="10148" y="7329"/>
                    </a:lnTo>
                    <a:close/>
                    <a:moveTo>
                      <a:pt x="5073" y="7643"/>
                    </a:moveTo>
                    <a:lnTo>
                      <a:pt x="6154" y="8212"/>
                    </a:lnTo>
                    <a:cubicBezTo>
                      <a:pt x="6154" y="8212"/>
                      <a:pt x="5763" y="8911"/>
                      <a:pt x="5682" y="8994"/>
                    </a:cubicBezTo>
                    <a:cubicBezTo>
                      <a:pt x="5670" y="9006"/>
                      <a:pt x="5655" y="9011"/>
                      <a:pt x="5637" y="9011"/>
                    </a:cubicBezTo>
                    <a:cubicBezTo>
                      <a:pt x="5522" y="9011"/>
                      <a:pt x="5299" y="8816"/>
                      <a:pt x="5299" y="8816"/>
                    </a:cubicBezTo>
                    <a:lnTo>
                      <a:pt x="5043" y="8683"/>
                    </a:lnTo>
                    <a:lnTo>
                      <a:pt x="4773" y="9086"/>
                    </a:lnTo>
                    <a:lnTo>
                      <a:pt x="3830" y="9112"/>
                    </a:lnTo>
                    <a:cubicBezTo>
                      <a:pt x="3830" y="9112"/>
                      <a:pt x="3659" y="8535"/>
                      <a:pt x="3607" y="8353"/>
                    </a:cubicBezTo>
                    <a:cubicBezTo>
                      <a:pt x="3563" y="8193"/>
                      <a:pt x="3916" y="8183"/>
                      <a:pt x="4001" y="8183"/>
                    </a:cubicBezTo>
                    <a:cubicBezTo>
                      <a:pt x="4013" y="8183"/>
                      <a:pt x="4019" y="8183"/>
                      <a:pt x="4019" y="8183"/>
                    </a:cubicBezTo>
                    <a:cubicBezTo>
                      <a:pt x="4019" y="8183"/>
                      <a:pt x="4531" y="8046"/>
                      <a:pt x="4712" y="7995"/>
                    </a:cubicBezTo>
                    <a:cubicBezTo>
                      <a:pt x="4893" y="7943"/>
                      <a:pt x="5073" y="7643"/>
                      <a:pt x="5073" y="7643"/>
                    </a:cubicBezTo>
                    <a:close/>
                    <a:moveTo>
                      <a:pt x="6621" y="8637"/>
                    </a:moveTo>
                    <a:lnTo>
                      <a:pt x="6943" y="9428"/>
                    </a:lnTo>
                    <a:lnTo>
                      <a:pt x="6335" y="9864"/>
                    </a:lnTo>
                    <a:lnTo>
                      <a:pt x="5870" y="9603"/>
                    </a:lnTo>
                    <a:lnTo>
                      <a:pt x="6193" y="8856"/>
                    </a:lnTo>
                    <a:lnTo>
                      <a:pt x="6621" y="8637"/>
                    </a:lnTo>
                    <a:close/>
                    <a:moveTo>
                      <a:pt x="7006" y="9582"/>
                    </a:moveTo>
                    <a:cubicBezTo>
                      <a:pt x="7108" y="9582"/>
                      <a:pt x="7294" y="10003"/>
                      <a:pt x="7294" y="10003"/>
                    </a:cubicBezTo>
                    <a:lnTo>
                      <a:pt x="7189" y="10094"/>
                    </a:lnTo>
                    <a:lnTo>
                      <a:pt x="6512" y="10026"/>
                    </a:lnTo>
                    <a:cubicBezTo>
                      <a:pt x="6512" y="10026"/>
                      <a:pt x="6885" y="9722"/>
                      <a:pt x="6974" y="9600"/>
                    </a:cubicBezTo>
                    <a:cubicBezTo>
                      <a:pt x="6983" y="9588"/>
                      <a:pt x="6994" y="9582"/>
                      <a:pt x="7006" y="9582"/>
                    </a:cubicBezTo>
                    <a:close/>
                    <a:moveTo>
                      <a:pt x="5445" y="9780"/>
                    </a:moveTo>
                    <a:lnTo>
                      <a:pt x="6153" y="10060"/>
                    </a:lnTo>
                    <a:lnTo>
                      <a:pt x="5742" y="10949"/>
                    </a:lnTo>
                    <a:lnTo>
                      <a:pt x="5113" y="11195"/>
                    </a:lnTo>
                    <a:lnTo>
                      <a:pt x="5445" y="9780"/>
                    </a:lnTo>
                    <a:close/>
                    <a:moveTo>
                      <a:pt x="8930" y="6939"/>
                    </a:moveTo>
                    <a:lnTo>
                      <a:pt x="9245" y="11530"/>
                    </a:lnTo>
                    <a:lnTo>
                      <a:pt x="9245" y="11530"/>
                    </a:lnTo>
                    <a:lnTo>
                      <a:pt x="8248" y="10909"/>
                    </a:lnTo>
                    <a:lnTo>
                      <a:pt x="7425" y="9746"/>
                    </a:lnTo>
                    <a:lnTo>
                      <a:pt x="7137" y="7857"/>
                    </a:lnTo>
                    <a:lnTo>
                      <a:pt x="8930" y="6939"/>
                    </a:lnTo>
                    <a:close/>
                    <a:moveTo>
                      <a:pt x="7051" y="10369"/>
                    </a:moveTo>
                    <a:lnTo>
                      <a:pt x="7473" y="11192"/>
                    </a:lnTo>
                    <a:lnTo>
                      <a:pt x="6537" y="11880"/>
                    </a:lnTo>
                    <a:cubicBezTo>
                      <a:pt x="6537" y="11880"/>
                      <a:pt x="6095" y="10610"/>
                      <a:pt x="6160" y="10494"/>
                    </a:cubicBezTo>
                    <a:cubicBezTo>
                      <a:pt x="6225" y="10377"/>
                      <a:pt x="7051" y="10369"/>
                      <a:pt x="7051" y="10369"/>
                    </a:cubicBezTo>
                    <a:close/>
                    <a:moveTo>
                      <a:pt x="5837" y="11324"/>
                    </a:moveTo>
                    <a:lnTo>
                      <a:pt x="6592" y="12392"/>
                    </a:lnTo>
                    <a:lnTo>
                      <a:pt x="5708" y="13261"/>
                    </a:lnTo>
                    <a:cubicBezTo>
                      <a:pt x="5708" y="13261"/>
                      <a:pt x="5167" y="12125"/>
                      <a:pt x="5083" y="11960"/>
                    </a:cubicBezTo>
                    <a:cubicBezTo>
                      <a:pt x="4998" y="11796"/>
                      <a:pt x="5837" y="11324"/>
                      <a:pt x="5837" y="11324"/>
                    </a:cubicBezTo>
                    <a:close/>
                    <a:moveTo>
                      <a:pt x="7301" y="13137"/>
                    </a:moveTo>
                    <a:lnTo>
                      <a:pt x="7706" y="13742"/>
                    </a:lnTo>
                    <a:lnTo>
                      <a:pt x="7526" y="14224"/>
                    </a:lnTo>
                    <a:lnTo>
                      <a:pt x="7373" y="13987"/>
                    </a:lnTo>
                    <a:lnTo>
                      <a:pt x="7301" y="13137"/>
                    </a:lnTo>
                    <a:close/>
                    <a:moveTo>
                      <a:pt x="8599" y="0"/>
                    </a:moveTo>
                    <a:lnTo>
                      <a:pt x="7691" y="489"/>
                    </a:lnTo>
                    <a:cubicBezTo>
                      <a:pt x="7851" y="570"/>
                      <a:pt x="7989" y="637"/>
                      <a:pt x="8037" y="652"/>
                    </a:cubicBezTo>
                    <a:cubicBezTo>
                      <a:pt x="8177" y="697"/>
                      <a:pt x="7514" y="1067"/>
                      <a:pt x="7514" y="1067"/>
                    </a:cubicBezTo>
                    <a:lnTo>
                      <a:pt x="7976" y="2770"/>
                    </a:lnTo>
                    <a:lnTo>
                      <a:pt x="6316" y="2856"/>
                    </a:lnTo>
                    <a:lnTo>
                      <a:pt x="5724" y="1548"/>
                    </a:lnTo>
                    <a:lnTo>
                      <a:pt x="4614" y="2146"/>
                    </a:lnTo>
                    <a:cubicBezTo>
                      <a:pt x="4429" y="2452"/>
                      <a:pt x="4239" y="2755"/>
                      <a:pt x="4048" y="3058"/>
                    </a:cubicBezTo>
                    <a:lnTo>
                      <a:pt x="5553" y="2558"/>
                    </a:lnTo>
                    <a:lnTo>
                      <a:pt x="4683" y="5720"/>
                    </a:lnTo>
                    <a:lnTo>
                      <a:pt x="3607" y="6270"/>
                    </a:lnTo>
                    <a:lnTo>
                      <a:pt x="3327" y="5283"/>
                    </a:lnTo>
                    <a:lnTo>
                      <a:pt x="3190" y="4381"/>
                    </a:lnTo>
                    <a:cubicBezTo>
                      <a:pt x="3101" y="4516"/>
                      <a:pt x="3013" y="4650"/>
                      <a:pt x="2924" y="4784"/>
                    </a:cubicBezTo>
                    <a:cubicBezTo>
                      <a:pt x="2966" y="4820"/>
                      <a:pt x="2994" y="4901"/>
                      <a:pt x="2996" y="5050"/>
                    </a:cubicBezTo>
                    <a:cubicBezTo>
                      <a:pt x="3002" y="5712"/>
                      <a:pt x="3223" y="6223"/>
                      <a:pt x="3223" y="6223"/>
                    </a:cubicBezTo>
                    <a:lnTo>
                      <a:pt x="3093" y="6456"/>
                    </a:lnTo>
                    <a:lnTo>
                      <a:pt x="2440" y="7290"/>
                    </a:lnTo>
                    <a:lnTo>
                      <a:pt x="3047" y="8474"/>
                    </a:lnTo>
                    <a:lnTo>
                      <a:pt x="3266" y="8902"/>
                    </a:lnTo>
                    <a:cubicBezTo>
                      <a:pt x="3266" y="8902"/>
                      <a:pt x="2588" y="8958"/>
                      <a:pt x="2423" y="8960"/>
                    </a:cubicBezTo>
                    <a:cubicBezTo>
                      <a:pt x="2321" y="8961"/>
                      <a:pt x="2005" y="9135"/>
                      <a:pt x="1770" y="9135"/>
                    </a:cubicBezTo>
                    <a:cubicBezTo>
                      <a:pt x="1625" y="9135"/>
                      <a:pt x="1510" y="9068"/>
                      <a:pt x="1496" y="8853"/>
                    </a:cubicBezTo>
                    <a:cubicBezTo>
                      <a:pt x="1456" y="8291"/>
                      <a:pt x="1563" y="7281"/>
                      <a:pt x="1563" y="7281"/>
                    </a:cubicBezTo>
                    <a:lnTo>
                      <a:pt x="1548" y="6810"/>
                    </a:lnTo>
                    <a:cubicBezTo>
                      <a:pt x="1421" y="6995"/>
                      <a:pt x="1295" y="7178"/>
                      <a:pt x="1168" y="7363"/>
                    </a:cubicBezTo>
                    <a:cubicBezTo>
                      <a:pt x="1218" y="7385"/>
                      <a:pt x="1249" y="7400"/>
                      <a:pt x="1249" y="7400"/>
                    </a:cubicBezTo>
                    <a:cubicBezTo>
                      <a:pt x="1052" y="7584"/>
                      <a:pt x="1098" y="8808"/>
                      <a:pt x="982" y="8825"/>
                    </a:cubicBezTo>
                    <a:cubicBezTo>
                      <a:pt x="909" y="8836"/>
                      <a:pt x="756" y="8855"/>
                      <a:pt x="615" y="8855"/>
                    </a:cubicBezTo>
                    <a:cubicBezTo>
                      <a:pt x="534" y="8855"/>
                      <a:pt x="458" y="8849"/>
                      <a:pt x="403" y="8831"/>
                    </a:cubicBezTo>
                    <a:cubicBezTo>
                      <a:pt x="348" y="8813"/>
                      <a:pt x="274" y="8793"/>
                      <a:pt x="205" y="8766"/>
                    </a:cubicBezTo>
                    <a:cubicBezTo>
                      <a:pt x="137" y="8866"/>
                      <a:pt x="68" y="8966"/>
                      <a:pt x="0" y="9066"/>
                    </a:cubicBezTo>
                    <a:lnTo>
                      <a:pt x="559" y="9458"/>
                    </a:lnTo>
                    <a:lnTo>
                      <a:pt x="209" y="9914"/>
                    </a:lnTo>
                    <a:lnTo>
                      <a:pt x="440" y="10596"/>
                    </a:lnTo>
                    <a:lnTo>
                      <a:pt x="1048" y="9620"/>
                    </a:lnTo>
                    <a:lnTo>
                      <a:pt x="4854" y="9333"/>
                    </a:lnTo>
                    <a:lnTo>
                      <a:pt x="3899" y="13152"/>
                    </a:lnTo>
                    <a:lnTo>
                      <a:pt x="2069" y="15393"/>
                    </a:lnTo>
                    <a:lnTo>
                      <a:pt x="2585" y="16917"/>
                    </a:lnTo>
                    <a:cubicBezTo>
                      <a:pt x="3187" y="17149"/>
                      <a:pt x="3793" y="17367"/>
                      <a:pt x="4404" y="17576"/>
                    </a:cubicBezTo>
                    <a:lnTo>
                      <a:pt x="5392" y="16550"/>
                    </a:lnTo>
                    <a:lnTo>
                      <a:pt x="5039" y="16285"/>
                    </a:lnTo>
                    <a:lnTo>
                      <a:pt x="4769" y="15806"/>
                    </a:lnTo>
                    <a:lnTo>
                      <a:pt x="5352" y="15705"/>
                    </a:lnTo>
                    <a:cubicBezTo>
                      <a:pt x="5352" y="15705"/>
                      <a:pt x="5679" y="15828"/>
                      <a:pt x="5990" y="15930"/>
                    </a:cubicBezTo>
                    <a:lnTo>
                      <a:pt x="6295" y="15612"/>
                    </a:lnTo>
                    <a:cubicBezTo>
                      <a:pt x="5780" y="15492"/>
                      <a:pt x="5232" y="15395"/>
                      <a:pt x="4808" y="15395"/>
                    </a:cubicBezTo>
                    <a:cubicBezTo>
                      <a:pt x="4691" y="15395"/>
                      <a:pt x="4584" y="15402"/>
                      <a:pt x="4489" y="15419"/>
                    </a:cubicBezTo>
                    <a:cubicBezTo>
                      <a:pt x="4430" y="15429"/>
                      <a:pt x="4378" y="15434"/>
                      <a:pt x="4331" y="15434"/>
                    </a:cubicBezTo>
                    <a:cubicBezTo>
                      <a:pt x="3588" y="15434"/>
                      <a:pt x="4283" y="14227"/>
                      <a:pt x="4283" y="14227"/>
                    </a:cubicBezTo>
                    <a:lnTo>
                      <a:pt x="6665" y="13816"/>
                    </a:lnTo>
                    <a:lnTo>
                      <a:pt x="7152" y="14723"/>
                    </a:lnTo>
                    <a:lnTo>
                      <a:pt x="11526" y="10184"/>
                    </a:lnTo>
                    <a:lnTo>
                      <a:pt x="10919" y="9626"/>
                    </a:lnTo>
                    <a:lnTo>
                      <a:pt x="12164" y="7367"/>
                    </a:lnTo>
                    <a:lnTo>
                      <a:pt x="13469" y="8170"/>
                    </a:lnTo>
                    <a:lnTo>
                      <a:pt x="15051" y="6528"/>
                    </a:lnTo>
                    <a:lnTo>
                      <a:pt x="11782" y="3220"/>
                    </a:lnTo>
                    <a:lnTo>
                      <a:pt x="11402" y="3655"/>
                    </a:lnTo>
                    <a:lnTo>
                      <a:pt x="8131" y="1330"/>
                    </a:lnTo>
                    <a:lnTo>
                      <a:pt x="8891" y="295"/>
                    </a:lnTo>
                    <a:lnTo>
                      <a:pt x="8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6" name="Google Shape;6736;p7"/>
              <p:cNvSpPr/>
              <p:nvPr/>
            </p:nvSpPr>
            <p:spPr>
              <a:xfrm>
                <a:off x="6702740" y="1038068"/>
                <a:ext cx="104270" cy="115269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819" extrusionOk="0">
                    <a:moveTo>
                      <a:pt x="1245" y="1"/>
                    </a:moveTo>
                    <a:lnTo>
                      <a:pt x="0" y="2260"/>
                    </a:lnTo>
                    <a:lnTo>
                      <a:pt x="607" y="2818"/>
                    </a:lnTo>
                    <a:lnTo>
                      <a:pt x="2550" y="804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7" name="Google Shape;6737;p7"/>
              <p:cNvSpPr/>
              <p:nvPr/>
            </p:nvSpPr>
            <p:spPr>
              <a:xfrm>
                <a:off x="6402935" y="1301809"/>
                <a:ext cx="145814" cy="73520"/>
              </a:xfrm>
              <a:custGeom>
                <a:avLst/>
                <a:gdLst/>
                <a:ahLst/>
                <a:cxnLst/>
                <a:rect l="l" t="t" r="r" b="b"/>
                <a:pathLst>
                  <a:path w="3566" h="1798" extrusionOk="0">
                    <a:moveTo>
                      <a:pt x="3078" y="0"/>
                    </a:moveTo>
                    <a:lnTo>
                      <a:pt x="696" y="412"/>
                    </a:lnTo>
                    <a:cubicBezTo>
                      <a:pt x="696" y="412"/>
                      <a:pt x="1" y="1618"/>
                      <a:pt x="744" y="1618"/>
                    </a:cubicBezTo>
                    <a:cubicBezTo>
                      <a:pt x="791" y="1618"/>
                      <a:pt x="843" y="1613"/>
                      <a:pt x="902" y="1603"/>
                    </a:cubicBezTo>
                    <a:cubicBezTo>
                      <a:pt x="997" y="1586"/>
                      <a:pt x="1104" y="1579"/>
                      <a:pt x="1221" y="1579"/>
                    </a:cubicBezTo>
                    <a:cubicBezTo>
                      <a:pt x="1645" y="1579"/>
                      <a:pt x="2193" y="1676"/>
                      <a:pt x="2709" y="1797"/>
                    </a:cubicBezTo>
                    <a:lnTo>
                      <a:pt x="3565" y="907"/>
                    </a:lnTo>
                    <a:lnTo>
                      <a:pt x="30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8" name="Google Shape;6738;p7"/>
              <p:cNvSpPr/>
              <p:nvPr/>
            </p:nvSpPr>
            <p:spPr>
              <a:xfrm>
                <a:off x="6451226" y="1379050"/>
                <a:ext cx="49968" cy="34593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846" extrusionOk="0">
                    <a:moveTo>
                      <a:pt x="583" y="0"/>
                    </a:moveTo>
                    <a:lnTo>
                      <a:pt x="1" y="101"/>
                    </a:lnTo>
                    <a:lnTo>
                      <a:pt x="271" y="580"/>
                    </a:lnTo>
                    <a:lnTo>
                      <a:pt x="624" y="845"/>
                    </a:lnTo>
                    <a:lnTo>
                      <a:pt x="1222" y="225"/>
                    </a:lnTo>
                    <a:cubicBezTo>
                      <a:pt x="911" y="123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9" name="Google Shape;6739;p7"/>
              <p:cNvSpPr/>
              <p:nvPr/>
            </p:nvSpPr>
            <p:spPr>
              <a:xfrm>
                <a:off x="6554759" y="1274044"/>
                <a:ext cx="16601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8" extrusionOk="0">
                    <a:moveTo>
                      <a:pt x="1" y="0"/>
                    </a:moveTo>
                    <a:lnTo>
                      <a:pt x="73" y="850"/>
                    </a:lnTo>
                    <a:lnTo>
                      <a:pt x="226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0" name="Google Shape;6740;p7"/>
              <p:cNvSpPr/>
              <p:nvPr/>
            </p:nvSpPr>
            <p:spPr>
              <a:xfrm>
                <a:off x="6274295" y="1118499"/>
                <a:ext cx="180488" cy="247793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60" extrusionOk="0">
                    <a:moveTo>
                      <a:pt x="4413" y="0"/>
                    </a:moveTo>
                    <a:lnTo>
                      <a:pt x="607" y="287"/>
                    </a:lnTo>
                    <a:lnTo>
                      <a:pt x="0" y="1263"/>
                    </a:lnTo>
                    <a:lnTo>
                      <a:pt x="1628" y="6060"/>
                    </a:lnTo>
                    <a:lnTo>
                      <a:pt x="3458" y="3818"/>
                    </a:ln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1" name="Google Shape;6741;p7"/>
              <p:cNvSpPr/>
              <p:nvPr/>
            </p:nvSpPr>
            <p:spPr>
              <a:xfrm>
                <a:off x="6386660" y="841469"/>
                <a:ext cx="96664" cy="1518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3713" extrusionOk="0">
                    <a:moveTo>
                      <a:pt x="2364" y="0"/>
                    </a:moveTo>
                    <a:lnTo>
                      <a:pt x="859" y="500"/>
                    </a:lnTo>
                    <a:cubicBezTo>
                      <a:pt x="578" y="944"/>
                      <a:pt x="290" y="1384"/>
                      <a:pt x="1" y="1823"/>
                    </a:cubicBezTo>
                    <a:lnTo>
                      <a:pt x="139" y="2724"/>
                    </a:lnTo>
                    <a:lnTo>
                      <a:pt x="419" y="3712"/>
                    </a:lnTo>
                    <a:lnTo>
                      <a:pt x="1494" y="3162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2" name="Google Shape;6742;p7"/>
              <p:cNvSpPr/>
              <p:nvPr/>
            </p:nvSpPr>
            <p:spPr>
              <a:xfrm>
                <a:off x="6548053" y="1020608"/>
                <a:ext cx="86278" cy="18776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2" extrusionOk="0">
                    <a:moveTo>
                      <a:pt x="1794" y="0"/>
                    </a:moveTo>
                    <a:lnTo>
                      <a:pt x="1" y="918"/>
                    </a:lnTo>
                    <a:lnTo>
                      <a:pt x="290" y="2807"/>
                    </a:lnTo>
                    <a:lnTo>
                      <a:pt x="1112" y="3970"/>
                    </a:lnTo>
                    <a:lnTo>
                      <a:pt x="2109" y="4591"/>
                    </a:lnTo>
                    <a:lnTo>
                      <a:pt x="2109" y="4591"/>
                    </a:lnTo>
                    <a:lnTo>
                      <a:pt x="17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3" name="Google Shape;6743;p7"/>
              <p:cNvSpPr/>
              <p:nvPr/>
            </p:nvSpPr>
            <p:spPr>
              <a:xfrm>
                <a:off x="6254095" y="1107581"/>
                <a:ext cx="250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48" extrusionOk="0">
                    <a:moveTo>
                      <a:pt x="54" y="0"/>
                    </a:moveTo>
                    <a:cubicBezTo>
                      <a:pt x="37" y="26"/>
                      <a:pt x="18" y="51"/>
                      <a:pt x="1" y="77"/>
                    </a:cubicBezTo>
                    <a:lnTo>
                      <a:pt x="262" y="847"/>
                    </a:lnTo>
                    <a:lnTo>
                      <a:pt x="612" y="39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4" name="Google Shape;6744;p7"/>
              <p:cNvSpPr/>
              <p:nvPr/>
            </p:nvSpPr>
            <p:spPr>
              <a:xfrm>
                <a:off x="6460630" y="1199911"/>
                <a:ext cx="65179" cy="79204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937" extrusionOk="0">
                    <a:moveTo>
                      <a:pt x="839" y="0"/>
                    </a:moveTo>
                    <a:cubicBezTo>
                      <a:pt x="839" y="0"/>
                      <a:pt x="0" y="472"/>
                      <a:pt x="85" y="636"/>
                    </a:cubicBezTo>
                    <a:cubicBezTo>
                      <a:pt x="169" y="801"/>
                      <a:pt x="710" y="1937"/>
                      <a:pt x="710" y="1937"/>
                    </a:cubicBezTo>
                    <a:lnTo>
                      <a:pt x="1594" y="1068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5" name="Google Shape;6745;p7"/>
              <p:cNvSpPr/>
              <p:nvPr/>
            </p:nvSpPr>
            <p:spPr>
              <a:xfrm>
                <a:off x="6505487" y="1160861"/>
                <a:ext cx="56387" cy="6178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511" extrusionOk="0">
                    <a:moveTo>
                      <a:pt x="956" y="1"/>
                    </a:moveTo>
                    <a:cubicBezTo>
                      <a:pt x="956" y="1"/>
                      <a:pt x="130" y="9"/>
                      <a:pt x="65" y="126"/>
                    </a:cubicBezTo>
                    <a:cubicBezTo>
                      <a:pt x="0" y="242"/>
                      <a:pt x="442" y="1511"/>
                      <a:pt x="442" y="1511"/>
                    </a:cubicBezTo>
                    <a:lnTo>
                      <a:pt x="1379" y="823"/>
                    </a:lnTo>
                    <a:lnTo>
                      <a:pt x="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6" name="Google Shape;6746;p7"/>
              <p:cNvSpPr/>
              <p:nvPr/>
            </p:nvSpPr>
            <p:spPr>
              <a:xfrm>
                <a:off x="6496246" y="1089999"/>
                <a:ext cx="43957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228" extrusionOk="0">
                    <a:moveTo>
                      <a:pt x="752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4" y="792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7" name="Google Shape;6747;p7"/>
              <p:cNvSpPr/>
              <p:nvPr/>
            </p:nvSpPr>
            <p:spPr>
              <a:xfrm>
                <a:off x="6633513" y="1036514"/>
                <a:ext cx="52380" cy="63829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1" extrusionOk="0">
                    <a:moveTo>
                      <a:pt x="922" y="1"/>
                    </a:moveTo>
                    <a:lnTo>
                      <a:pt x="1" y="555"/>
                    </a:lnTo>
                    <a:lnTo>
                      <a:pt x="474" y="1560"/>
                    </a:lnTo>
                    <a:lnTo>
                      <a:pt x="1281" y="1188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8" name="Google Shape;6748;p7"/>
              <p:cNvSpPr/>
              <p:nvPr/>
            </p:nvSpPr>
            <p:spPr>
              <a:xfrm>
                <a:off x="6455110" y="936661"/>
                <a:ext cx="116864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8" extrusionOk="0">
                    <a:moveTo>
                      <a:pt x="1373" y="0"/>
                    </a:moveTo>
                    <a:cubicBezTo>
                      <a:pt x="1373" y="0"/>
                      <a:pt x="0" y="1618"/>
                      <a:pt x="2" y="1783"/>
                    </a:cubicBezTo>
                    <a:cubicBezTo>
                      <a:pt x="4" y="1949"/>
                      <a:pt x="175" y="2526"/>
                      <a:pt x="175" y="2526"/>
                    </a:cubicBezTo>
                    <a:lnTo>
                      <a:pt x="1435" y="2878"/>
                    </a:lnTo>
                    <a:cubicBezTo>
                      <a:pt x="1435" y="2878"/>
                      <a:pt x="2739" y="1406"/>
                      <a:pt x="2792" y="1309"/>
                    </a:cubicBezTo>
                    <a:cubicBezTo>
                      <a:pt x="2857" y="1193"/>
                      <a:pt x="2584" y="335"/>
                      <a:pt x="2584" y="335"/>
                    </a:cubicBezTo>
                    <a:lnTo>
                      <a:pt x="1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9" name="Google Shape;6749;p7"/>
              <p:cNvSpPr/>
              <p:nvPr/>
            </p:nvSpPr>
            <p:spPr>
              <a:xfrm>
                <a:off x="6401912" y="1049395"/>
                <a:ext cx="10598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69" extrusionOk="0">
                    <a:moveTo>
                      <a:pt x="1511" y="0"/>
                    </a:moveTo>
                    <a:cubicBezTo>
                      <a:pt x="1511" y="0"/>
                      <a:pt x="1331" y="300"/>
                      <a:pt x="1150" y="352"/>
                    </a:cubicBezTo>
                    <a:cubicBezTo>
                      <a:pt x="969" y="403"/>
                      <a:pt x="457" y="540"/>
                      <a:pt x="457" y="540"/>
                    </a:cubicBezTo>
                    <a:cubicBezTo>
                      <a:pt x="457" y="540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5" y="710"/>
                    </a:cubicBezTo>
                    <a:cubicBezTo>
                      <a:pt x="97" y="892"/>
                      <a:pt x="268" y="1469"/>
                      <a:pt x="268" y="1469"/>
                    </a:cubicBezTo>
                    <a:lnTo>
                      <a:pt x="1211" y="1443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0" y="1368"/>
                      <a:pt x="2075" y="1368"/>
                    </a:cubicBezTo>
                    <a:cubicBezTo>
                      <a:pt x="2093" y="1368"/>
                      <a:pt x="2108" y="1363"/>
                      <a:pt x="2120" y="1351"/>
                    </a:cubicBezTo>
                    <a:cubicBezTo>
                      <a:pt x="2201" y="1268"/>
                      <a:pt x="2592" y="569"/>
                      <a:pt x="2592" y="569"/>
                    </a:cubicBezTo>
                    <a:lnTo>
                      <a:pt x="1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0" name="Google Shape;6750;p7"/>
              <p:cNvSpPr/>
              <p:nvPr/>
            </p:nvSpPr>
            <p:spPr>
              <a:xfrm>
                <a:off x="6378319" y="1011940"/>
                <a:ext cx="51603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165" extrusionOk="0">
                    <a:moveTo>
                      <a:pt x="1037" y="1"/>
                    </a:moveTo>
                    <a:lnTo>
                      <a:pt x="262" y="191"/>
                    </a:lnTo>
                    <a:lnTo>
                      <a:pt x="1" y="573"/>
                    </a:lnTo>
                    <a:lnTo>
                      <a:pt x="386" y="1164"/>
                    </a:lnTo>
                    <a:lnTo>
                      <a:pt x="1261" y="924"/>
                    </a:lnTo>
                    <a:lnTo>
                      <a:pt x="1190" y="463"/>
                    </a:lnTo>
                    <a:lnTo>
                      <a:pt x="10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1" name="Google Shape;6751;p7"/>
              <p:cNvSpPr/>
              <p:nvPr/>
            </p:nvSpPr>
            <p:spPr>
              <a:xfrm>
                <a:off x="6427141" y="982540"/>
                <a:ext cx="23675" cy="6440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75" extrusionOk="0">
                    <a:moveTo>
                      <a:pt x="359" y="1"/>
                    </a:moveTo>
                    <a:cubicBezTo>
                      <a:pt x="237" y="1"/>
                      <a:pt x="1" y="17"/>
                      <a:pt x="2" y="139"/>
                    </a:cubicBezTo>
                    <a:cubicBezTo>
                      <a:pt x="4" y="305"/>
                      <a:pt x="364" y="1574"/>
                      <a:pt x="364" y="1574"/>
                    </a:cubicBezTo>
                    <a:lnTo>
                      <a:pt x="578" y="1506"/>
                    </a:lnTo>
                    <a:lnTo>
                      <a:pt x="431" y="3"/>
                    </a:lnTo>
                    <a:cubicBezTo>
                      <a:pt x="431" y="3"/>
                      <a:pt x="402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2" name="Google Shape;6752;p7"/>
              <p:cNvSpPr/>
              <p:nvPr/>
            </p:nvSpPr>
            <p:spPr>
              <a:xfrm>
                <a:off x="6315798" y="932490"/>
                <a:ext cx="74052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351" extrusionOk="0">
                    <a:moveTo>
                      <a:pt x="1468" y="0"/>
                    </a:moveTo>
                    <a:cubicBezTo>
                      <a:pt x="1015" y="679"/>
                      <a:pt x="554" y="1353"/>
                      <a:pt x="92" y="2026"/>
                    </a:cubicBezTo>
                    <a:lnTo>
                      <a:pt x="107" y="2497"/>
                    </a:lnTo>
                    <a:cubicBezTo>
                      <a:pt x="107" y="2497"/>
                      <a:pt x="0" y="3507"/>
                      <a:pt x="40" y="4069"/>
                    </a:cubicBezTo>
                    <a:cubicBezTo>
                      <a:pt x="54" y="4284"/>
                      <a:pt x="169" y="4351"/>
                      <a:pt x="314" y="4351"/>
                    </a:cubicBezTo>
                    <a:cubicBezTo>
                      <a:pt x="549" y="4351"/>
                      <a:pt x="865" y="4177"/>
                      <a:pt x="967" y="4176"/>
                    </a:cubicBezTo>
                    <a:cubicBezTo>
                      <a:pt x="1132" y="4174"/>
                      <a:pt x="1810" y="4117"/>
                      <a:pt x="1810" y="4117"/>
                    </a:cubicBezTo>
                    <a:lnTo>
                      <a:pt x="1591" y="3690"/>
                    </a:lnTo>
                    <a:lnTo>
                      <a:pt x="984" y="2505"/>
                    </a:lnTo>
                    <a:lnTo>
                      <a:pt x="1637" y="1672"/>
                    </a:lnTo>
                    <a:lnTo>
                      <a:pt x="1767" y="1439"/>
                    </a:lnTo>
                    <a:cubicBezTo>
                      <a:pt x="1767" y="1439"/>
                      <a:pt x="1546" y="928"/>
                      <a:pt x="1540" y="266"/>
                    </a:cubicBezTo>
                    <a:cubicBezTo>
                      <a:pt x="1538" y="117"/>
                      <a:pt x="1510" y="36"/>
                      <a:pt x="1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3" name="Google Shape;6753;p7"/>
              <p:cNvSpPr/>
              <p:nvPr/>
            </p:nvSpPr>
            <p:spPr>
              <a:xfrm>
                <a:off x="6264645" y="1037905"/>
                <a:ext cx="42730" cy="61049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93" extrusionOk="0">
                    <a:moveTo>
                      <a:pt x="963" y="1"/>
                    </a:moveTo>
                    <a:cubicBezTo>
                      <a:pt x="641" y="468"/>
                      <a:pt x="321" y="936"/>
                      <a:pt x="0" y="1404"/>
                    </a:cubicBezTo>
                    <a:cubicBezTo>
                      <a:pt x="69" y="1431"/>
                      <a:pt x="144" y="1451"/>
                      <a:pt x="198" y="1469"/>
                    </a:cubicBezTo>
                    <a:cubicBezTo>
                      <a:pt x="253" y="1487"/>
                      <a:pt x="330" y="1493"/>
                      <a:pt x="411" y="1493"/>
                    </a:cubicBezTo>
                    <a:cubicBezTo>
                      <a:pt x="551" y="1493"/>
                      <a:pt x="704" y="1474"/>
                      <a:pt x="777" y="1463"/>
                    </a:cubicBezTo>
                    <a:cubicBezTo>
                      <a:pt x="893" y="1446"/>
                      <a:pt x="847" y="222"/>
                      <a:pt x="1044" y="38"/>
                    </a:cubicBezTo>
                    <a:cubicBezTo>
                      <a:pt x="1044" y="38"/>
                      <a:pt x="1013" y="23"/>
                      <a:pt x="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4" name="Google Shape;6754;p7"/>
              <p:cNvSpPr/>
              <p:nvPr/>
            </p:nvSpPr>
            <p:spPr>
              <a:xfrm>
                <a:off x="6465292" y="1136818"/>
                <a:ext cx="42566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5" extrusionOk="0">
                    <a:moveTo>
                      <a:pt x="333" y="1"/>
                    </a:moveTo>
                    <a:lnTo>
                      <a:pt x="1" y="1414"/>
                    </a:lnTo>
                    <a:lnTo>
                      <a:pt x="630" y="1168"/>
                    </a:lnTo>
                    <a:lnTo>
                      <a:pt x="1041" y="27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5" name="Google Shape;6755;p7"/>
              <p:cNvSpPr/>
              <p:nvPr/>
            </p:nvSpPr>
            <p:spPr>
              <a:xfrm>
                <a:off x="6522538" y="1128680"/>
                <a:ext cx="31976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512" extrusionOk="0">
                    <a:moveTo>
                      <a:pt x="494" y="1"/>
                    </a:moveTo>
                    <a:cubicBezTo>
                      <a:pt x="482" y="1"/>
                      <a:pt x="471" y="7"/>
                      <a:pt x="462" y="19"/>
                    </a:cubicBezTo>
                    <a:cubicBezTo>
                      <a:pt x="373" y="140"/>
                      <a:pt x="0" y="444"/>
                      <a:pt x="0" y="444"/>
                    </a:cubicBezTo>
                    <a:lnTo>
                      <a:pt x="677" y="512"/>
                    </a:lnTo>
                    <a:lnTo>
                      <a:pt x="782" y="421"/>
                    </a:lnTo>
                    <a:cubicBezTo>
                      <a:pt x="782" y="421"/>
                      <a:pt x="596" y="1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6" name="Google Shape;6756;p7"/>
              <p:cNvSpPr/>
              <p:nvPr/>
            </p:nvSpPr>
            <p:spPr>
              <a:xfrm>
                <a:off x="6522783" y="1060312"/>
                <a:ext cx="19913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4" extrusionOk="0">
                    <a:moveTo>
                      <a:pt x="1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7" y="150"/>
                      <a:pt x="433" y="98"/>
                    </a:cubicBezTo>
                    <a:cubicBezTo>
                      <a:pt x="379" y="4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7" name="Google Shape;6757;p7"/>
              <p:cNvSpPr/>
              <p:nvPr/>
            </p:nvSpPr>
            <p:spPr>
              <a:xfrm>
                <a:off x="6588739" y="748935"/>
                <a:ext cx="149289" cy="137390"/>
              </a:xfrm>
              <a:custGeom>
                <a:avLst/>
                <a:gdLst/>
                <a:ahLst/>
                <a:cxnLst/>
                <a:rect l="l" t="t" r="r" b="b"/>
                <a:pathLst>
                  <a:path w="3651" h="3360" extrusionOk="0">
                    <a:moveTo>
                      <a:pt x="760" y="0"/>
                    </a:moveTo>
                    <a:lnTo>
                      <a:pt x="0" y="1035"/>
                    </a:lnTo>
                    <a:lnTo>
                      <a:pt x="3272" y="3360"/>
                    </a:lnTo>
                    <a:lnTo>
                      <a:pt x="3651" y="2925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8" name="Google Shape;6758;p7"/>
              <p:cNvSpPr/>
              <p:nvPr/>
            </p:nvSpPr>
            <p:spPr>
              <a:xfrm>
                <a:off x="6490357" y="756827"/>
                <a:ext cx="100303" cy="96868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2369" extrusionOk="0">
                    <a:moveTo>
                      <a:pt x="1966" y="1"/>
                    </a:moveTo>
                    <a:lnTo>
                      <a:pt x="0" y="1060"/>
                    </a:lnTo>
                    <a:lnTo>
                      <a:pt x="591" y="2368"/>
                    </a:lnTo>
                    <a:lnTo>
                      <a:pt x="2251" y="2282"/>
                    </a:lnTo>
                    <a:lnTo>
                      <a:pt x="1789" y="579"/>
                    </a:lnTo>
                    <a:cubicBezTo>
                      <a:pt x="1789" y="579"/>
                      <a:pt x="2453" y="209"/>
                      <a:pt x="2312" y="164"/>
                    </a:cubicBezTo>
                    <a:cubicBezTo>
                      <a:pt x="2264" y="149"/>
                      <a:pt x="2127" y="82"/>
                      <a:pt x="1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9" name="Google Shape;6759;p7"/>
              <p:cNvSpPr/>
              <p:nvPr/>
            </p:nvSpPr>
            <p:spPr>
              <a:xfrm>
                <a:off x="6584650" y="832841"/>
                <a:ext cx="67714" cy="75278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1" extrusionOk="0">
                    <a:moveTo>
                      <a:pt x="601" y="0"/>
                    </a:moveTo>
                    <a:cubicBezTo>
                      <a:pt x="593" y="0"/>
                      <a:pt x="587" y="2"/>
                      <a:pt x="584" y="7"/>
                    </a:cubicBezTo>
                    <a:cubicBezTo>
                      <a:pt x="515" y="101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8" y="1841"/>
                    </a:lnTo>
                    <a:lnTo>
                      <a:pt x="1577" y="1144"/>
                    </a:lnTo>
                    <a:lnTo>
                      <a:pt x="1655" y="780"/>
                    </a:lnTo>
                    <a:cubicBezTo>
                      <a:pt x="1655" y="780"/>
                      <a:pt x="753" y="0"/>
                      <a:pt x="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0" name="Google Shape;6760;p7"/>
              <p:cNvSpPr/>
              <p:nvPr/>
            </p:nvSpPr>
            <p:spPr>
              <a:xfrm>
                <a:off x="6651832" y="864531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0" y="0"/>
                    </a:moveTo>
                    <a:lnTo>
                      <a:pt x="277" y="751"/>
                    </a:lnTo>
                    <a:lnTo>
                      <a:pt x="0" y="924"/>
                    </a:lnTo>
                    <a:cubicBezTo>
                      <a:pt x="49" y="1522"/>
                      <a:pt x="100" y="2119"/>
                      <a:pt x="157" y="2716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5"/>
                      <a:pt x="979" y="3081"/>
                      <a:pt x="1214" y="3033"/>
                    </a:cubicBezTo>
                    <a:lnTo>
                      <a:pt x="1210" y="2800"/>
                    </a:lnTo>
                    <a:lnTo>
                      <a:pt x="1469" y="1756"/>
                    </a:lnTo>
                    <a:lnTo>
                      <a:pt x="2122" y="1540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1" name="Google Shape;6761;p7"/>
              <p:cNvSpPr/>
              <p:nvPr/>
            </p:nvSpPr>
            <p:spPr>
              <a:xfrm>
                <a:off x="6505936" y="863795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2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1"/>
                    </a:lnTo>
                    <a:lnTo>
                      <a:pt x="1260" y="272"/>
                    </a:lnTo>
                    <a:lnTo>
                      <a:pt x="1558" y="332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62" name="Google Shape;6762;p7"/>
            <p:cNvGrpSpPr/>
            <p:nvPr/>
          </p:nvGrpSpPr>
          <p:grpSpPr>
            <a:xfrm>
              <a:off x="340535" y="842891"/>
              <a:ext cx="938548" cy="1802390"/>
              <a:chOff x="3140035" y="522691"/>
              <a:chExt cx="938548" cy="1802390"/>
            </a:xfrm>
          </p:grpSpPr>
          <p:sp>
            <p:nvSpPr>
              <p:cNvPr id="6763" name="Google Shape;6763;p7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4" name="Google Shape;6764;p7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5" name="Google Shape;6765;p7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6" name="Google Shape;6766;p7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7" name="Google Shape;6767;p7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8" name="Google Shape;6768;p7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9" name="Google Shape;6769;p7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0" name="Google Shape;6770;p7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1" name="Google Shape;6771;p7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2" name="Google Shape;6772;p7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3" name="Google Shape;6773;p7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4" name="Google Shape;6774;p7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5" name="Google Shape;6775;p7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6" name="Google Shape;6776;p7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7" name="Google Shape;6777;p7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8" name="Google Shape;6778;p7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9" name="Google Shape;6779;p7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0" name="Google Shape;6780;p7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1" name="Google Shape;6781;p7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2" name="Google Shape;6782;p7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3" name="Google Shape;6783;p7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4" name="Google Shape;6784;p7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5" name="Google Shape;6785;p7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6" name="Google Shape;6786;p7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7" name="Google Shape;6787;p7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8" name="Google Shape;6788;p7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9" name="Google Shape;6789;p7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0" name="Google Shape;6790;p7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1" name="Google Shape;6791;p7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2" name="Google Shape;6792;p7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3" name="Google Shape;6793;p7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4" name="Google Shape;6794;p7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5" name="Google Shape;6795;p7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6" name="Google Shape;6796;p7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7" name="Google Shape;6797;p7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8" name="Google Shape;6798;p7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9" name="Google Shape;6799;p7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0" name="Google Shape;6800;p7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1" name="Google Shape;6801;p7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2" name="Google Shape;6802;p7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3" name="Google Shape;6803;p7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4" name="Google Shape;6804;p7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6805;p7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7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7" name="Google Shape;6807;p7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8" name="Google Shape;6808;p7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6809;p7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6810;p7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7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7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13" name="Google Shape;6813;p7"/>
            <p:cNvGrpSpPr/>
            <p:nvPr/>
          </p:nvGrpSpPr>
          <p:grpSpPr>
            <a:xfrm>
              <a:off x="974160" y="3887964"/>
              <a:ext cx="1340333" cy="1202820"/>
              <a:chOff x="7421423" y="3718939"/>
              <a:chExt cx="1340333" cy="1202820"/>
            </a:xfrm>
          </p:grpSpPr>
          <p:sp>
            <p:nvSpPr>
              <p:cNvPr id="6814" name="Google Shape;6814;p7"/>
              <p:cNvSpPr/>
              <p:nvPr/>
            </p:nvSpPr>
            <p:spPr>
              <a:xfrm>
                <a:off x="7421423" y="3718939"/>
                <a:ext cx="1340333" cy="1202820"/>
              </a:xfrm>
              <a:custGeom>
                <a:avLst/>
                <a:gdLst/>
                <a:ahLst/>
                <a:cxnLst/>
                <a:rect l="l" t="t" r="r" b="b"/>
                <a:pathLst>
                  <a:path w="32779" h="29416" extrusionOk="0">
                    <a:moveTo>
                      <a:pt x="16055" y="7739"/>
                    </a:moveTo>
                    <a:cubicBezTo>
                      <a:pt x="16055" y="7739"/>
                      <a:pt x="17840" y="9550"/>
                      <a:pt x="18265" y="9595"/>
                    </a:cubicBezTo>
                    <a:cubicBezTo>
                      <a:pt x="18688" y="9638"/>
                      <a:pt x="16540" y="10034"/>
                      <a:pt x="16057" y="10224"/>
                    </a:cubicBezTo>
                    <a:cubicBezTo>
                      <a:pt x="16040" y="10231"/>
                      <a:pt x="16021" y="10235"/>
                      <a:pt x="16002" y="10235"/>
                    </a:cubicBezTo>
                    <a:cubicBezTo>
                      <a:pt x="15494" y="10235"/>
                      <a:pt x="14462" y="7900"/>
                      <a:pt x="14462" y="7900"/>
                    </a:cubicBezTo>
                    <a:lnTo>
                      <a:pt x="16055" y="7739"/>
                    </a:lnTo>
                    <a:close/>
                    <a:moveTo>
                      <a:pt x="24316" y="6754"/>
                    </a:moveTo>
                    <a:lnTo>
                      <a:pt x="25004" y="7237"/>
                    </a:lnTo>
                    <a:lnTo>
                      <a:pt x="26023" y="7398"/>
                    </a:lnTo>
                    <a:cubicBezTo>
                      <a:pt x="25192" y="8528"/>
                      <a:pt x="24370" y="9662"/>
                      <a:pt x="23552" y="10800"/>
                    </a:cubicBezTo>
                    <a:lnTo>
                      <a:pt x="21928" y="10640"/>
                    </a:lnTo>
                    <a:cubicBezTo>
                      <a:pt x="21841" y="9886"/>
                      <a:pt x="21727" y="9138"/>
                      <a:pt x="21587" y="8394"/>
                    </a:cubicBezTo>
                    <a:lnTo>
                      <a:pt x="24316" y="6754"/>
                    </a:lnTo>
                    <a:close/>
                    <a:moveTo>
                      <a:pt x="29243" y="6678"/>
                    </a:moveTo>
                    <a:lnTo>
                      <a:pt x="29758" y="11839"/>
                    </a:lnTo>
                    <a:lnTo>
                      <a:pt x="28295" y="11226"/>
                    </a:lnTo>
                    <a:lnTo>
                      <a:pt x="26264" y="12645"/>
                    </a:lnTo>
                    <a:lnTo>
                      <a:pt x="25918" y="13056"/>
                    </a:lnTo>
                    <a:cubicBezTo>
                      <a:pt x="25437" y="12783"/>
                      <a:pt x="24949" y="12522"/>
                      <a:pt x="24472" y="12243"/>
                    </a:cubicBezTo>
                    <a:lnTo>
                      <a:pt x="25549" y="10997"/>
                    </a:lnTo>
                    <a:lnTo>
                      <a:pt x="24565" y="10900"/>
                    </a:lnTo>
                    <a:cubicBezTo>
                      <a:pt x="25370" y="9779"/>
                      <a:pt x="26186" y="8664"/>
                      <a:pt x="27008" y="7555"/>
                    </a:cubicBezTo>
                    <a:lnTo>
                      <a:pt x="27752" y="7674"/>
                    </a:lnTo>
                    <a:lnTo>
                      <a:pt x="29243" y="6678"/>
                    </a:lnTo>
                    <a:close/>
                    <a:moveTo>
                      <a:pt x="21368" y="11253"/>
                    </a:moveTo>
                    <a:lnTo>
                      <a:pt x="24712" y="11409"/>
                    </a:lnTo>
                    <a:lnTo>
                      <a:pt x="20654" y="15474"/>
                    </a:lnTo>
                    <a:lnTo>
                      <a:pt x="18183" y="13166"/>
                    </a:lnTo>
                    <a:lnTo>
                      <a:pt x="21368" y="11253"/>
                    </a:lnTo>
                    <a:close/>
                    <a:moveTo>
                      <a:pt x="24037" y="12746"/>
                    </a:moveTo>
                    <a:cubicBezTo>
                      <a:pt x="24511" y="13035"/>
                      <a:pt x="24999" y="13301"/>
                      <a:pt x="25484" y="13572"/>
                    </a:cubicBezTo>
                    <a:lnTo>
                      <a:pt x="24058" y="15265"/>
                    </a:lnTo>
                    <a:lnTo>
                      <a:pt x="22684" y="16288"/>
                    </a:lnTo>
                    <a:lnTo>
                      <a:pt x="21631" y="15529"/>
                    </a:lnTo>
                    <a:lnTo>
                      <a:pt x="24037" y="12746"/>
                    </a:lnTo>
                    <a:close/>
                    <a:moveTo>
                      <a:pt x="15487" y="12258"/>
                    </a:moveTo>
                    <a:lnTo>
                      <a:pt x="16716" y="12315"/>
                    </a:lnTo>
                    <a:lnTo>
                      <a:pt x="17404" y="14289"/>
                    </a:lnTo>
                    <a:lnTo>
                      <a:pt x="17639" y="15838"/>
                    </a:lnTo>
                    <a:lnTo>
                      <a:pt x="14964" y="16351"/>
                    </a:lnTo>
                    <a:lnTo>
                      <a:pt x="13398" y="15402"/>
                    </a:lnTo>
                    <a:lnTo>
                      <a:pt x="15487" y="12258"/>
                    </a:lnTo>
                    <a:close/>
                    <a:moveTo>
                      <a:pt x="17948" y="16656"/>
                    </a:moveTo>
                    <a:cubicBezTo>
                      <a:pt x="18324" y="16656"/>
                      <a:pt x="18737" y="17665"/>
                      <a:pt x="18737" y="17665"/>
                    </a:cubicBezTo>
                    <a:lnTo>
                      <a:pt x="16397" y="17578"/>
                    </a:lnTo>
                    <a:lnTo>
                      <a:pt x="15973" y="17038"/>
                    </a:lnTo>
                    <a:cubicBezTo>
                      <a:pt x="15973" y="17038"/>
                      <a:pt x="17552" y="16686"/>
                      <a:pt x="17932" y="16657"/>
                    </a:cubicBezTo>
                    <a:cubicBezTo>
                      <a:pt x="17937" y="16657"/>
                      <a:pt x="17943" y="16656"/>
                      <a:pt x="17948" y="16656"/>
                    </a:cubicBezTo>
                    <a:close/>
                    <a:moveTo>
                      <a:pt x="18208" y="14302"/>
                    </a:moveTo>
                    <a:lnTo>
                      <a:pt x="21178" y="16596"/>
                    </a:lnTo>
                    <a:lnTo>
                      <a:pt x="20915" y="17649"/>
                    </a:lnTo>
                    <a:lnTo>
                      <a:pt x="19848" y="17694"/>
                    </a:lnTo>
                    <a:lnTo>
                      <a:pt x="18092" y="15765"/>
                    </a:lnTo>
                    <a:lnTo>
                      <a:pt x="18208" y="14302"/>
                    </a:lnTo>
                    <a:close/>
                    <a:moveTo>
                      <a:pt x="13553" y="16791"/>
                    </a:moveTo>
                    <a:cubicBezTo>
                      <a:pt x="13666" y="16791"/>
                      <a:pt x="13770" y="16799"/>
                      <a:pt x="13853" y="16820"/>
                    </a:cubicBezTo>
                    <a:cubicBezTo>
                      <a:pt x="14203" y="16907"/>
                      <a:pt x="14862" y="17009"/>
                      <a:pt x="14819" y="17433"/>
                    </a:cubicBezTo>
                    <a:cubicBezTo>
                      <a:pt x="14774" y="17858"/>
                      <a:pt x="14381" y="19685"/>
                      <a:pt x="14381" y="19685"/>
                    </a:cubicBezTo>
                    <a:cubicBezTo>
                      <a:pt x="14381" y="19685"/>
                      <a:pt x="14555" y="20958"/>
                      <a:pt x="14255" y="20958"/>
                    </a:cubicBezTo>
                    <a:cubicBezTo>
                      <a:pt x="14253" y="20958"/>
                      <a:pt x="14251" y="20958"/>
                      <a:pt x="14250" y="20958"/>
                    </a:cubicBezTo>
                    <a:cubicBezTo>
                      <a:pt x="13943" y="20943"/>
                      <a:pt x="12130" y="20242"/>
                      <a:pt x="12130" y="20242"/>
                    </a:cubicBezTo>
                    <a:cubicBezTo>
                      <a:pt x="12553" y="19789"/>
                      <a:pt x="12259" y="16982"/>
                      <a:pt x="12523" y="16923"/>
                    </a:cubicBezTo>
                    <a:cubicBezTo>
                      <a:pt x="12723" y="16878"/>
                      <a:pt x="13188" y="16791"/>
                      <a:pt x="13553" y="16791"/>
                    </a:cubicBezTo>
                    <a:close/>
                    <a:moveTo>
                      <a:pt x="7172" y="19441"/>
                    </a:moveTo>
                    <a:lnTo>
                      <a:pt x="8153" y="20741"/>
                    </a:lnTo>
                    <a:lnTo>
                      <a:pt x="7612" y="21664"/>
                    </a:lnTo>
                    <a:lnTo>
                      <a:pt x="5858" y="22220"/>
                    </a:lnTo>
                    <a:lnTo>
                      <a:pt x="5433" y="21182"/>
                    </a:lnTo>
                    <a:lnTo>
                      <a:pt x="5198" y="20129"/>
                    </a:lnTo>
                    <a:lnTo>
                      <a:pt x="7172" y="19441"/>
                    </a:lnTo>
                    <a:close/>
                    <a:moveTo>
                      <a:pt x="12525" y="20900"/>
                    </a:moveTo>
                    <a:lnTo>
                      <a:pt x="14133" y="21922"/>
                    </a:lnTo>
                    <a:lnTo>
                      <a:pt x="13242" y="23254"/>
                    </a:lnTo>
                    <a:lnTo>
                      <a:pt x="11897" y="22173"/>
                    </a:lnTo>
                    <a:lnTo>
                      <a:pt x="12525" y="20900"/>
                    </a:lnTo>
                    <a:close/>
                    <a:moveTo>
                      <a:pt x="4526" y="20334"/>
                    </a:moveTo>
                    <a:cubicBezTo>
                      <a:pt x="4526" y="20334"/>
                      <a:pt x="5552" y="23199"/>
                      <a:pt x="5581" y="23579"/>
                    </a:cubicBezTo>
                    <a:cubicBezTo>
                      <a:pt x="5611" y="23960"/>
                      <a:pt x="4616" y="23961"/>
                      <a:pt x="4616" y="23961"/>
                    </a:cubicBezTo>
                    <a:lnTo>
                      <a:pt x="4044" y="20525"/>
                    </a:lnTo>
                    <a:lnTo>
                      <a:pt x="4526" y="20334"/>
                    </a:lnTo>
                    <a:close/>
                    <a:moveTo>
                      <a:pt x="10730" y="16332"/>
                    </a:moveTo>
                    <a:cubicBezTo>
                      <a:pt x="11033" y="16332"/>
                      <a:pt x="11276" y="16481"/>
                      <a:pt x="11338" y="16938"/>
                    </a:cubicBezTo>
                    <a:cubicBezTo>
                      <a:pt x="11515" y="18225"/>
                      <a:pt x="11428" y="20564"/>
                      <a:pt x="11428" y="20564"/>
                    </a:cubicBezTo>
                    <a:lnTo>
                      <a:pt x="11604" y="22348"/>
                    </a:lnTo>
                    <a:lnTo>
                      <a:pt x="12511" y="23693"/>
                    </a:lnTo>
                    <a:lnTo>
                      <a:pt x="10509" y="24995"/>
                    </a:lnTo>
                    <a:lnTo>
                      <a:pt x="9691" y="25785"/>
                    </a:lnTo>
                    <a:cubicBezTo>
                      <a:pt x="9691" y="25785"/>
                      <a:pt x="9176" y="26560"/>
                      <a:pt x="8815" y="26560"/>
                    </a:cubicBezTo>
                    <a:cubicBezTo>
                      <a:pt x="8649" y="26560"/>
                      <a:pt x="8515" y="26396"/>
                      <a:pt x="8478" y="25918"/>
                    </a:cubicBezTo>
                    <a:cubicBezTo>
                      <a:pt x="8359" y="24397"/>
                      <a:pt x="7774" y="23257"/>
                      <a:pt x="7774" y="23257"/>
                    </a:cubicBezTo>
                    <a:lnTo>
                      <a:pt x="8037" y="22701"/>
                    </a:lnTo>
                    <a:lnTo>
                      <a:pt x="9410" y="20682"/>
                    </a:lnTo>
                    <a:lnTo>
                      <a:pt x="7829" y="18051"/>
                    </a:lnTo>
                    <a:lnTo>
                      <a:pt x="7258" y="17101"/>
                    </a:lnTo>
                    <a:cubicBezTo>
                      <a:pt x="7258" y="17101"/>
                      <a:pt x="8808" y="16866"/>
                      <a:pt x="9189" y="16837"/>
                    </a:cubicBezTo>
                    <a:cubicBezTo>
                      <a:pt x="9434" y="16818"/>
                      <a:pt x="10182" y="16332"/>
                      <a:pt x="10730" y="16332"/>
                    </a:cubicBezTo>
                    <a:close/>
                    <a:moveTo>
                      <a:pt x="24255" y="0"/>
                    </a:moveTo>
                    <a:lnTo>
                      <a:pt x="20047" y="4446"/>
                    </a:lnTo>
                    <a:cubicBezTo>
                      <a:pt x="20926" y="4250"/>
                      <a:pt x="21715" y="4002"/>
                      <a:pt x="22240" y="3686"/>
                    </a:cubicBezTo>
                    <a:cubicBezTo>
                      <a:pt x="22524" y="3516"/>
                      <a:pt x="22757" y="3442"/>
                      <a:pt x="22946" y="3442"/>
                    </a:cubicBezTo>
                    <a:cubicBezTo>
                      <a:pt x="24082" y="3442"/>
                      <a:pt x="23674" y="6075"/>
                      <a:pt x="23674" y="6075"/>
                    </a:cubicBezTo>
                    <a:lnTo>
                      <a:pt x="18898" y="8944"/>
                    </a:lnTo>
                    <a:lnTo>
                      <a:pt x="17088" y="7395"/>
                    </a:lnTo>
                    <a:lnTo>
                      <a:pt x="12907" y="7461"/>
                    </a:lnTo>
                    <a:lnTo>
                      <a:pt x="11475" y="8450"/>
                    </a:lnTo>
                    <a:lnTo>
                      <a:pt x="12806" y="10879"/>
                    </a:lnTo>
                    <a:lnTo>
                      <a:pt x="11162" y="13964"/>
                    </a:lnTo>
                    <a:lnTo>
                      <a:pt x="5045" y="14842"/>
                    </a:lnTo>
                    <a:lnTo>
                      <a:pt x="5095" y="14561"/>
                    </a:lnTo>
                    <a:lnTo>
                      <a:pt x="0" y="22230"/>
                    </a:lnTo>
                    <a:lnTo>
                      <a:pt x="6057" y="29415"/>
                    </a:lnTo>
                    <a:lnTo>
                      <a:pt x="14897" y="23452"/>
                    </a:lnTo>
                    <a:lnTo>
                      <a:pt x="15638" y="17945"/>
                    </a:lnTo>
                    <a:lnTo>
                      <a:pt x="20496" y="18818"/>
                    </a:lnTo>
                    <a:cubicBezTo>
                      <a:pt x="20496" y="18818"/>
                      <a:pt x="23998" y="15631"/>
                      <a:pt x="25749" y="14037"/>
                    </a:cubicBezTo>
                    <a:cubicBezTo>
                      <a:pt x="26008" y="13801"/>
                      <a:pt x="26227" y="13696"/>
                      <a:pt x="26417" y="13696"/>
                    </a:cubicBezTo>
                    <a:cubicBezTo>
                      <a:pt x="26849" y="13696"/>
                      <a:pt x="27130" y="14240"/>
                      <a:pt x="27387" y="15024"/>
                    </a:cubicBezTo>
                    <a:lnTo>
                      <a:pt x="30321" y="13044"/>
                    </a:lnTo>
                    <a:lnTo>
                      <a:pt x="32778" y="4384"/>
                    </a:lnTo>
                    <a:lnTo>
                      <a:pt x="29232" y="2432"/>
                    </a:lnTo>
                    <a:lnTo>
                      <a:pt x="242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7"/>
              <p:cNvSpPr/>
              <p:nvPr/>
            </p:nvSpPr>
            <p:spPr>
              <a:xfrm>
                <a:off x="7627672" y="4064378"/>
                <a:ext cx="317388" cy="261451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6394" extrusionOk="0">
                    <a:moveTo>
                      <a:pt x="6431" y="1"/>
                    </a:moveTo>
                    <a:lnTo>
                      <a:pt x="2151" y="2954"/>
                    </a:lnTo>
                    <a:lnTo>
                      <a:pt x="51" y="6113"/>
                    </a:lnTo>
                    <a:lnTo>
                      <a:pt x="1" y="6393"/>
                    </a:lnTo>
                    <a:lnTo>
                      <a:pt x="1" y="6393"/>
                    </a:lnTo>
                    <a:lnTo>
                      <a:pt x="6118" y="5516"/>
                    </a:lnTo>
                    <a:lnTo>
                      <a:pt x="7762" y="2431"/>
                    </a:lnTo>
                    <a:lnTo>
                      <a:pt x="64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7"/>
              <p:cNvSpPr/>
              <p:nvPr/>
            </p:nvSpPr>
            <p:spPr>
              <a:xfrm>
                <a:off x="8120110" y="3859683"/>
                <a:ext cx="286066" cy="225018"/>
              </a:xfrm>
              <a:custGeom>
                <a:avLst/>
                <a:gdLst/>
                <a:ahLst/>
                <a:cxnLst/>
                <a:rect l="l" t="t" r="r" b="b"/>
                <a:pathLst>
                  <a:path w="6996" h="5503" extrusionOk="0">
                    <a:moveTo>
                      <a:pt x="5859" y="0"/>
                    </a:moveTo>
                    <a:cubicBezTo>
                      <a:pt x="5670" y="0"/>
                      <a:pt x="5437" y="74"/>
                      <a:pt x="5153" y="244"/>
                    </a:cubicBezTo>
                    <a:cubicBezTo>
                      <a:pt x="4628" y="560"/>
                      <a:pt x="3839" y="808"/>
                      <a:pt x="2960" y="1004"/>
                    </a:cubicBezTo>
                    <a:lnTo>
                      <a:pt x="171" y="3950"/>
                    </a:lnTo>
                    <a:lnTo>
                      <a:pt x="1" y="3953"/>
                    </a:lnTo>
                    <a:lnTo>
                      <a:pt x="1811" y="5502"/>
                    </a:lnTo>
                    <a:lnTo>
                      <a:pt x="6587" y="2633"/>
                    </a:lnTo>
                    <a:cubicBezTo>
                      <a:pt x="6587" y="2633"/>
                      <a:pt x="6995" y="0"/>
                      <a:pt x="5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6817;p7"/>
              <p:cNvSpPr/>
              <p:nvPr/>
            </p:nvSpPr>
            <p:spPr>
              <a:xfrm>
                <a:off x="8030520" y="4278969"/>
                <a:ext cx="510798" cy="398882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9755" extrusionOk="0">
                    <a:moveTo>
                      <a:pt x="11521" y="0"/>
                    </a:moveTo>
                    <a:cubicBezTo>
                      <a:pt x="11331" y="0"/>
                      <a:pt x="11112" y="105"/>
                      <a:pt x="10853" y="341"/>
                    </a:cubicBezTo>
                    <a:cubicBezTo>
                      <a:pt x="9102" y="1935"/>
                      <a:pt x="5600" y="5122"/>
                      <a:pt x="5600" y="5122"/>
                    </a:cubicBezTo>
                    <a:lnTo>
                      <a:pt x="742" y="4249"/>
                    </a:lnTo>
                    <a:lnTo>
                      <a:pt x="1" y="9754"/>
                    </a:lnTo>
                    <a:lnTo>
                      <a:pt x="12491" y="1328"/>
                    </a:lnTo>
                    <a:cubicBezTo>
                      <a:pt x="12234" y="544"/>
                      <a:pt x="11953" y="0"/>
                      <a:pt x="115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7"/>
              <p:cNvSpPr/>
              <p:nvPr/>
            </p:nvSpPr>
            <p:spPr>
              <a:xfrm>
                <a:off x="8164926" y="4179034"/>
                <a:ext cx="266971" cy="172638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4222" extrusionOk="0">
                    <a:moveTo>
                      <a:pt x="3185" y="1"/>
                    </a:moveTo>
                    <a:lnTo>
                      <a:pt x="0" y="1914"/>
                    </a:lnTo>
                    <a:lnTo>
                      <a:pt x="2471" y="4222"/>
                    </a:lnTo>
                    <a:lnTo>
                      <a:pt x="6529" y="157"/>
                    </a:lnTo>
                    <a:lnTo>
                      <a:pt x="31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7"/>
              <p:cNvSpPr/>
              <p:nvPr/>
            </p:nvSpPr>
            <p:spPr>
              <a:xfrm>
                <a:off x="8012774" y="4035346"/>
                <a:ext cx="172842" cy="10210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2497" extrusionOk="0">
                    <a:moveTo>
                      <a:pt x="1593" y="1"/>
                    </a:moveTo>
                    <a:lnTo>
                      <a:pt x="0" y="162"/>
                    </a:lnTo>
                    <a:cubicBezTo>
                      <a:pt x="0" y="162"/>
                      <a:pt x="1032" y="2497"/>
                      <a:pt x="1540" y="2497"/>
                    </a:cubicBezTo>
                    <a:cubicBezTo>
                      <a:pt x="1559" y="2497"/>
                      <a:pt x="1578" y="2493"/>
                      <a:pt x="1595" y="2486"/>
                    </a:cubicBezTo>
                    <a:cubicBezTo>
                      <a:pt x="2078" y="2296"/>
                      <a:pt x="4226" y="1900"/>
                      <a:pt x="3803" y="1857"/>
                    </a:cubicBezTo>
                    <a:cubicBezTo>
                      <a:pt x="3378" y="1813"/>
                      <a:pt x="1593" y="1"/>
                      <a:pt x="15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7"/>
              <p:cNvSpPr/>
              <p:nvPr/>
            </p:nvSpPr>
            <p:spPr>
              <a:xfrm>
                <a:off x="7969267" y="4220128"/>
                <a:ext cx="173455" cy="167404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094" extrusionOk="0">
                    <a:moveTo>
                      <a:pt x="2089" y="1"/>
                    </a:moveTo>
                    <a:lnTo>
                      <a:pt x="0" y="3145"/>
                    </a:lnTo>
                    <a:lnTo>
                      <a:pt x="1566" y="4094"/>
                    </a:lnTo>
                    <a:lnTo>
                      <a:pt x="4241" y="3581"/>
                    </a:lnTo>
                    <a:lnTo>
                      <a:pt x="4006" y="2032"/>
                    </a:lnTo>
                    <a:lnTo>
                      <a:pt x="3318" y="58"/>
                    </a:lnTo>
                    <a:lnTo>
                      <a:pt x="20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7"/>
              <p:cNvSpPr/>
              <p:nvPr/>
            </p:nvSpPr>
            <p:spPr>
              <a:xfrm>
                <a:off x="7633969" y="4513841"/>
                <a:ext cx="120830" cy="113674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2780" extrusionOk="0">
                    <a:moveTo>
                      <a:pt x="1974" y="1"/>
                    </a:moveTo>
                    <a:lnTo>
                      <a:pt x="0" y="689"/>
                    </a:lnTo>
                    <a:lnTo>
                      <a:pt x="235" y="1742"/>
                    </a:lnTo>
                    <a:lnTo>
                      <a:pt x="660" y="2780"/>
                    </a:lnTo>
                    <a:lnTo>
                      <a:pt x="2414" y="2224"/>
                    </a:lnTo>
                    <a:lnTo>
                      <a:pt x="2955" y="1301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6822;p7"/>
              <p:cNvSpPr/>
              <p:nvPr/>
            </p:nvSpPr>
            <p:spPr>
              <a:xfrm>
                <a:off x="7586782" y="4550397"/>
                <a:ext cx="64075" cy="148308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3627" extrusionOk="0">
                    <a:moveTo>
                      <a:pt x="482" y="0"/>
                    </a:moveTo>
                    <a:lnTo>
                      <a:pt x="0" y="191"/>
                    </a:lnTo>
                    <a:lnTo>
                      <a:pt x="572" y="3627"/>
                    </a:lnTo>
                    <a:cubicBezTo>
                      <a:pt x="572" y="3627"/>
                      <a:pt x="1567" y="3626"/>
                      <a:pt x="1537" y="3245"/>
                    </a:cubicBezTo>
                    <a:cubicBezTo>
                      <a:pt x="1508" y="2866"/>
                      <a:pt x="482" y="0"/>
                      <a:pt x="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6823;p7"/>
              <p:cNvSpPr/>
              <p:nvPr/>
            </p:nvSpPr>
            <p:spPr>
              <a:xfrm>
                <a:off x="7718202" y="4386714"/>
                <a:ext cx="214836" cy="418305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10230" extrusionOk="0">
                    <a:moveTo>
                      <a:pt x="3472" y="1"/>
                    </a:moveTo>
                    <a:cubicBezTo>
                      <a:pt x="2924" y="1"/>
                      <a:pt x="2176" y="487"/>
                      <a:pt x="1931" y="506"/>
                    </a:cubicBezTo>
                    <a:cubicBezTo>
                      <a:pt x="1550" y="535"/>
                      <a:pt x="0" y="770"/>
                      <a:pt x="0" y="770"/>
                    </a:cubicBezTo>
                    <a:lnTo>
                      <a:pt x="571" y="1720"/>
                    </a:lnTo>
                    <a:lnTo>
                      <a:pt x="2152" y="4351"/>
                    </a:lnTo>
                    <a:lnTo>
                      <a:pt x="779" y="6370"/>
                    </a:lnTo>
                    <a:lnTo>
                      <a:pt x="516" y="6926"/>
                    </a:lnTo>
                    <a:cubicBezTo>
                      <a:pt x="516" y="6926"/>
                      <a:pt x="1101" y="8066"/>
                      <a:pt x="1220" y="9587"/>
                    </a:cubicBezTo>
                    <a:cubicBezTo>
                      <a:pt x="1257" y="10065"/>
                      <a:pt x="1391" y="10229"/>
                      <a:pt x="1557" y="10229"/>
                    </a:cubicBezTo>
                    <a:cubicBezTo>
                      <a:pt x="1918" y="10229"/>
                      <a:pt x="2433" y="9454"/>
                      <a:pt x="2433" y="9454"/>
                    </a:cubicBezTo>
                    <a:lnTo>
                      <a:pt x="3251" y="8664"/>
                    </a:lnTo>
                    <a:lnTo>
                      <a:pt x="5253" y="7362"/>
                    </a:lnTo>
                    <a:lnTo>
                      <a:pt x="4346" y="6017"/>
                    </a:lnTo>
                    <a:lnTo>
                      <a:pt x="4170" y="4233"/>
                    </a:lnTo>
                    <a:cubicBezTo>
                      <a:pt x="4170" y="4233"/>
                      <a:pt x="4257" y="1894"/>
                      <a:pt x="4080" y="607"/>
                    </a:cubicBezTo>
                    <a:cubicBezTo>
                      <a:pt x="4018" y="149"/>
                      <a:pt x="3775" y="1"/>
                      <a:pt x="3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7"/>
              <p:cNvSpPr/>
              <p:nvPr/>
            </p:nvSpPr>
            <p:spPr>
              <a:xfrm>
                <a:off x="7917337" y="4405482"/>
                <a:ext cx="111793" cy="170430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168" extrusionOk="0">
                    <a:moveTo>
                      <a:pt x="1425" y="1"/>
                    </a:moveTo>
                    <a:cubicBezTo>
                      <a:pt x="1060" y="1"/>
                      <a:pt x="595" y="88"/>
                      <a:pt x="395" y="133"/>
                    </a:cubicBezTo>
                    <a:cubicBezTo>
                      <a:pt x="131" y="192"/>
                      <a:pt x="425" y="2999"/>
                      <a:pt x="1" y="3452"/>
                    </a:cubicBezTo>
                    <a:cubicBezTo>
                      <a:pt x="1" y="3452"/>
                      <a:pt x="1815" y="4153"/>
                      <a:pt x="2122" y="4168"/>
                    </a:cubicBezTo>
                    <a:cubicBezTo>
                      <a:pt x="2123" y="4168"/>
                      <a:pt x="2125" y="4168"/>
                      <a:pt x="2127" y="4168"/>
                    </a:cubicBezTo>
                    <a:cubicBezTo>
                      <a:pt x="2427" y="4168"/>
                      <a:pt x="2253" y="2896"/>
                      <a:pt x="2253" y="2896"/>
                    </a:cubicBezTo>
                    <a:cubicBezTo>
                      <a:pt x="2253" y="2896"/>
                      <a:pt x="2646" y="1068"/>
                      <a:pt x="2691" y="643"/>
                    </a:cubicBezTo>
                    <a:cubicBezTo>
                      <a:pt x="2734" y="219"/>
                      <a:pt x="2075" y="117"/>
                      <a:pt x="1725" y="30"/>
                    </a:cubicBezTo>
                    <a:cubicBezTo>
                      <a:pt x="1642" y="9"/>
                      <a:pt x="1538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7"/>
              <p:cNvSpPr/>
              <p:nvPr/>
            </p:nvSpPr>
            <p:spPr>
              <a:xfrm>
                <a:off x="7907850" y="4573499"/>
                <a:ext cx="91512" cy="96296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355" extrusionOk="0">
                    <a:moveTo>
                      <a:pt x="629" y="1"/>
                    </a:moveTo>
                    <a:lnTo>
                      <a:pt x="1" y="1274"/>
                    </a:lnTo>
                    <a:lnTo>
                      <a:pt x="1346" y="2355"/>
                    </a:lnTo>
                    <a:lnTo>
                      <a:pt x="2237" y="1023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7"/>
              <p:cNvSpPr/>
              <p:nvPr/>
            </p:nvSpPr>
            <p:spPr>
              <a:xfrm>
                <a:off x="8074518" y="4400003"/>
                <a:ext cx="113061" cy="41258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1009" extrusionOk="0">
                    <a:moveTo>
                      <a:pt x="1976" y="0"/>
                    </a:moveTo>
                    <a:cubicBezTo>
                      <a:pt x="1971" y="0"/>
                      <a:pt x="1965" y="1"/>
                      <a:pt x="1960" y="1"/>
                    </a:cubicBezTo>
                    <a:cubicBezTo>
                      <a:pt x="1580" y="30"/>
                      <a:pt x="1" y="382"/>
                      <a:pt x="1" y="382"/>
                    </a:cubicBezTo>
                    <a:lnTo>
                      <a:pt x="425" y="922"/>
                    </a:lnTo>
                    <a:lnTo>
                      <a:pt x="2765" y="1009"/>
                    </a:lnTo>
                    <a:cubicBezTo>
                      <a:pt x="2765" y="1009"/>
                      <a:pt x="2352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6827;p7"/>
              <p:cNvSpPr/>
              <p:nvPr/>
            </p:nvSpPr>
            <p:spPr>
              <a:xfrm>
                <a:off x="8304074" y="3995110"/>
                <a:ext cx="181429" cy="165482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4047" extrusionOk="0">
                    <a:moveTo>
                      <a:pt x="2730" y="0"/>
                    </a:moveTo>
                    <a:lnTo>
                      <a:pt x="0" y="1640"/>
                    </a:lnTo>
                    <a:cubicBezTo>
                      <a:pt x="140" y="2384"/>
                      <a:pt x="255" y="3132"/>
                      <a:pt x="342" y="3886"/>
                    </a:cubicBezTo>
                    <a:lnTo>
                      <a:pt x="1966" y="4046"/>
                    </a:lnTo>
                    <a:cubicBezTo>
                      <a:pt x="2784" y="2908"/>
                      <a:pt x="3606" y="1774"/>
                      <a:pt x="4437" y="644"/>
                    </a:cubicBezTo>
                    <a:lnTo>
                      <a:pt x="3418" y="483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6828;p7"/>
              <p:cNvSpPr/>
              <p:nvPr/>
            </p:nvSpPr>
            <p:spPr>
              <a:xfrm>
                <a:off x="8305873" y="4240123"/>
                <a:ext cx="157590" cy="144873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3543" extrusionOk="0">
                    <a:moveTo>
                      <a:pt x="2407" y="0"/>
                    </a:moveTo>
                    <a:lnTo>
                      <a:pt x="1" y="2783"/>
                    </a:lnTo>
                    <a:lnTo>
                      <a:pt x="1054" y="3542"/>
                    </a:lnTo>
                    <a:lnTo>
                      <a:pt x="2428" y="2519"/>
                    </a:lnTo>
                    <a:lnTo>
                      <a:pt x="3854" y="826"/>
                    </a:lnTo>
                    <a:cubicBezTo>
                      <a:pt x="3369" y="555"/>
                      <a:pt x="2881" y="289"/>
                      <a:pt x="24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6829;p7"/>
              <p:cNvSpPr/>
              <p:nvPr/>
            </p:nvSpPr>
            <p:spPr>
              <a:xfrm>
                <a:off x="8422042" y="3992044"/>
                <a:ext cx="216185" cy="260796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6378" extrusionOk="0">
                    <a:moveTo>
                      <a:pt x="4772" y="0"/>
                    </a:moveTo>
                    <a:lnTo>
                      <a:pt x="3281" y="995"/>
                    </a:lnTo>
                    <a:lnTo>
                      <a:pt x="2537" y="876"/>
                    </a:lnTo>
                    <a:cubicBezTo>
                      <a:pt x="1715" y="1986"/>
                      <a:pt x="899" y="3101"/>
                      <a:pt x="94" y="4221"/>
                    </a:cubicBezTo>
                    <a:lnTo>
                      <a:pt x="1078" y="4319"/>
                    </a:lnTo>
                    <a:lnTo>
                      <a:pt x="1" y="5564"/>
                    </a:lnTo>
                    <a:cubicBezTo>
                      <a:pt x="478" y="5843"/>
                      <a:pt x="966" y="6104"/>
                      <a:pt x="1447" y="6377"/>
                    </a:cubicBezTo>
                    <a:lnTo>
                      <a:pt x="1793" y="5967"/>
                    </a:lnTo>
                    <a:lnTo>
                      <a:pt x="3824" y="4548"/>
                    </a:lnTo>
                    <a:lnTo>
                      <a:pt x="5287" y="5161"/>
                    </a:lnTo>
                    <a:lnTo>
                      <a:pt x="47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6830;p7"/>
              <p:cNvSpPr/>
              <p:nvPr/>
            </p:nvSpPr>
            <p:spPr>
              <a:xfrm>
                <a:off x="8161205" y="4303748"/>
                <a:ext cx="126227" cy="138699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3392" extrusionOk="0">
                    <a:moveTo>
                      <a:pt x="116" y="0"/>
                    </a:moveTo>
                    <a:lnTo>
                      <a:pt x="1" y="1463"/>
                    </a:lnTo>
                    <a:lnTo>
                      <a:pt x="1756" y="3392"/>
                    </a:lnTo>
                    <a:lnTo>
                      <a:pt x="2823" y="3347"/>
                    </a:lnTo>
                    <a:lnTo>
                      <a:pt x="3086" y="2294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31" name="Google Shape;6831;p7"/>
            <p:cNvGrpSpPr/>
            <p:nvPr/>
          </p:nvGrpSpPr>
          <p:grpSpPr>
            <a:xfrm rot="-4096703">
              <a:off x="8172437" y="1336477"/>
              <a:ext cx="979814" cy="1326154"/>
              <a:chOff x="4584270" y="3531091"/>
              <a:chExt cx="979806" cy="1326144"/>
            </a:xfrm>
          </p:grpSpPr>
          <p:sp>
            <p:nvSpPr>
              <p:cNvPr id="6832" name="Google Shape;6832;p7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3" name="Google Shape;6833;p7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4" name="Google Shape;6834;p7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5" name="Google Shape;6835;p7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6" name="Google Shape;6836;p7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7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7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7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7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6841;p7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7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7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7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6845;p7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6846;p7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6847;p7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6848;p7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6849;p7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6850;p7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1" name="Google Shape;6851;p7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2" name="Google Shape;6852;p7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3" name="Google Shape;6853;p7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4" name="Google Shape;6854;p7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5" name="Google Shape;6855;p7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6" name="Google Shape;6856;p7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7" name="Google Shape;6857;p7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8" name="Google Shape;6858;p7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9" name="Google Shape;6859;p7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0" name="Google Shape;6860;p7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1" name="Google Shape;6861;p7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2" name="Google Shape;6862;p7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3" name="Google Shape;6863;p7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4" name="Google Shape;6864;p7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5" name="Google Shape;6865;p7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6" name="Google Shape;6866;p7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7" name="Google Shape;6867;p7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8" name="Google Shape;6868;p7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9" name="Google Shape;6869;p7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70" name="Google Shape;6870;p7"/>
            <p:cNvGrpSpPr/>
            <p:nvPr/>
          </p:nvGrpSpPr>
          <p:grpSpPr>
            <a:xfrm rot="2700000">
              <a:off x="8574848" y="2801377"/>
              <a:ext cx="1730285" cy="1861745"/>
              <a:chOff x="364749" y="2741464"/>
              <a:chExt cx="1730301" cy="1861763"/>
            </a:xfrm>
          </p:grpSpPr>
          <p:sp>
            <p:nvSpPr>
              <p:cNvPr id="6871" name="Google Shape;6871;p7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2" name="Google Shape;6872;p7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3" name="Google Shape;6873;p7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4" name="Google Shape;6874;p7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5" name="Google Shape;6875;p7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6" name="Google Shape;6876;p7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7" name="Google Shape;6877;p7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8" name="Google Shape;6878;p7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9" name="Google Shape;6879;p7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0" name="Google Shape;6880;p7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1" name="Google Shape;6881;p7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2" name="Google Shape;6882;p7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3" name="Google Shape;6883;p7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4" name="Google Shape;6884;p7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5" name="Google Shape;6885;p7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6" name="Google Shape;6886;p7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7" name="Google Shape;6887;p7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8" name="Google Shape;6888;p7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9" name="Google Shape;6889;p7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0" name="Google Shape;6890;p7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1" name="Google Shape;6891;p7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2" name="Google Shape;6892;p7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3" name="Google Shape;6893;p7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4" name="Google Shape;6894;p7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5" name="Google Shape;6895;p7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6" name="Google Shape;6896;p7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7" name="Google Shape;6897;p7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8" name="Google Shape;6898;p7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9" name="Google Shape;6899;p7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0" name="Google Shape;6900;p7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1" name="Google Shape;6901;p7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2" name="Google Shape;6902;p7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3" name="Google Shape;6903;p7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4" name="Google Shape;6904;p7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5" name="Google Shape;6905;p7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6" name="Google Shape;6906;p7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7" name="Google Shape;6907;p7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8" name="Google Shape;6908;p7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9" name="Google Shape;6909;p7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0" name="Google Shape;6910;p7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1" name="Google Shape;6911;p7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2" name="Google Shape;6912;p7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3" name="Google Shape;6913;p7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4" name="Google Shape;6914;p7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5" name="Google Shape;6915;p7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6" name="Google Shape;6916;p7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7" name="Google Shape;6917;p7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8" name="Google Shape;6918;p7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9" name="Google Shape;6919;p7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0" name="Google Shape;6920;p7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1" name="Google Shape;6921;p7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2" name="Google Shape;6922;p7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3" name="Google Shape;6923;p7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4" name="Google Shape;6924;p7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5" name="Google Shape;6925;p7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6" name="Google Shape;6926;p7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7" name="Google Shape;6927;p7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8" name="Google Shape;6928;p7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9" name="Google Shape;6929;p7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0" name="Google Shape;6930;p7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1" name="Google Shape;6931;p7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2" name="Google Shape;6932;p7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3" name="Google Shape;6933;p7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4" name="Google Shape;6934;p7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5" name="Google Shape;6935;p7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6" name="Google Shape;6936;p7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7" name="Google Shape;6937;p7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8" name="Google Shape;6938;p7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9" name="Google Shape;6939;p7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0" name="Google Shape;6940;p7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1" name="Google Shape;6941;p7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2" name="Google Shape;6942;p7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3" name="Google Shape;6943;p7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4" name="Google Shape;6944;p7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5" name="Google Shape;6945;p7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7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7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7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7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7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7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2" name="Google Shape;6952;p7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3" name="Google Shape;6953;p7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4" name="Google Shape;6954;p7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5" name="Google Shape;6955;p7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6" name="Google Shape;6956;p7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7" name="Google Shape;6957;p7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8" name="Google Shape;6958;p7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9" name="Google Shape;6959;p7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0" name="Google Shape;6960;p7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1" name="Google Shape;6961;p7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7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7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7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7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7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7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68" name="Google Shape;6968;p7"/>
            <p:cNvGrpSpPr/>
            <p:nvPr/>
          </p:nvGrpSpPr>
          <p:grpSpPr>
            <a:xfrm rot="-603685">
              <a:off x="-805262" y="1710972"/>
              <a:ext cx="1494498" cy="1647750"/>
              <a:chOff x="4251589" y="418503"/>
              <a:chExt cx="1494529" cy="1647785"/>
            </a:xfrm>
          </p:grpSpPr>
          <p:sp>
            <p:nvSpPr>
              <p:cNvPr id="6969" name="Google Shape;6969;p7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7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7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7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7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7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7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7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7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7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7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7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7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2" name="Google Shape;6982;p7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3" name="Google Shape;6983;p7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4" name="Google Shape;6984;p7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5" name="Google Shape;6985;p7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6" name="Google Shape;6986;p7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7" name="Google Shape;6987;p7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8" name="Google Shape;6988;p7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9" name="Google Shape;6989;p7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0" name="Google Shape;6990;p7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1" name="Google Shape;6991;p7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2" name="Google Shape;6992;p7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3" name="Google Shape;6993;p7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4" name="Google Shape;6994;p7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5" name="Google Shape;6995;p7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6" name="Google Shape;6996;p7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7" name="Google Shape;6997;p7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8" name="Google Shape;6998;p7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9" name="Google Shape;6999;p7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0" name="Google Shape;7000;p7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1" name="Google Shape;7001;p7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2" name="Google Shape;7002;p7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3" name="Google Shape;7003;p7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4" name="Google Shape;7004;p7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5" name="Google Shape;7005;p7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6" name="Google Shape;7006;p7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7" name="Google Shape;7007;p7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8" name="Google Shape;7008;p7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9" name="Google Shape;7009;p7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0" name="Google Shape;7010;p7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1" name="Google Shape;7011;p7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2" name="Google Shape;7012;p7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3" name="Google Shape;7013;p7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4" name="Google Shape;7014;p7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5" name="Google Shape;7015;p7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6" name="Google Shape;7016;p7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7" name="Google Shape;7017;p7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7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7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7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7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7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7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7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7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7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7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7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7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7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7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7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7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7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7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7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7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7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7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7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7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2" name="Google Shape;7042;p7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3" name="Google Shape;7043;p7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4" name="Google Shape;7044;p7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5" name="Google Shape;7045;p7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6" name="Google Shape;7046;p7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7" name="Google Shape;7047;p7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8" name="Google Shape;7048;p7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9" name="Google Shape;7049;p7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0" name="Google Shape;7050;p7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7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7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7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7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7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7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7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7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7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0" name="Google Shape;7060;p7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1" name="Google Shape;7061;p7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7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7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7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7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7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7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7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7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7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7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7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7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7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7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7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7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7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7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7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7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7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7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7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7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6" name="Google Shape;7086;p7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7" name="Google Shape;7087;p7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8" name="Google Shape;7088;p7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9" name="Google Shape;7089;p7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0" name="Google Shape;7090;p7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1" name="Google Shape;7091;p7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2" name="Google Shape;7092;p7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3" name="Google Shape;7093;p7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4" name="Google Shape;7094;p7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5" name="Google Shape;7095;p7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6" name="Google Shape;7096;p7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7" name="Google Shape;7097;p7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8" name="Google Shape;7098;p7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9" name="Google Shape;7099;p7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0" name="Google Shape;7100;p7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1" name="Google Shape;7101;p7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2" name="Google Shape;7102;p7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3" name="Google Shape;7103;p7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4" name="Google Shape;7104;p7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5" name="Google Shape;7105;p7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6" name="Google Shape;7106;p7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7" name="Google Shape;7107;p7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8" name="Google Shape;7108;p7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9" name="Google Shape;7109;p7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0" name="Google Shape;7110;p7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1" name="Google Shape;7111;p7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12" name="Google Shape;7112;p7"/>
            <p:cNvGrpSpPr/>
            <p:nvPr/>
          </p:nvGrpSpPr>
          <p:grpSpPr>
            <a:xfrm>
              <a:off x="-555696" y="4159140"/>
              <a:ext cx="1443785" cy="1300670"/>
              <a:chOff x="7028879" y="1333703"/>
              <a:chExt cx="1443785" cy="1300670"/>
            </a:xfrm>
          </p:grpSpPr>
          <p:sp>
            <p:nvSpPr>
              <p:cNvPr id="7113" name="Google Shape;7113;p7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4" name="Google Shape;7114;p7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5" name="Google Shape;7115;p7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6" name="Google Shape;7116;p7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7" name="Google Shape;7117;p7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8" name="Google Shape;7118;p7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9" name="Google Shape;7119;p7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0" name="Google Shape;7120;p7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1" name="Google Shape;7121;p7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2" name="Google Shape;7122;p7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3" name="Google Shape;7123;p7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4" name="Google Shape;7124;p7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5" name="Google Shape;7125;p7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6" name="Google Shape;7126;p7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7" name="Google Shape;7127;p7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8" name="Google Shape;7128;p7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9" name="Google Shape;7129;p7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0" name="Google Shape;7130;p7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1" name="Google Shape;7131;p7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2" name="Google Shape;7132;p7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3" name="Google Shape;7133;p7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4" name="Google Shape;7134;p7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5" name="Google Shape;7135;p7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6" name="Google Shape;7136;p7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7" name="Google Shape;7137;p7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8" name="Google Shape;7138;p7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9" name="Google Shape;7139;p7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0" name="Google Shape;7140;p7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1" name="Google Shape;7141;p7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2" name="Google Shape;7142;p7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3" name="Google Shape;7143;p7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4" name="Google Shape;7144;p7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5" name="Google Shape;7145;p7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6" name="Google Shape;7146;p7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7" name="Google Shape;7147;p7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8" name="Google Shape;7148;p7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9" name="Google Shape;7149;p7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0" name="Google Shape;7150;p7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1" name="Google Shape;7151;p7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2" name="Google Shape;7152;p7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3" name="Google Shape;7153;p7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4" name="Google Shape;7154;p7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5" name="Google Shape;7155;p7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6" name="Google Shape;7156;p7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7" name="Google Shape;7157;p7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8" name="Google Shape;7158;p7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7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7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7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7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7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7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7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7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7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8" name="Google Shape;7168;p7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9" name="Google Shape;7169;p7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7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7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7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7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7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7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7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7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7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7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7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81" name="Google Shape;7181;p7"/>
            <p:cNvGrpSpPr/>
            <p:nvPr/>
          </p:nvGrpSpPr>
          <p:grpSpPr>
            <a:xfrm>
              <a:off x="8692206" y="-100528"/>
              <a:ext cx="1184951" cy="1271066"/>
              <a:chOff x="2000881" y="1728210"/>
              <a:chExt cx="1184951" cy="1271066"/>
            </a:xfrm>
          </p:grpSpPr>
          <p:sp>
            <p:nvSpPr>
              <p:cNvPr id="7182" name="Google Shape;7182;p7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7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7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7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7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7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7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7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7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7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7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7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4" name="Google Shape;7194;p7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5" name="Google Shape;7195;p7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6" name="Google Shape;7196;p7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7" name="Google Shape;7197;p7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8" name="Google Shape;7198;p7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9" name="Google Shape;7199;p7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0" name="Google Shape;7200;p7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1" name="Google Shape;7201;p7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2" name="Google Shape;7202;p7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3" name="Google Shape;7203;p7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4" name="Google Shape;7204;p7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5" name="Google Shape;7205;p7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6" name="Google Shape;7206;p7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7" name="Google Shape;7207;p7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8" name="Google Shape;7208;p7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9" name="Google Shape;7209;p7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0" name="Google Shape;7210;p7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1" name="Google Shape;7211;p7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2" name="Google Shape;7212;p7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3" name="Google Shape;7213;p7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4" name="Google Shape;7214;p7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5" name="Google Shape;7215;p7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6" name="Google Shape;7216;p7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7" name="Google Shape;7217;p7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8" name="Google Shape;7218;p7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9" name="Google Shape;7219;p7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0" name="Google Shape;7220;p7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1" name="Google Shape;7221;p7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2" name="Google Shape;7222;p7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3" name="Google Shape;7223;p7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4" name="Google Shape;7224;p7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5" name="Google Shape;7225;p7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6" name="Google Shape;7226;p7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7" name="Google Shape;7227;p7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8" name="Google Shape;7228;p7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7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7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7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7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7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7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7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7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7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8" name="Google Shape;7238;p7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9" name="Google Shape;7239;p7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7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7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7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7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7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5" name="Google Shape;7245;p7"/>
            <p:cNvGrpSpPr/>
            <p:nvPr/>
          </p:nvGrpSpPr>
          <p:grpSpPr>
            <a:xfrm rot="-4195286">
              <a:off x="8634685" y="523393"/>
              <a:ext cx="777791" cy="1533297"/>
              <a:chOff x="5750207" y="1810644"/>
              <a:chExt cx="777810" cy="1533334"/>
            </a:xfrm>
          </p:grpSpPr>
          <p:sp>
            <p:nvSpPr>
              <p:cNvPr id="7246" name="Google Shape;7246;p7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7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7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7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7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7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7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7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7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7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7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7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7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7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7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7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7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7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4" name="Google Shape;7264;p7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5" name="Google Shape;7265;p7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6" name="Google Shape;7266;p7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7" name="Google Shape;7267;p7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8" name="Google Shape;7268;p7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9" name="Google Shape;7269;p7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0" name="Google Shape;7270;p7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1" name="Google Shape;7271;p7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2" name="Google Shape;7272;p7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3" name="Google Shape;7273;p7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4" name="Google Shape;7274;p7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5" name="Google Shape;7275;p7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6" name="Google Shape;7276;p7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7" name="Google Shape;7277;p7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8" name="Google Shape;7278;p7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9" name="Google Shape;7279;p7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0" name="Google Shape;7280;p7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1" name="Google Shape;7281;p7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2" name="Google Shape;7282;p7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3" name="Google Shape;7283;p7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4" name="Google Shape;7284;p7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5" name="Google Shape;7285;p7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6" name="Google Shape;7286;p7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7" name="Google Shape;7287;p7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8" name="Google Shape;7288;p7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9" name="Google Shape;7289;p7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0" name="Google Shape;7290;p7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1" name="Google Shape;7291;p7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2" name="Google Shape;7292;p7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3" name="Google Shape;7293;p7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4" name="Google Shape;7294;p7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5" name="Google Shape;7295;p7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6" name="Google Shape;7296;p7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7" name="Google Shape;7297;p7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8" name="Google Shape;7298;p7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9" name="Google Shape;7299;p7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0" name="Google Shape;7300;p7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1" name="Google Shape;7301;p7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2" name="Google Shape;7302;p7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3" name="Google Shape;7303;p7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04" name="Google Shape;7304;p7"/>
            <p:cNvGrpSpPr/>
            <p:nvPr/>
          </p:nvGrpSpPr>
          <p:grpSpPr>
            <a:xfrm>
              <a:off x="8598609" y="2346423"/>
              <a:ext cx="771754" cy="494115"/>
              <a:chOff x="5831497" y="4487549"/>
              <a:chExt cx="558271" cy="494115"/>
            </a:xfrm>
          </p:grpSpPr>
          <p:sp>
            <p:nvSpPr>
              <p:cNvPr id="7305" name="Google Shape;7305;p7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6" name="Google Shape;7306;p7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7" name="Google Shape;7307;p7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8" name="Google Shape;7308;p7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9" name="Google Shape;7309;p7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0" name="Google Shape;7310;p7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1" name="Google Shape;7311;p7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2" name="Google Shape;7312;p7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3" name="Google Shape;7313;p7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4" name="Google Shape;7314;p7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5" name="Google Shape;7315;p7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16" name="Google Shape;7316;p7"/>
            <p:cNvGrpSpPr/>
            <p:nvPr/>
          </p:nvGrpSpPr>
          <p:grpSpPr>
            <a:xfrm rot="2151281">
              <a:off x="1472718" y="4373919"/>
              <a:ext cx="1311087" cy="1785753"/>
              <a:chOff x="361519" y="619886"/>
              <a:chExt cx="1310933" cy="1785544"/>
            </a:xfrm>
          </p:grpSpPr>
          <p:sp>
            <p:nvSpPr>
              <p:cNvPr id="7317" name="Google Shape;7317;p7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8" name="Google Shape;7318;p7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9" name="Google Shape;7319;p7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0" name="Google Shape;7320;p7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1" name="Google Shape;7321;p7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2" name="Google Shape;7322;p7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3" name="Google Shape;7323;p7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4" name="Google Shape;7324;p7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5" name="Google Shape;7325;p7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6" name="Google Shape;7326;p7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7" name="Google Shape;7327;p7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8" name="Google Shape;7328;p7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9" name="Google Shape;7329;p7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0" name="Google Shape;7330;p7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1" name="Google Shape;7331;p7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2" name="Google Shape;7332;p7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3" name="Google Shape;7333;p7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4" name="Google Shape;7334;p7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5" name="Google Shape;7335;p7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6" name="Google Shape;7336;p7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7" name="Google Shape;7337;p7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8" name="Google Shape;7338;p7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9" name="Google Shape;7339;p7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0" name="Google Shape;7340;p7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41" name="Google Shape;7341;p7"/>
            <p:cNvGrpSpPr/>
            <p:nvPr/>
          </p:nvGrpSpPr>
          <p:grpSpPr>
            <a:xfrm rot="-8686482">
              <a:off x="2236640" y="4529421"/>
              <a:ext cx="979818" cy="1326160"/>
              <a:chOff x="4584270" y="3531091"/>
              <a:chExt cx="979806" cy="1326144"/>
            </a:xfrm>
          </p:grpSpPr>
          <p:sp>
            <p:nvSpPr>
              <p:cNvPr id="7342" name="Google Shape;7342;p7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3" name="Google Shape;7343;p7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4" name="Google Shape;7344;p7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5" name="Google Shape;7345;p7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6" name="Google Shape;7346;p7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7" name="Google Shape;7347;p7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8" name="Google Shape;7348;p7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9" name="Google Shape;7349;p7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0" name="Google Shape;7350;p7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1" name="Google Shape;7351;p7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2" name="Google Shape;7352;p7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3" name="Google Shape;7353;p7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4" name="Google Shape;7354;p7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5" name="Google Shape;7355;p7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6" name="Google Shape;7356;p7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7" name="Google Shape;7357;p7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8" name="Google Shape;7358;p7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9" name="Google Shape;7359;p7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0" name="Google Shape;7360;p7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1" name="Google Shape;7361;p7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2" name="Google Shape;7362;p7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3" name="Google Shape;7363;p7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4" name="Google Shape;7364;p7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5" name="Google Shape;7365;p7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6" name="Google Shape;7366;p7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7" name="Google Shape;7367;p7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8" name="Google Shape;7368;p7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9" name="Google Shape;7369;p7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0" name="Google Shape;7370;p7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1" name="Google Shape;7371;p7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2" name="Google Shape;7372;p7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3" name="Google Shape;7373;p7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4" name="Google Shape;7374;p7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5" name="Google Shape;7375;p7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6" name="Google Shape;7376;p7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7" name="Google Shape;7377;p7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8" name="Google Shape;7378;p7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9" name="Google Shape;7379;p7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80" name="Google Shape;7380;p7"/>
            <p:cNvGrpSpPr/>
            <p:nvPr/>
          </p:nvGrpSpPr>
          <p:grpSpPr>
            <a:xfrm rot="2700000">
              <a:off x="3834360" y="-488061"/>
              <a:ext cx="1730285" cy="1861745"/>
              <a:chOff x="364749" y="2741464"/>
              <a:chExt cx="1730301" cy="1861763"/>
            </a:xfrm>
          </p:grpSpPr>
          <p:sp>
            <p:nvSpPr>
              <p:cNvPr id="7381" name="Google Shape;7381;p7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2" name="Google Shape;7382;p7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3" name="Google Shape;7383;p7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4" name="Google Shape;7384;p7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5" name="Google Shape;7385;p7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6" name="Google Shape;7386;p7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7" name="Google Shape;7387;p7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8" name="Google Shape;7388;p7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9" name="Google Shape;7389;p7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0" name="Google Shape;7390;p7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1" name="Google Shape;7391;p7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2" name="Google Shape;7392;p7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3" name="Google Shape;7393;p7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4" name="Google Shape;7394;p7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5" name="Google Shape;7395;p7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6" name="Google Shape;7396;p7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7" name="Google Shape;7397;p7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8" name="Google Shape;7398;p7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9" name="Google Shape;7399;p7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0" name="Google Shape;7400;p7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1" name="Google Shape;7401;p7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2" name="Google Shape;7402;p7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3" name="Google Shape;7403;p7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4" name="Google Shape;7404;p7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5" name="Google Shape;7405;p7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6" name="Google Shape;7406;p7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7" name="Google Shape;7407;p7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8" name="Google Shape;7408;p7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9" name="Google Shape;7409;p7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0" name="Google Shape;7410;p7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1" name="Google Shape;7411;p7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2" name="Google Shape;7412;p7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3" name="Google Shape;7413;p7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4" name="Google Shape;7414;p7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5" name="Google Shape;7415;p7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6" name="Google Shape;7416;p7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7" name="Google Shape;7417;p7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8" name="Google Shape;7418;p7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9" name="Google Shape;7419;p7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0" name="Google Shape;7420;p7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1" name="Google Shape;7421;p7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2" name="Google Shape;7422;p7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3" name="Google Shape;7423;p7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4" name="Google Shape;7424;p7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5" name="Google Shape;7425;p7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6" name="Google Shape;7426;p7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7" name="Google Shape;7427;p7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8" name="Google Shape;7428;p7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9" name="Google Shape;7429;p7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0" name="Google Shape;7430;p7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1" name="Google Shape;7431;p7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2" name="Google Shape;7432;p7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3" name="Google Shape;7433;p7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4" name="Google Shape;7434;p7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5" name="Google Shape;7435;p7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6" name="Google Shape;7436;p7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7" name="Google Shape;7437;p7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8" name="Google Shape;7438;p7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9" name="Google Shape;7439;p7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0" name="Google Shape;7440;p7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1" name="Google Shape;7441;p7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2" name="Google Shape;7442;p7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3" name="Google Shape;7443;p7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4" name="Google Shape;7444;p7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5" name="Google Shape;7445;p7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6" name="Google Shape;7446;p7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7" name="Google Shape;7447;p7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8" name="Google Shape;7448;p7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9" name="Google Shape;7449;p7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0" name="Google Shape;7450;p7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1" name="Google Shape;7451;p7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2" name="Google Shape;7452;p7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3" name="Google Shape;7453;p7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4" name="Google Shape;7454;p7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5" name="Google Shape;7455;p7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6" name="Google Shape;7456;p7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7" name="Google Shape;7457;p7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8" name="Google Shape;7458;p7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9" name="Google Shape;7459;p7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7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7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7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7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7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7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7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7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7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9" name="Google Shape;7469;p7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0" name="Google Shape;7470;p7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7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7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7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7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7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7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7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78" name="Google Shape;7478;p7"/>
            <p:cNvGrpSpPr/>
            <p:nvPr/>
          </p:nvGrpSpPr>
          <p:grpSpPr>
            <a:xfrm>
              <a:off x="2274004" y="-500047"/>
              <a:ext cx="1443785" cy="1300670"/>
              <a:chOff x="7028879" y="1333703"/>
              <a:chExt cx="1443785" cy="1300670"/>
            </a:xfrm>
          </p:grpSpPr>
          <p:sp>
            <p:nvSpPr>
              <p:cNvPr id="7479" name="Google Shape;7479;p7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7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7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7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7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7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7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7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7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7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7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7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7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7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7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7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5" name="Google Shape;7495;p7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6" name="Google Shape;7496;p7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7" name="Google Shape;7497;p7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8" name="Google Shape;7498;p7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9" name="Google Shape;7499;p7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0" name="Google Shape;7500;p7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1" name="Google Shape;7501;p7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2" name="Google Shape;7502;p7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3" name="Google Shape;7503;p7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4" name="Google Shape;7504;p7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5" name="Google Shape;7505;p7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6" name="Google Shape;7506;p7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7" name="Google Shape;7507;p7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8" name="Google Shape;7508;p7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9" name="Google Shape;7509;p7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0" name="Google Shape;7510;p7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1" name="Google Shape;7511;p7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2" name="Google Shape;7512;p7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3" name="Google Shape;7513;p7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4" name="Google Shape;7514;p7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5" name="Google Shape;7515;p7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6" name="Google Shape;7516;p7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7" name="Google Shape;7517;p7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8" name="Google Shape;7518;p7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9" name="Google Shape;7519;p7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0" name="Google Shape;7520;p7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1" name="Google Shape;7521;p7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2" name="Google Shape;7522;p7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3" name="Google Shape;7523;p7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4" name="Google Shape;7524;p7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5" name="Google Shape;7525;p7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7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7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7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7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0" name="Google Shape;7530;p7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1" name="Google Shape;7531;p7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7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7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7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7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7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7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7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7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7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7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7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7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7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7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7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47" name="Google Shape;7547;p7"/>
            <p:cNvGrpSpPr/>
            <p:nvPr/>
          </p:nvGrpSpPr>
          <p:grpSpPr>
            <a:xfrm rot="721340">
              <a:off x="5386446" y="-1117003"/>
              <a:ext cx="938580" cy="1802452"/>
              <a:chOff x="3140035" y="522691"/>
              <a:chExt cx="938548" cy="1802390"/>
            </a:xfrm>
          </p:grpSpPr>
          <p:sp>
            <p:nvSpPr>
              <p:cNvPr id="7548" name="Google Shape;7548;p7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7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7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7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7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7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7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7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7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7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7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7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7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7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7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7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7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7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7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7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7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7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7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7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7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7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7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7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7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7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7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7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7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7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7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7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7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7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7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7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7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7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7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7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7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7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7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7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7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7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8" name="Google Shape;7598;p7"/>
            <p:cNvGrpSpPr/>
            <p:nvPr/>
          </p:nvGrpSpPr>
          <p:grpSpPr>
            <a:xfrm rot="3505442">
              <a:off x="5955386" y="-467474"/>
              <a:ext cx="1217106" cy="986540"/>
              <a:chOff x="7565315" y="2563143"/>
              <a:chExt cx="1217173" cy="986594"/>
            </a:xfrm>
          </p:grpSpPr>
          <p:sp>
            <p:nvSpPr>
              <p:cNvPr id="7599" name="Google Shape;7599;p7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7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7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7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7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7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7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7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7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7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7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7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7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7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7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7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7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7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7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7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7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7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7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7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7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7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7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26" name="Google Shape;7626;p7"/>
            <p:cNvGrpSpPr/>
            <p:nvPr/>
          </p:nvGrpSpPr>
          <p:grpSpPr>
            <a:xfrm rot="-4795239">
              <a:off x="7907243" y="4837392"/>
              <a:ext cx="1217091" cy="986527"/>
              <a:chOff x="7565315" y="2563143"/>
              <a:chExt cx="1217173" cy="986594"/>
            </a:xfrm>
          </p:grpSpPr>
          <p:sp>
            <p:nvSpPr>
              <p:cNvPr id="7627" name="Google Shape;7627;p7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7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7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7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7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7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7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7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7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7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7" name="Google Shape;7637;p7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8" name="Google Shape;7638;p7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7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7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7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7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7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7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7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7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7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8" name="Google Shape;7648;p7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7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7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7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7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7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54" name="Google Shape;7654;p7"/>
            <p:cNvGrpSpPr/>
            <p:nvPr/>
          </p:nvGrpSpPr>
          <p:grpSpPr>
            <a:xfrm rot="2349251">
              <a:off x="8640185" y="4088720"/>
              <a:ext cx="688606" cy="801307"/>
              <a:chOff x="6254095" y="736872"/>
              <a:chExt cx="617603" cy="718683"/>
            </a:xfrm>
          </p:grpSpPr>
          <p:sp>
            <p:nvSpPr>
              <p:cNvPr id="7655" name="Google Shape;7655;p7"/>
              <p:cNvSpPr/>
              <p:nvPr/>
            </p:nvSpPr>
            <p:spPr>
              <a:xfrm>
                <a:off x="6256262" y="736872"/>
                <a:ext cx="615435" cy="718683"/>
              </a:xfrm>
              <a:custGeom>
                <a:avLst/>
                <a:gdLst/>
                <a:ahLst/>
                <a:cxnLst/>
                <a:rect l="l" t="t" r="r" b="b"/>
                <a:pathLst>
                  <a:path w="15051" h="17576" extrusionOk="0">
                    <a:moveTo>
                      <a:pt x="7947" y="3105"/>
                    </a:moveTo>
                    <a:lnTo>
                      <a:pt x="7664" y="3436"/>
                    </a:lnTo>
                    <a:lnTo>
                      <a:pt x="7366" y="3376"/>
                    </a:lnTo>
                    <a:lnTo>
                      <a:pt x="6660" y="3925"/>
                    </a:lnTo>
                    <a:lnTo>
                      <a:pt x="6106" y="3782"/>
                    </a:lnTo>
                    <a:cubicBezTo>
                      <a:pt x="6106" y="3782"/>
                      <a:pt x="6346" y="3365"/>
                      <a:pt x="6388" y="3237"/>
                    </a:cubicBezTo>
                    <a:lnTo>
                      <a:pt x="7947" y="3105"/>
                    </a:lnTo>
                    <a:close/>
                    <a:moveTo>
                      <a:pt x="8633" y="2347"/>
                    </a:moveTo>
                    <a:cubicBezTo>
                      <a:pt x="8785" y="2347"/>
                      <a:pt x="9686" y="3127"/>
                      <a:pt x="9686" y="3127"/>
                    </a:cubicBezTo>
                    <a:lnTo>
                      <a:pt x="9608" y="3490"/>
                    </a:lnTo>
                    <a:lnTo>
                      <a:pt x="8879" y="4188"/>
                    </a:lnTo>
                    <a:lnTo>
                      <a:pt x="8031" y="3682"/>
                    </a:lnTo>
                    <a:lnTo>
                      <a:pt x="8483" y="3245"/>
                    </a:lnTo>
                    <a:cubicBezTo>
                      <a:pt x="8483" y="3245"/>
                      <a:pt x="8546" y="2448"/>
                      <a:pt x="8615" y="2354"/>
                    </a:cubicBezTo>
                    <a:cubicBezTo>
                      <a:pt x="8618" y="2349"/>
                      <a:pt x="8624" y="2347"/>
                      <a:pt x="8633" y="2347"/>
                    </a:cubicBezTo>
                    <a:close/>
                    <a:moveTo>
                      <a:pt x="10154" y="3122"/>
                    </a:moveTo>
                    <a:lnTo>
                      <a:pt x="11795" y="4662"/>
                    </a:lnTo>
                    <a:lnTo>
                      <a:pt x="11143" y="4878"/>
                    </a:lnTo>
                    <a:lnTo>
                      <a:pt x="10884" y="5922"/>
                    </a:lnTo>
                    <a:lnTo>
                      <a:pt x="10888" y="6155"/>
                    </a:lnTo>
                    <a:cubicBezTo>
                      <a:pt x="10653" y="6203"/>
                      <a:pt x="10419" y="6257"/>
                      <a:pt x="10183" y="6302"/>
                    </a:cubicBezTo>
                    <a:lnTo>
                      <a:pt x="10180" y="5588"/>
                    </a:lnTo>
                    <a:lnTo>
                      <a:pt x="9831" y="5838"/>
                    </a:lnTo>
                    <a:cubicBezTo>
                      <a:pt x="9774" y="5241"/>
                      <a:pt x="9723" y="4644"/>
                      <a:pt x="9674" y="4046"/>
                    </a:cubicBezTo>
                    <a:lnTo>
                      <a:pt x="9951" y="3873"/>
                    </a:lnTo>
                    <a:lnTo>
                      <a:pt x="10154" y="3122"/>
                    </a:lnTo>
                    <a:close/>
                    <a:moveTo>
                      <a:pt x="4538" y="6009"/>
                    </a:moveTo>
                    <a:cubicBezTo>
                      <a:pt x="4581" y="6009"/>
                      <a:pt x="4610" y="6011"/>
                      <a:pt x="4610" y="6011"/>
                    </a:cubicBezTo>
                    <a:lnTo>
                      <a:pt x="4757" y="7514"/>
                    </a:lnTo>
                    <a:lnTo>
                      <a:pt x="4543" y="7582"/>
                    </a:lnTo>
                    <a:cubicBezTo>
                      <a:pt x="4543" y="7582"/>
                      <a:pt x="4183" y="6313"/>
                      <a:pt x="4181" y="6147"/>
                    </a:cubicBezTo>
                    <a:cubicBezTo>
                      <a:pt x="4180" y="6025"/>
                      <a:pt x="4416" y="6009"/>
                      <a:pt x="4538" y="6009"/>
                    </a:cubicBezTo>
                    <a:close/>
                    <a:moveTo>
                      <a:pt x="6236" y="4886"/>
                    </a:moveTo>
                    <a:lnTo>
                      <a:pt x="7447" y="5221"/>
                    </a:lnTo>
                    <a:cubicBezTo>
                      <a:pt x="7447" y="5221"/>
                      <a:pt x="7720" y="6079"/>
                      <a:pt x="7655" y="6195"/>
                    </a:cubicBezTo>
                    <a:cubicBezTo>
                      <a:pt x="7601" y="6292"/>
                      <a:pt x="6298" y="7764"/>
                      <a:pt x="6298" y="7764"/>
                    </a:cubicBezTo>
                    <a:lnTo>
                      <a:pt x="5038" y="7412"/>
                    </a:lnTo>
                    <a:cubicBezTo>
                      <a:pt x="5038" y="7412"/>
                      <a:pt x="4867" y="6835"/>
                      <a:pt x="4865" y="6669"/>
                    </a:cubicBezTo>
                    <a:cubicBezTo>
                      <a:pt x="4863" y="6504"/>
                      <a:pt x="6236" y="4886"/>
                      <a:pt x="6236" y="4886"/>
                    </a:cubicBezTo>
                    <a:close/>
                    <a:moveTo>
                      <a:pt x="4022" y="6728"/>
                    </a:moveTo>
                    <a:lnTo>
                      <a:pt x="4175" y="7190"/>
                    </a:lnTo>
                    <a:lnTo>
                      <a:pt x="4246" y="7651"/>
                    </a:lnTo>
                    <a:lnTo>
                      <a:pt x="3371" y="7892"/>
                    </a:lnTo>
                    <a:lnTo>
                      <a:pt x="2986" y="7300"/>
                    </a:lnTo>
                    <a:lnTo>
                      <a:pt x="3247" y="6918"/>
                    </a:lnTo>
                    <a:lnTo>
                      <a:pt x="4022" y="6728"/>
                    </a:lnTo>
                    <a:close/>
                    <a:moveTo>
                      <a:pt x="6519" y="7910"/>
                    </a:moveTo>
                    <a:cubicBezTo>
                      <a:pt x="6519" y="7910"/>
                      <a:pt x="6897" y="7955"/>
                      <a:pt x="6951" y="8008"/>
                    </a:cubicBezTo>
                    <a:cubicBezTo>
                      <a:pt x="7006" y="8060"/>
                      <a:pt x="6996" y="8308"/>
                      <a:pt x="6996" y="8308"/>
                    </a:cubicBezTo>
                    <a:lnTo>
                      <a:pt x="6615" y="8314"/>
                    </a:lnTo>
                    <a:lnTo>
                      <a:pt x="6519" y="7910"/>
                    </a:lnTo>
                    <a:close/>
                    <a:moveTo>
                      <a:pt x="10148" y="7329"/>
                    </a:moveTo>
                    <a:lnTo>
                      <a:pt x="10507" y="8516"/>
                    </a:lnTo>
                    <a:lnTo>
                      <a:pt x="9700" y="8888"/>
                    </a:lnTo>
                    <a:lnTo>
                      <a:pt x="9227" y="7883"/>
                    </a:lnTo>
                    <a:lnTo>
                      <a:pt x="10148" y="7329"/>
                    </a:lnTo>
                    <a:close/>
                    <a:moveTo>
                      <a:pt x="5073" y="7643"/>
                    </a:moveTo>
                    <a:lnTo>
                      <a:pt x="6154" y="8212"/>
                    </a:lnTo>
                    <a:cubicBezTo>
                      <a:pt x="6154" y="8212"/>
                      <a:pt x="5763" y="8911"/>
                      <a:pt x="5682" y="8994"/>
                    </a:cubicBezTo>
                    <a:cubicBezTo>
                      <a:pt x="5670" y="9006"/>
                      <a:pt x="5655" y="9011"/>
                      <a:pt x="5637" y="9011"/>
                    </a:cubicBezTo>
                    <a:cubicBezTo>
                      <a:pt x="5522" y="9011"/>
                      <a:pt x="5299" y="8816"/>
                      <a:pt x="5299" y="8816"/>
                    </a:cubicBezTo>
                    <a:lnTo>
                      <a:pt x="5043" y="8683"/>
                    </a:lnTo>
                    <a:lnTo>
                      <a:pt x="4773" y="9086"/>
                    </a:lnTo>
                    <a:lnTo>
                      <a:pt x="3830" y="9112"/>
                    </a:lnTo>
                    <a:cubicBezTo>
                      <a:pt x="3830" y="9112"/>
                      <a:pt x="3659" y="8535"/>
                      <a:pt x="3607" y="8353"/>
                    </a:cubicBezTo>
                    <a:cubicBezTo>
                      <a:pt x="3563" y="8193"/>
                      <a:pt x="3916" y="8183"/>
                      <a:pt x="4001" y="8183"/>
                    </a:cubicBezTo>
                    <a:cubicBezTo>
                      <a:pt x="4013" y="8183"/>
                      <a:pt x="4019" y="8183"/>
                      <a:pt x="4019" y="8183"/>
                    </a:cubicBezTo>
                    <a:cubicBezTo>
                      <a:pt x="4019" y="8183"/>
                      <a:pt x="4531" y="8046"/>
                      <a:pt x="4712" y="7995"/>
                    </a:cubicBezTo>
                    <a:cubicBezTo>
                      <a:pt x="4893" y="7943"/>
                      <a:pt x="5073" y="7643"/>
                      <a:pt x="5073" y="7643"/>
                    </a:cubicBezTo>
                    <a:close/>
                    <a:moveTo>
                      <a:pt x="6621" y="8637"/>
                    </a:moveTo>
                    <a:lnTo>
                      <a:pt x="6943" y="9428"/>
                    </a:lnTo>
                    <a:lnTo>
                      <a:pt x="6335" y="9864"/>
                    </a:lnTo>
                    <a:lnTo>
                      <a:pt x="5870" y="9603"/>
                    </a:lnTo>
                    <a:lnTo>
                      <a:pt x="6193" y="8856"/>
                    </a:lnTo>
                    <a:lnTo>
                      <a:pt x="6621" y="8637"/>
                    </a:lnTo>
                    <a:close/>
                    <a:moveTo>
                      <a:pt x="7006" y="9582"/>
                    </a:moveTo>
                    <a:cubicBezTo>
                      <a:pt x="7108" y="9582"/>
                      <a:pt x="7294" y="10003"/>
                      <a:pt x="7294" y="10003"/>
                    </a:cubicBezTo>
                    <a:lnTo>
                      <a:pt x="7189" y="10094"/>
                    </a:lnTo>
                    <a:lnTo>
                      <a:pt x="6512" y="10026"/>
                    </a:lnTo>
                    <a:cubicBezTo>
                      <a:pt x="6512" y="10026"/>
                      <a:pt x="6885" y="9722"/>
                      <a:pt x="6974" y="9600"/>
                    </a:cubicBezTo>
                    <a:cubicBezTo>
                      <a:pt x="6983" y="9588"/>
                      <a:pt x="6994" y="9582"/>
                      <a:pt x="7006" y="9582"/>
                    </a:cubicBezTo>
                    <a:close/>
                    <a:moveTo>
                      <a:pt x="5445" y="9780"/>
                    </a:moveTo>
                    <a:lnTo>
                      <a:pt x="6153" y="10060"/>
                    </a:lnTo>
                    <a:lnTo>
                      <a:pt x="5742" y="10949"/>
                    </a:lnTo>
                    <a:lnTo>
                      <a:pt x="5113" y="11195"/>
                    </a:lnTo>
                    <a:lnTo>
                      <a:pt x="5445" y="9780"/>
                    </a:lnTo>
                    <a:close/>
                    <a:moveTo>
                      <a:pt x="8930" y="6939"/>
                    </a:moveTo>
                    <a:lnTo>
                      <a:pt x="9245" y="11530"/>
                    </a:lnTo>
                    <a:lnTo>
                      <a:pt x="9245" y="11530"/>
                    </a:lnTo>
                    <a:lnTo>
                      <a:pt x="8248" y="10909"/>
                    </a:lnTo>
                    <a:lnTo>
                      <a:pt x="7425" y="9746"/>
                    </a:lnTo>
                    <a:lnTo>
                      <a:pt x="7137" y="7857"/>
                    </a:lnTo>
                    <a:lnTo>
                      <a:pt x="8930" y="6939"/>
                    </a:lnTo>
                    <a:close/>
                    <a:moveTo>
                      <a:pt x="7051" y="10369"/>
                    </a:moveTo>
                    <a:lnTo>
                      <a:pt x="7473" y="11192"/>
                    </a:lnTo>
                    <a:lnTo>
                      <a:pt x="6537" y="11880"/>
                    </a:lnTo>
                    <a:cubicBezTo>
                      <a:pt x="6537" y="11880"/>
                      <a:pt x="6095" y="10610"/>
                      <a:pt x="6160" y="10494"/>
                    </a:cubicBezTo>
                    <a:cubicBezTo>
                      <a:pt x="6225" y="10377"/>
                      <a:pt x="7051" y="10369"/>
                      <a:pt x="7051" y="10369"/>
                    </a:cubicBezTo>
                    <a:close/>
                    <a:moveTo>
                      <a:pt x="5837" y="11324"/>
                    </a:moveTo>
                    <a:lnTo>
                      <a:pt x="6592" y="12392"/>
                    </a:lnTo>
                    <a:lnTo>
                      <a:pt x="5708" y="13261"/>
                    </a:lnTo>
                    <a:cubicBezTo>
                      <a:pt x="5708" y="13261"/>
                      <a:pt x="5167" y="12125"/>
                      <a:pt x="5083" y="11960"/>
                    </a:cubicBezTo>
                    <a:cubicBezTo>
                      <a:pt x="4998" y="11796"/>
                      <a:pt x="5837" y="11324"/>
                      <a:pt x="5837" y="11324"/>
                    </a:cubicBezTo>
                    <a:close/>
                    <a:moveTo>
                      <a:pt x="7301" y="13137"/>
                    </a:moveTo>
                    <a:lnTo>
                      <a:pt x="7706" y="13742"/>
                    </a:lnTo>
                    <a:lnTo>
                      <a:pt x="7526" y="14224"/>
                    </a:lnTo>
                    <a:lnTo>
                      <a:pt x="7373" y="13987"/>
                    </a:lnTo>
                    <a:lnTo>
                      <a:pt x="7301" y="13137"/>
                    </a:lnTo>
                    <a:close/>
                    <a:moveTo>
                      <a:pt x="8599" y="0"/>
                    </a:moveTo>
                    <a:lnTo>
                      <a:pt x="7691" y="489"/>
                    </a:lnTo>
                    <a:cubicBezTo>
                      <a:pt x="7851" y="570"/>
                      <a:pt x="7989" y="637"/>
                      <a:pt x="8037" y="652"/>
                    </a:cubicBezTo>
                    <a:cubicBezTo>
                      <a:pt x="8177" y="697"/>
                      <a:pt x="7514" y="1067"/>
                      <a:pt x="7514" y="1067"/>
                    </a:cubicBezTo>
                    <a:lnTo>
                      <a:pt x="7976" y="2770"/>
                    </a:lnTo>
                    <a:lnTo>
                      <a:pt x="6316" y="2856"/>
                    </a:lnTo>
                    <a:lnTo>
                      <a:pt x="5724" y="1548"/>
                    </a:lnTo>
                    <a:lnTo>
                      <a:pt x="4614" y="2146"/>
                    </a:lnTo>
                    <a:cubicBezTo>
                      <a:pt x="4429" y="2452"/>
                      <a:pt x="4239" y="2755"/>
                      <a:pt x="4048" y="3058"/>
                    </a:cubicBezTo>
                    <a:lnTo>
                      <a:pt x="5553" y="2558"/>
                    </a:lnTo>
                    <a:lnTo>
                      <a:pt x="4683" y="5720"/>
                    </a:lnTo>
                    <a:lnTo>
                      <a:pt x="3607" y="6270"/>
                    </a:lnTo>
                    <a:lnTo>
                      <a:pt x="3327" y="5283"/>
                    </a:lnTo>
                    <a:lnTo>
                      <a:pt x="3190" y="4381"/>
                    </a:lnTo>
                    <a:cubicBezTo>
                      <a:pt x="3101" y="4516"/>
                      <a:pt x="3013" y="4650"/>
                      <a:pt x="2924" y="4784"/>
                    </a:cubicBezTo>
                    <a:cubicBezTo>
                      <a:pt x="2966" y="4820"/>
                      <a:pt x="2994" y="4901"/>
                      <a:pt x="2996" y="5050"/>
                    </a:cubicBezTo>
                    <a:cubicBezTo>
                      <a:pt x="3002" y="5712"/>
                      <a:pt x="3223" y="6223"/>
                      <a:pt x="3223" y="6223"/>
                    </a:cubicBezTo>
                    <a:lnTo>
                      <a:pt x="3093" y="6456"/>
                    </a:lnTo>
                    <a:lnTo>
                      <a:pt x="2440" y="7290"/>
                    </a:lnTo>
                    <a:lnTo>
                      <a:pt x="3047" y="8474"/>
                    </a:lnTo>
                    <a:lnTo>
                      <a:pt x="3266" y="8902"/>
                    </a:lnTo>
                    <a:cubicBezTo>
                      <a:pt x="3266" y="8902"/>
                      <a:pt x="2588" y="8958"/>
                      <a:pt x="2423" y="8960"/>
                    </a:cubicBezTo>
                    <a:cubicBezTo>
                      <a:pt x="2321" y="8961"/>
                      <a:pt x="2005" y="9135"/>
                      <a:pt x="1770" y="9135"/>
                    </a:cubicBezTo>
                    <a:cubicBezTo>
                      <a:pt x="1625" y="9135"/>
                      <a:pt x="1510" y="9068"/>
                      <a:pt x="1496" y="8853"/>
                    </a:cubicBezTo>
                    <a:cubicBezTo>
                      <a:pt x="1456" y="8291"/>
                      <a:pt x="1563" y="7281"/>
                      <a:pt x="1563" y="7281"/>
                    </a:cubicBezTo>
                    <a:lnTo>
                      <a:pt x="1548" y="6810"/>
                    </a:lnTo>
                    <a:cubicBezTo>
                      <a:pt x="1421" y="6995"/>
                      <a:pt x="1295" y="7178"/>
                      <a:pt x="1168" y="7363"/>
                    </a:cubicBezTo>
                    <a:cubicBezTo>
                      <a:pt x="1218" y="7385"/>
                      <a:pt x="1249" y="7400"/>
                      <a:pt x="1249" y="7400"/>
                    </a:cubicBezTo>
                    <a:cubicBezTo>
                      <a:pt x="1052" y="7584"/>
                      <a:pt x="1098" y="8808"/>
                      <a:pt x="982" y="8825"/>
                    </a:cubicBezTo>
                    <a:cubicBezTo>
                      <a:pt x="909" y="8836"/>
                      <a:pt x="756" y="8855"/>
                      <a:pt x="615" y="8855"/>
                    </a:cubicBezTo>
                    <a:cubicBezTo>
                      <a:pt x="534" y="8855"/>
                      <a:pt x="458" y="8849"/>
                      <a:pt x="403" y="8831"/>
                    </a:cubicBezTo>
                    <a:cubicBezTo>
                      <a:pt x="348" y="8813"/>
                      <a:pt x="274" y="8793"/>
                      <a:pt x="205" y="8766"/>
                    </a:cubicBezTo>
                    <a:cubicBezTo>
                      <a:pt x="137" y="8866"/>
                      <a:pt x="68" y="8966"/>
                      <a:pt x="0" y="9066"/>
                    </a:cubicBezTo>
                    <a:lnTo>
                      <a:pt x="559" y="9458"/>
                    </a:lnTo>
                    <a:lnTo>
                      <a:pt x="209" y="9914"/>
                    </a:lnTo>
                    <a:lnTo>
                      <a:pt x="440" y="10596"/>
                    </a:lnTo>
                    <a:lnTo>
                      <a:pt x="1048" y="9620"/>
                    </a:lnTo>
                    <a:lnTo>
                      <a:pt x="4854" y="9333"/>
                    </a:lnTo>
                    <a:lnTo>
                      <a:pt x="3899" y="13152"/>
                    </a:lnTo>
                    <a:lnTo>
                      <a:pt x="2069" y="15393"/>
                    </a:lnTo>
                    <a:lnTo>
                      <a:pt x="2585" y="16917"/>
                    </a:lnTo>
                    <a:cubicBezTo>
                      <a:pt x="3187" y="17149"/>
                      <a:pt x="3793" y="17367"/>
                      <a:pt x="4404" y="17576"/>
                    </a:cubicBezTo>
                    <a:lnTo>
                      <a:pt x="5392" y="16550"/>
                    </a:lnTo>
                    <a:lnTo>
                      <a:pt x="5039" y="16285"/>
                    </a:lnTo>
                    <a:lnTo>
                      <a:pt x="4769" y="15806"/>
                    </a:lnTo>
                    <a:lnTo>
                      <a:pt x="5352" y="15705"/>
                    </a:lnTo>
                    <a:cubicBezTo>
                      <a:pt x="5352" y="15705"/>
                      <a:pt x="5679" y="15828"/>
                      <a:pt x="5990" y="15930"/>
                    </a:cubicBezTo>
                    <a:lnTo>
                      <a:pt x="6295" y="15612"/>
                    </a:lnTo>
                    <a:cubicBezTo>
                      <a:pt x="5780" y="15492"/>
                      <a:pt x="5232" y="15395"/>
                      <a:pt x="4808" y="15395"/>
                    </a:cubicBezTo>
                    <a:cubicBezTo>
                      <a:pt x="4691" y="15395"/>
                      <a:pt x="4584" y="15402"/>
                      <a:pt x="4489" y="15419"/>
                    </a:cubicBezTo>
                    <a:cubicBezTo>
                      <a:pt x="4430" y="15429"/>
                      <a:pt x="4378" y="15434"/>
                      <a:pt x="4331" y="15434"/>
                    </a:cubicBezTo>
                    <a:cubicBezTo>
                      <a:pt x="3588" y="15434"/>
                      <a:pt x="4283" y="14227"/>
                      <a:pt x="4283" y="14227"/>
                    </a:cubicBezTo>
                    <a:lnTo>
                      <a:pt x="6665" y="13816"/>
                    </a:lnTo>
                    <a:lnTo>
                      <a:pt x="7152" y="14723"/>
                    </a:lnTo>
                    <a:lnTo>
                      <a:pt x="11526" y="10184"/>
                    </a:lnTo>
                    <a:lnTo>
                      <a:pt x="10919" y="9626"/>
                    </a:lnTo>
                    <a:lnTo>
                      <a:pt x="12164" y="7367"/>
                    </a:lnTo>
                    <a:lnTo>
                      <a:pt x="13469" y="8170"/>
                    </a:lnTo>
                    <a:lnTo>
                      <a:pt x="15051" y="6528"/>
                    </a:lnTo>
                    <a:lnTo>
                      <a:pt x="11782" y="3220"/>
                    </a:lnTo>
                    <a:lnTo>
                      <a:pt x="11402" y="3655"/>
                    </a:lnTo>
                    <a:lnTo>
                      <a:pt x="8131" y="1330"/>
                    </a:lnTo>
                    <a:lnTo>
                      <a:pt x="8891" y="295"/>
                    </a:lnTo>
                    <a:lnTo>
                      <a:pt x="8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7"/>
              <p:cNvSpPr/>
              <p:nvPr/>
            </p:nvSpPr>
            <p:spPr>
              <a:xfrm>
                <a:off x="6702740" y="1038068"/>
                <a:ext cx="104270" cy="115269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819" extrusionOk="0">
                    <a:moveTo>
                      <a:pt x="1245" y="1"/>
                    </a:moveTo>
                    <a:lnTo>
                      <a:pt x="0" y="2260"/>
                    </a:lnTo>
                    <a:lnTo>
                      <a:pt x="607" y="2818"/>
                    </a:lnTo>
                    <a:lnTo>
                      <a:pt x="2550" y="804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7"/>
              <p:cNvSpPr/>
              <p:nvPr/>
            </p:nvSpPr>
            <p:spPr>
              <a:xfrm>
                <a:off x="6402935" y="1301809"/>
                <a:ext cx="145814" cy="73520"/>
              </a:xfrm>
              <a:custGeom>
                <a:avLst/>
                <a:gdLst/>
                <a:ahLst/>
                <a:cxnLst/>
                <a:rect l="l" t="t" r="r" b="b"/>
                <a:pathLst>
                  <a:path w="3566" h="1798" extrusionOk="0">
                    <a:moveTo>
                      <a:pt x="3078" y="0"/>
                    </a:moveTo>
                    <a:lnTo>
                      <a:pt x="696" y="412"/>
                    </a:lnTo>
                    <a:cubicBezTo>
                      <a:pt x="696" y="412"/>
                      <a:pt x="1" y="1618"/>
                      <a:pt x="744" y="1618"/>
                    </a:cubicBezTo>
                    <a:cubicBezTo>
                      <a:pt x="791" y="1618"/>
                      <a:pt x="843" y="1613"/>
                      <a:pt x="902" y="1603"/>
                    </a:cubicBezTo>
                    <a:cubicBezTo>
                      <a:pt x="997" y="1586"/>
                      <a:pt x="1104" y="1579"/>
                      <a:pt x="1221" y="1579"/>
                    </a:cubicBezTo>
                    <a:cubicBezTo>
                      <a:pt x="1645" y="1579"/>
                      <a:pt x="2193" y="1676"/>
                      <a:pt x="2709" y="1797"/>
                    </a:cubicBezTo>
                    <a:lnTo>
                      <a:pt x="3565" y="907"/>
                    </a:lnTo>
                    <a:lnTo>
                      <a:pt x="30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7"/>
              <p:cNvSpPr/>
              <p:nvPr/>
            </p:nvSpPr>
            <p:spPr>
              <a:xfrm>
                <a:off x="6451226" y="1379050"/>
                <a:ext cx="49968" cy="34593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846" extrusionOk="0">
                    <a:moveTo>
                      <a:pt x="583" y="0"/>
                    </a:moveTo>
                    <a:lnTo>
                      <a:pt x="1" y="101"/>
                    </a:lnTo>
                    <a:lnTo>
                      <a:pt x="271" y="580"/>
                    </a:lnTo>
                    <a:lnTo>
                      <a:pt x="624" y="845"/>
                    </a:lnTo>
                    <a:lnTo>
                      <a:pt x="1222" y="225"/>
                    </a:lnTo>
                    <a:cubicBezTo>
                      <a:pt x="911" y="123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7"/>
              <p:cNvSpPr/>
              <p:nvPr/>
            </p:nvSpPr>
            <p:spPr>
              <a:xfrm>
                <a:off x="6554759" y="1274044"/>
                <a:ext cx="16601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8" extrusionOk="0">
                    <a:moveTo>
                      <a:pt x="1" y="0"/>
                    </a:moveTo>
                    <a:lnTo>
                      <a:pt x="73" y="850"/>
                    </a:lnTo>
                    <a:lnTo>
                      <a:pt x="226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7"/>
              <p:cNvSpPr/>
              <p:nvPr/>
            </p:nvSpPr>
            <p:spPr>
              <a:xfrm>
                <a:off x="6274295" y="1118499"/>
                <a:ext cx="180488" cy="247793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60" extrusionOk="0">
                    <a:moveTo>
                      <a:pt x="4413" y="0"/>
                    </a:moveTo>
                    <a:lnTo>
                      <a:pt x="607" y="287"/>
                    </a:lnTo>
                    <a:lnTo>
                      <a:pt x="0" y="1263"/>
                    </a:lnTo>
                    <a:lnTo>
                      <a:pt x="1628" y="6060"/>
                    </a:lnTo>
                    <a:lnTo>
                      <a:pt x="3458" y="3818"/>
                    </a:ln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7"/>
              <p:cNvSpPr/>
              <p:nvPr/>
            </p:nvSpPr>
            <p:spPr>
              <a:xfrm>
                <a:off x="6386660" y="841469"/>
                <a:ext cx="96664" cy="1518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3713" extrusionOk="0">
                    <a:moveTo>
                      <a:pt x="2364" y="0"/>
                    </a:moveTo>
                    <a:lnTo>
                      <a:pt x="859" y="500"/>
                    </a:lnTo>
                    <a:cubicBezTo>
                      <a:pt x="578" y="944"/>
                      <a:pt x="290" y="1384"/>
                      <a:pt x="1" y="1823"/>
                    </a:cubicBezTo>
                    <a:lnTo>
                      <a:pt x="139" y="2724"/>
                    </a:lnTo>
                    <a:lnTo>
                      <a:pt x="419" y="3712"/>
                    </a:lnTo>
                    <a:lnTo>
                      <a:pt x="1494" y="3162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7"/>
              <p:cNvSpPr/>
              <p:nvPr/>
            </p:nvSpPr>
            <p:spPr>
              <a:xfrm>
                <a:off x="6548053" y="1020608"/>
                <a:ext cx="86278" cy="18776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2" extrusionOk="0">
                    <a:moveTo>
                      <a:pt x="1794" y="0"/>
                    </a:moveTo>
                    <a:lnTo>
                      <a:pt x="1" y="918"/>
                    </a:lnTo>
                    <a:lnTo>
                      <a:pt x="290" y="2807"/>
                    </a:lnTo>
                    <a:lnTo>
                      <a:pt x="1112" y="3970"/>
                    </a:lnTo>
                    <a:lnTo>
                      <a:pt x="2109" y="4591"/>
                    </a:lnTo>
                    <a:lnTo>
                      <a:pt x="2109" y="4591"/>
                    </a:lnTo>
                    <a:lnTo>
                      <a:pt x="17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7"/>
              <p:cNvSpPr/>
              <p:nvPr/>
            </p:nvSpPr>
            <p:spPr>
              <a:xfrm>
                <a:off x="6254095" y="1107581"/>
                <a:ext cx="250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48" extrusionOk="0">
                    <a:moveTo>
                      <a:pt x="54" y="0"/>
                    </a:moveTo>
                    <a:cubicBezTo>
                      <a:pt x="37" y="26"/>
                      <a:pt x="18" y="51"/>
                      <a:pt x="1" y="77"/>
                    </a:cubicBezTo>
                    <a:lnTo>
                      <a:pt x="262" y="847"/>
                    </a:lnTo>
                    <a:lnTo>
                      <a:pt x="612" y="39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7"/>
              <p:cNvSpPr/>
              <p:nvPr/>
            </p:nvSpPr>
            <p:spPr>
              <a:xfrm>
                <a:off x="6460630" y="1199911"/>
                <a:ext cx="65179" cy="79204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937" extrusionOk="0">
                    <a:moveTo>
                      <a:pt x="839" y="0"/>
                    </a:moveTo>
                    <a:cubicBezTo>
                      <a:pt x="839" y="0"/>
                      <a:pt x="0" y="472"/>
                      <a:pt x="85" y="636"/>
                    </a:cubicBezTo>
                    <a:cubicBezTo>
                      <a:pt x="169" y="801"/>
                      <a:pt x="710" y="1937"/>
                      <a:pt x="710" y="1937"/>
                    </a:cubicBezTo>
                    <a:lnTo>
                      <a:pt x="1594" y="1068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7"/>
              <p:cNvSpPr/>
              <p:nvPr/>
            </p:nvSpPr>
            <p:spPr>
              <a:xfrm>
                <a:off x="6505487" y="1160861"/>
                <a:ext cx="56387" cy="6178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511" extrusionOk="0">
                    <a:moveTo>
                      <a:pt x="956" y="1"/>
                    </a:moveTo>
                    <a:cubicBezTo>
                      <a:pt x="956" y="1"/>
                      <a:pt x="130" y="9"/>
                      <a:pt x="65" y="126"/>
                    </a:cubicBezTo>
                    <a:cubicBezTo>
                      <a:pt x="0" y="242"/>
                      <a:pt x="442" y="1511"/>
                      <a:pt x="442" y="1511"/>
                    </a:cubicBezTo>
                    <a:lnTo>
                      <a:pt x="1379" y="823"/>
                    </a:lnTo>
                    <a:lnTo>
                      <a:pt x="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7"/>
              <p:cNvSpPr/>
              <p:nvPr/>
            </p:nvSpPr>
            <p:spPr>
              <a:xfrm>
                <a:off x="6496246" y="1089999"/>
                <a:ext cx="43957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228" extrusionOk="0">
                    <a:moveTo>
                      <a:pt x="752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4" y="792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7"/>
              <p:cNvSpPr/>
              <p:nvPr/>
            </p:nvSpPr>
            <p:spPr>
              <a:xfrm>
                <a:off x="6633513" y="1036514"/>
                <a:ext cx="52380" cy="63829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1" extrusionOk="0">
                    <a:moveTo>
                      <a:pt x="922" y="1"/>
                    </a:moveTo>
                    <a:lnTo>
                      <a:pt x="1" y="555"/>
                    </a:lnTo>
                    <a:lnTo>
                      <a:pt x="474" y="1560"/>
                    </a:lnTo>
                    <a:lnTo>
                      <a:pt x="1281" y="1188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7"/>
              <p:cNvSpPr/>
              <p:nvPr/>
            </p:nvSpPr>
            <p:spPr>
              <a:xfrm>
                <a:off x="6455110" y="936661"/>
                <a:ext cx="116864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8" extrusionOk="0">
                    <a:moveTo>
                      <a:pt x="1373" y="0"/>
                    </a:moveTo>
                    <a:cubicBezTo>
                      <a:pt x="1373" y="0"/>
                      <a:pt x="0" y="1618"/>
                      <a:pt x="2" y="1783"/>
                    </a:cubicBezTo>
                    <a:cubicBezTo>
                      <a:pt x="4" y="1949"/>
                      <a:pt x="175" y="2526"/>
                      <a:pt x="175" y="2526"/>
                    </a:cubicBezTo>
                    <a:lnTo>
                      <a:pt x="1435" y="2878"/>
                    </a:lnTo>
                    <a:cubicBezTo>
                      <a:pt x="1435" y="2878"/>
                      <a:pt x="2739" y="1406"/>
                      <a:pt x="2792" y="1309"/>
                    </a:cubicBezTo>
                    <a:cubicBezTo>
                      <a:pt x="2857" y="1193"/>
                      <a:pt x="2584" y="335"/>
                      <a:pt x="2584" y="335"/>
                    </a:cubicBezTo>
                    <a:lnTo>
                      <a:pt x="1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7"/>
              <p:cNvSpPr/>
              <p:nvPr/>
            </p:nvSpPr>
            <p:spPr>
              <a:xfrm>
                <a:off x="6401912" y="1049395"/>
                <a:ext cx="10598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69" extrusionOk="0">
                    <a:moveTo>
                      <a:pt x="1511" y="0"/>
                    </a:moveTo>
                    <a:cubicBezTo>
                      <a:pt x="1511" y="0"/>
                      <a:pt x="1331" y="300"/>
                      <a:pt x="1150" y="352"/>
                    </a:cubicBezTo>
                    <a:cubicBezTo>
                      <a:pt x="969" y="403"/>
                      <a:pt x="457" y="540"/>
                      <a:pt x="457" y="540"/>
                    </a:cubicBezTo>
                    <a:cubicBezTo>
                      <a:pt x="457" y="540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5" y="710"/>
                    </a:cubicBezTo>
                    <a:cubicBezTo>
                      <a:pt x="97" y="892"/>
                      <a:pt x="268" y="1469"/>
                      <a:pt x="268" y="1469"/>
                    </a:cubicBezTo>
                    <a:lnTo>
                      <a:pt x="1211" y="1443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0" y="1368"/>
                      <a:pt x="2075" y="1368"/>
                    </a:cubicBezTo>
                    <a:cubicBezTo>
                      <a:pt x="2093" y="1368"/>
                      <a:pt x="2108" y="1363"/>
                      <a:pt x="2120" y="1351"/>
                    </a:cubicBezTo>
                    <a:cubicBezTo>
                      <a:pt x="2201" y="1268"/>
                      <a:pt x="2592" y="569"/>
                      <a:pt x="2592" y="569"/>
                    </a:cubicBezTo>
                    <a:lnTo>
                      <a:pt x="1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7"/>
              <p:cNvSpPr/>
              <p:nvPr/>
            </p:nvSpPr>
            <p:spPr>
              <a:xfrm>
                <a:off x="6378319" y="1011940"/>
                <a:ext cx="51603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165" extrusionOk="0">
                    <a:moveTo>
                      <a:pt x="1037" y="1"/>
                    </a:moveTo>
                    <a:lnTo>
                      <a:pt x="262" y="191"/>
                    </a:lnTo>
                    <a:lnTo>
                      <a:pt x="1" y="573"/>
                    </a:lnTo>
                    <a:lnTo>
                      <a:pt x="386" y="1164"/>
                    </a:lnTo>
                    <a:lnTo>
                      <a:pt x="1261" y="924"/>
                    </a:lnTo>
                    <a:lnTo>
                      <a:pt x="1190" y="463"/>
                    </a:lnTo>
                    <a:lnTo>
                      <a:pt x="10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7"/>
              <p:cNvSpPr/>
              <p:nvPr/>
            </p:nvSpPr>
            <p:spPr>
              <a:xfrm>
                <a:off x="6427141" y="982540"/>
                <a:ext cx="23675" cy="6440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75" extrusionOk="0">
                    <a:moveTo>
                      <a:pt x="359" y="1"/>
                    </a:moveTo>
                    <a:cubicBezTo>
                      <a:pt x="237" y="1"/>
                      <a:pt x="1" y="17"/>
                      <a:pt x="2" y="139"/>
                    </a:cubicBezTo>
                    <a:cubicBezTo>
                      <a:pt x="4" y="305"/>
                      <a:pt x="364" y="1574"/>
                      <a:pt x="364" y="1574"/>
                    </a:cubicBezTo>
                    <a:lnTo>
                      <a:pt x="578" y="1506"/>
                    </a:lnTo>
                    <a:lnTo>
                      <a:pt x="431" y="3"/>
                    </a:lnTo>
                    <a:cubicBezTo>
                      <a:pt x="431" y="3"/>
                      <a:pt x="402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7"/>
              <p:cNvSpPr/>
              <p:nvPr/>
            </p:nvSpPr>
            <p:spPr>
              <a:xfrm>
                <a:off x="6315798" y="932490"/>
                <a:ext cx="74052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351" extrusionOk="0">
                    <a:moveTo>
                      <a:pt x="1468" y="0"/>
                    </a:moveTo>
                    <a:cubicBezTo>
                      <a:pt x="1015" y="679"/>
                      <a:pt x="554" y="1353"/>
                      <a:pt x="92" y="2026"/>
                    </a:cubicBezTo>
                    <a:lnTo>
                      <a:pt x="107" y="2497"/>
                    </a:lnTo>
                    <a:cubicBezTo>
                      <a:pt x="107" y="2497"/>
                      <a:pt x="0" y="3507"/>
                      <a:pt x="40" y="4069"/>
                    </a:cubicBezTo>
                    <a:cubicBezTo>
                      <a:pt x="54" y="4284"/>
                      <a:pt x="169" y="4351"/>
                      <a:pt x="314" y="4351"/>
                    </a:cubicBezTo>
                    <a:cubicBezTo>
                      <a:pt x="549" y="4351"/>
                      <a:pt x="865" y="4177"/>
                      <a:pt x="967" y="4176"/>
                    </a:cubicBezTo>
                    <a:cubicBezTo>
                      <a:pt x="1132" y="4174"/>
                      <a:pt x="1810" y="4117"/>
                      <a:pt x="1810" y="4117"/>
                    </a:cubicBezTo>
                    <a:lnTo>
                      <a:pt x="1591" y="3690"/>
                    </a:lnTo>
                    <a:lnTo>
                      <a:pt x="984" y="2505"/>
                    </a:lnTo>
                    <a:lnTo>
                      <a:pt x="1637" y="1672"/>
                    </a:lnTo>
                    <a:lnTo>
                      <a:pt x="1767" y="1439"/>
                    </a:lnTo>
                    <a:cubicBezTo>
                      <a:pt x="1767" y="1439"/>
                      <a:pt x="1546" y="928"/>
                      <a:pt x="1540" y="266"/>
                    </a:cubicBezTo>
                    <a:cubicBezTo>
                      <a:pt x="1538" y="117"/>
                      <a:pt x="1510" y="36"/>
                      <a:pt x="1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7"/>
              <p:cNvSpPr/>
              <p:nvPr/>
            </p:nvSpPr>
            <p:spPr>
              <a:xfrm>
                <a:off x="6264645" y="1037905"/>
                <a:ext cx="42730" cy="61049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93" extrusionOk="0">
                    <a:moveTo>
                      <a:pt x="963" y="1"/>
                    </a:moveTo>
                    <a:cubicBezTo>
                      <a:pt x="641" y="468"/>
                      <a:pt x="321" y="936"/>
                      <a:pt x="0" y="1404"/>
                    </a:cubicBezTo>
                    <a:cubicBezTo>
                      <a:pt x="69" y="1431"/>
                      <a:pt x="144" y="1451"/>
                      <a:pt x="198" y="1469"/>
                    </a:cubicBezTo>
                    <a:cubicBezTo>
                      <a:pt x="253" y="1487"/>
                      <a:pt x="330" y="1493"/>
                      <a:pt x="411" y="1493"/>
                    </a:cubicBezTo>
                    <a:cubicBezTo>
                      <a:pt x="551" y="1493"/>
                      <a:pt x="704" y="1474"/>
                      <a:pt x="777" y="1463"/>
                    </a:cubicBezTo>
                    <a:cubicBezTo>
                      <a:pt x="893" y="1446"/>
                      <a:pt x="847" y="222"/>
                      <a:pt x="1044" y="38"/>
                    </a:cubicBezTo>
                    <a:cubicBezTo>
                      <a:pt x="1044" y="38"/>
                      <a:pt x="1013" y="23"/>
                      <a:pt x="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7"/>
              <p:cNvSpPr/>
              <p:nvPr/>
            </p:nvSpPr>
            <p:spPr>
              <a:xfrm>
                <a:off x="6465292" y="1136818"/>
                <a:ext cx="42566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5" extrusionOk="0">
                    <a:moveTo>
                      <a:pt x="333" y="1"/>
                    </a:moveTo>
                    <a:lnTo>
                      <a:pt x="1" y="1414"/>
                    </a:lnTo>
                    <a:lnTo>
                      <a:pt x="630" y="1168"/>
                    </a:lnTo>
                    <a:lnTo>
                      <a:pt x="1041" y="27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7"/>
              <p:cNvSpPr/>
              <p:nvPr/>
            </p:nvSpPr>
            <p:spPr>
              <a:xfrm>
                <a:off x="6522538" y="1128680"/>
                <a:ext cx="31976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512" extrusionOk="0">
                    <a:moveTo>
                      <a:pt x="494" y="1"/>
                    </a:moveTo>
                    <a:cubicBezTo>
                      <a:pt x="482" y="1"/>
                      <a:pt x="471" y="7"/>
                      <a:pt x="462" y="19"/>
                    </a:cubicBezTo>
                    <a:cubicBezTo>
                      <a:pt x="373" y="140"/>
                      <a:pt x="0" y="444"/>
                      <a:pt x="0" y="444"/>
                    </a:cubicBezTo>
                    <a:lnTo>
                      <a:pt x="677" y="512"/>
                    </a:lnTo>
                    <a:lnTo>
                      <a:pt x="782" y="421"/>
                    </a:lnTo>
                    <a:cubicBezTo>
                      <a:pt x="782" y="421"/>
                      <a:pt x="596" y="1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7"/>
              <p:cNvSpPr/>
              <p:nvPr/>
            </p:nvSpPr>
            <p:spPr>
              <a:xfrm>
                <a:off x="6522783" y="1060312"/>
                <a:ext cx="19913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4" extrusionOk="0">
                    <a:moveTo>
                      <a:pt x="1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7" y="150"/>
                      <a:pt x="433" y="98"/>
                    </a:cubicBezTo>
                    <a:cubicBezTo>
                      <a:pt x="379" y="4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7"/>
              <p:cNvSpPr/>
              <p:nvPr/>
            </p:nvSpPr>
            <p:spPr>
              <a:xfrm>
                <a:off x="6588739" y="748935"/>
                <a:ext cx="149289" cy="137390"/>
              </a:xfrm>
              <a:custGeom>
                <a:avLst/>
                <a:gdLst/>
                <a:ahLst/>
                <a:cxnLst/>
                <a:rect l="l" t="t" r="r" b="b"/>
                <a:pathLst>
                  <a:path w="3651" h="3360" extrusionOk="0">
                    <a:moveTo>
                      <a:pt x="760" y="0"/>
                    </a:moveTo>
                    <a:lnTo>
                      <a:pt x="0" y="1035"/>
                    </a:lnTo>
                    <a:lnTo>
                      <a:pt x="3272" y="3360"/>
                    </a:lnTo>
                    <a:lnTo>
                      <a:pt x="3651" y="2925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7"/>
              <p:cNvSpPr/>
              <p:nvPr/>
            </p:nvSpPr>
            <p:spPr>
              <a:xfrm>
                <a:off x="6490357" y="756827"/>
                <a:ext cx="100303" cy="96868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2369" extrusionOk="0">
                    <a:moveTo>
                      <a:pt x="1966" y="1"/>
                    </a:moveTo>
                    <a:lnTo>
                      <a:pt x="0" y="1060"/>
                    </a:lnTo>
                    <a:lnTo>
                      <a:pt x="591" y="2368"/>
                    </a:lnTo>
                    <a:lnTo>
                      <a:pt x="2251" y="2282"/>
                    </a:lnTo>
                    <a:lnTo>
                      <a:pt x="1789" y="579"/>
                    </a:lnTo>
                    <a:cubicBezTo>
                      <a:pt x="1789" y="579"/>
                      <a:pt x="2453" y="209"/>
                      <a:pt x="2312" y="164"/>
                    </a:cubicBezTo>
                    <a:cubicBezTo>
                      <a:pt x="2264" y="149"/>
                      <a:pt x="2127" y="82"/>
                      <a:pt x="1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7"/>
              <p:cNvSpPr/>
              <p:nvPr/>
            </p:nvSpPr>
            <p:spPr>
              <a:xfrm>
                <a:off x="6584650" y="832841"/>
                <a:ext cx="67714" cy="75278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1" extrusionOk="0">
                    <a:moveTo>
                      <a:pt x="601" y="0"/>
                    </a:moveTo>
                    <a:cubicBezTo>
                      <a:pt x="593" y="0"/>
                      <a:pt x="587" y="2"/>
                      <a:pt x="584" y="7"/>
                    </a:cubicBezTo>
                    <a:cubicBezTo>
                      <a:pt x="515" y="101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8" y="1841"/>
                    </a:lnTo>
                    <a:lnTo>
                      <a:pt x="1577" y="1144"/>
                    </a:lnTo>
                    <a:lnTo>
                      <a:pt x="1655" y="780"/>
                    </a:lnTo>
                    <a:cubicBezTo>
                      <a:pt x="1655" y="780"/>
                      <a:pt x="753" y="0"/>
                      <a:pt x="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7"/>
              <p:cNvSpPr/>
              <p:nvPr/>
            </p:nvSpPr>
            <p:spPr>
              <a:xfrm>
                <a:off x="6651832" y="864531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0" y="0"/>
                    </a:moveTo>
                    <a:lnTo>
                      <a:pt x="277" y="751"/>
                    </a:lnTo>
                    <a:lnTo>
                      <a:pt x="0" y="924"/>
                    </a:lnTo>
                    <a:cubicBezTo>
                      <a:pt x="49" y="1522"/>
                      <a:pt x="100" y="2119"/>
                      <a:pt x="157" y="2716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5"/>
                      <a:pt x="979" y="3081"/>
                      <a:pt x="1214" y="3033"/>
                    </a:cubicBezTo>
                    <a:lnTo>
                      <a:pt x="1210" y="2800"/>
                    </a:lnTo>
                    <a:lnTo>
                      <a:pt x="1469" y="1756"/>
                    </a:lnTo>
                    <a:lnTo>
                      <a:pt x="2122" y="1540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7"/>
              <p:cNvSpPr/>
              <p:nvPr/>
            </p:nvSpPr>
            <p:spPr>
              <a:xfrm>
                <a:off x="6505936" y="863795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2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1"/>
                    </a:lnTo>
                    <a:lnTo>
                      <a:pt x="1260" y="272"/>
                    </a:lnTo>
                    <a:lnTo>
                      <a:pt x="1558" y="332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82" name="Google Shape;7682;p7"/>
            <p:cNvGrpSpPr/>
            <p:nvPr/>
          </p:nvGrpSpPr>
          <p:grpSpPr>
            <a:xfrm rot="721340">
              <a:off x="3136371" y="3786847"/>
              <a:ext cx="938580" cy="1802452"/>
              <a:chOff x="3140035" y="522691"/>
              <a:chExt cx="938548" cy="1802390"/>
            </a:xfrm>
          </p:grpSpPr>
          <p:sp>
            <p:nvSpPr>
              <p:cNvPr id="7683" name="Google Shape;7683;p7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7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7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7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7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7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7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7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7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7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7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7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7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7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7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7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7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7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7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7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7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7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7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7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7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7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7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7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7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7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7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7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7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7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7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7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7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7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7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7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7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7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7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7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7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7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7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7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7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7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33" name="Google Shape;7733;p7"/>
            <p:cNvGrpSpPr/>
            <p:nvPr/>
          </p:nvGrpSpPr>
          <p:grpSpPr>
            <a:xfrm rot="2141372">
              <a:off x="3945071" y="4273135"/>
              <a:ext cx="794462" cy="1252885"/>
              <a:chOff x="3514220" y="2747434"/>
              <a:chExt cx="794452" cy="1252870"/>
            </a:xfrm>
          </p:grpSpPr>
          <p:sp>
            <p:nvSpPr>
              <p:cNvPr id="7734" name="Google Shape;7734;p7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7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7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7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7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7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7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7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7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7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7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7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7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7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7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7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7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7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7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7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7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7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7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7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7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7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7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7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7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7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7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7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7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7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7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7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7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7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7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7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7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7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7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7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7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7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7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81" name="Google Shape;7781;p7"/>
            <p:cNvGrpSpPr/>
            <p:nvPr/>
          </p:nvGrpSpPr>
          <p:grpSpPr>
            <a:xfrm rot="-1181334">
              <a:off x="4629269" y="4263918"/>
              <a:ext cx="1184906" cy="1271017"/>
              <a:chOff x="2000881" y="1728210"/>
              <a:chExt cx="1184951" cy="1271066"/>
            </a:xfrm>
          </p:grpSpPr>
          <p:sp>
            <p:nvSpPr>
              <p:cNvPr id="7782" name="Google Shape;7782;p7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7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7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7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7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7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7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7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7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7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7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7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7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7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7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7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7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7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7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7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7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7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7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7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7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7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7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7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7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7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7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7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7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7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7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7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7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7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7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7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7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7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7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7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7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7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7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7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7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7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7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7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7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7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7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7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7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7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7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7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7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7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7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45" name="Google Shape;7845;p7"/>
            <p:cNvGrpSpPr/>
            <p:nvPr/>
          </p:nvGrpSpPr>
          <p:grpSpPr>
            <a:xfrm rot="2316367">
              <a:off x="5679006" y="4680548"/>
              <a:ext cx="1443870" cy="1300747"/>
              <a:chOff x="7028879" y="1333703"/>
              <a:chExt cx="1443785" cy="1300670"/>
            </a:xfrm>
          </p:grpSpPr>
          <p:sp>
            <p:nvSpPr>
              <p:cNvPr id="7846" name="Google Shape;7846;p7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7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7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7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7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7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7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7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7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7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7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7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7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7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7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7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7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7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7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7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7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7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7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7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7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7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7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7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7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7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7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7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7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7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7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7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7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7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7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7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7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7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7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7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7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7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7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7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7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7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7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7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7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7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7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7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7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7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7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7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7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7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7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7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7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7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7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7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14" name="Google Shape;7914;p7"/>
          <p:cNvSpPr/>
          <p:nvPr/>
        </p:nvSpPr>
        <p:spPr>
          <a:xfrm>
            <a:off x="488050" y="350525"/>
            <a:ext cx="8168100" cy="4442400"/>
          </a:xfrm>
          <a:prstGeom prst="octagon">
            <a:avLst>
              <a:gd name="adj" fmla="val 0"/>
            </a:avLst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5" name="Google Shape;7915;p7"/>
          <p:cNvSpPr txBox="1">
            <a:spLocks noGrp="1"/>
          </p:cNvSpPr>
          <p:nvPr>
            <p:ph type="title"/>
          </p:nvPr>
        </p:nvSpPr>
        <p:spPr>
          <a:xfrm>
            <a:off x="1943875" y="535000"/>
            <a:ext cx="525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16" name="Google Shape;7916;p7"/>
          <p:cNvSpPr txBox="1">
            <a:spLocks noGrp="1"/>
          </p:cNvSpPr>
          <p:nvPr>
            <p:ph type="body" idx="1"/>
          </p:nvPr>
        </p:nvSpPr>
        <p:spPr>
          <a:xfrm>
            <a:off x="4267250" y="1631025"/>
            <a:ext cx="3629100" cy="23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36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3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08" name="Google Shape;31608;p23"/>
          <p:cNvGrpSpPr/>
          <p:nvPr/>
        </p:nvGrpSpPr>
        <p:grpSpPr>
          <a:xfrm rot="10800000" flipH="1">
            <a:off x="-791851" y="-1516119"/>
            <a:ext cx="10588465" cy="7550815"/>
            <a:chOff x="-791851" y="-830319"/>
            <a:chExt cx="10588465" cy="7550815"/>
          </a:xfrm>
        </p:grpSpPr>
        <p:grpSp>
          <p:nvGrpSpPr>
            <p:cNvPr id="31609" name="Google Shape;31609;p23"/>
            <p:cNvGrpSpPr/>
            <p:nvPr/>
          </p:nvGrpSpPr>
          <p:grpSpPr>
            <a:xfrm rot="496751">
              <a:off x="919893" y="3969041"/>
              <a:ext cx="1494562" cy="1647822"/>
              <a:chOff x="4251589" y="418503"/>
              <a:chExt cx="1494529" cy="1647785"/>
            </a:xfrm>
          </p:grpSpPr>
          <p:sp>
            <p:nvSpPr>
              <p:cNvPr id="31610" name="Google Shape;31610;p23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1" name="Google Shape;31611;p23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2" name="Google Shape;31612;p23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3" name="Google Shape;31613;p23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4" name="Google Shape;31614;p23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5" name="Google Shape;31615;p23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6" name="Google Shape;31616;p23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7" name="Google Shape;31617;p23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8" name="Google Shape;31618;p23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9" name="Google Shape;31619;p23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0" name="Google Shape;31620;p23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1" name="Google Shape;31621;p23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2" name="Google Shape;31622;p23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3" name="Google Shape;31623;p23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4" name="Google Shape;31624;p23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5" name="Google Shape;31625;p23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6" name="Google Shape;31626;p23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7" name="Google Shape;31627;p23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8" name="Google Shape;31628;p23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9" name="Google Shape;31629;p23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0" name="Google Shape;31630;p23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1" name="Google Shape;31631;p23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2" name="Google Shape;31632;p23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3" name="Google Shape;31633;p23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4" name="Google Shape;31634;p23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5" name="Google Shape;31635;p23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6" name="Google Shape;31636;p23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7" name="Google Shape;31637;p23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8" name="Google Shape;31638;p23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9" name="Google Shape;31639;p23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0" name="Google Shape;31640;p23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1" name="Google Shape;31641;p23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2" name="Google Shape;31642;p23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3" name="Google Shape;31643;p23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4" name="Google Shape;31644;p23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5" name="Google Shape;31645;p23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6" name="Google Shape;31646;p23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7" name="Google Shape;31647;p23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8" name="Google Shape;31648;p23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9" name="Google Shape;31649;p23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0" name="Google Shape;31650;p23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1" name="Google Shape;31651;p23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2" name="Google Shape;31652;p23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3" name="Google Shape;31653;p23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4" name="Google Shape;31654;p23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5" name="Google Shape;31655;p23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6" name="Google Shape;31656;p23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7" name="Google Shape;31657;p23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8" name="Google Shape;31658;p23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9" name="Google Shape;31659;p23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0" name="Google Shape;31660;p23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1" name="Google Shape;31661;p23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2" name="Google Shape;31662;p23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3" name="Google Shape;31663;p23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4" name="Google Shape;31664;p23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5" name="Google Shape;31665;p23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6" name="Google Shape;31666;p23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7" name="Google Shape;31667;p23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8" name="Google Shape;31668;p23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9" name="Google Shape;31669;p23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0" name="Google Shape;31670;p23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1" name="Google Shape;31671;p23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2" name="Google Shape;31672;p23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3" name="Google Shape;31673;p23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4" name="Google Shape;31674;p23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5" name="Google Shape;31675;p23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6" name="Google Shape;31676;p23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7" name="Google Shape;31677;p23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8" name="Google Shape;31678;p23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9" name="Google Shape;31679;p23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0" name="Google Shape;31680;p23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1" name="Google Shape;31681;p23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2" name="Google Shape;31682;p23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3" name="Google Shape;31683;p23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4" name="Google Shape;31684;p23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5" name="Google Shape;31685;p23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6" name="Google Shape;31686;p23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7" name="Google Shape;31687;p23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8" name="Google Shape;31688;p23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9" name="Google Shape;31689;p23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0" name="Google Shape;31690;p23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1" name="Google Shape;31691;p23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2" name="Google Shape;31692;p23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3" name="Google Shape;31693;p23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4" name="Google Shape;31694;p23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5" name="Google Shape;31695;p23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6" name="Google Shape;31696;p23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7" name="Google Shape;31697;p23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8" name="Google Shape;31698;p23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9" name="Google Shape;31699;p23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0" name="Google Shape;31700;p23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1" name="Google Shape;31701;p23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2" name="Google Shape;31702;p23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3" name="Google Shape;31703;p23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4" name="Google Shape;31704;p23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5" name="Google Shape;31705;p23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6" name="Google Shape;31706;p23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7" name="Google Shape;31707;p23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8" name="Google Shape;31708;p23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9" name="Google Shape;31709;p23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0" name="Google Shape;31710;p23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1" name="Google Shape;31711;p23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2" name="Google Shape;31712;p23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3" name="Google Shape;31713;p23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4" name="Google Shape;31714;p23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5" name="Google Shape;31715;p23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6" name="Google Shape;31716;p23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7" name="Google Shape;31717;p23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8" name="Google Shape;31718;p23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9" name="Google Shape;31719;p23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0" name="Google Shape;31720;p23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1" name="Google Shape;31721;p23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2" name="Google Shape;31722;p23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3" name="Google Shape;31723;p23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4" name="Google Shape;31724;p23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5" name="Google Shape;31725;p23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6" name="Google Shape;31726;p23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7" name="Google Shape;31727;p23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8" name="Google Shape;31728;p23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9" name="Google Shape;31729;p23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0" name="Google Shape;31730;p23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1" name="Google Shape;31731;p23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2" name="Google Shape;31732;p23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3" name="Google Shape;31733;p23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4" name="Google Shape;31734;p23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5" name="Google Shape;31735;p23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6" name="Google Shape;31736;p23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7" name="Google Shape;31737;p23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8" name="Google Shape;31738;p23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9" name="Google Shape;31739;p23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0" name="Google Shape;31740;p23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1" name="Google Shape;31741;p23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2" name="Google Shape;31742;p23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3" name="Google Shape;31743;p23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4" name="Google Shape;31744;p23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5" name="Google Shape;31745;p23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6" name="Google Shape;31746;p23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7" name="Google Shape;31747;p23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8" name="Google Shape;31748;p23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9" name="Google Shape;31749;p23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0" name="Google Shape;31750;p23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1" name="Google Shape;31751;p23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2" name="Google Shape;31752;p23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53" name="Google Shape;31753;p23"/>
            <p:cNvGrpSpPr/>
            <p:nvPr/>
          </p:nvGrpSpPr>
          <p:grpSpPr>
            <a:xfrm>
              <a:off x="-791851" y="1587351"/>
              <a:ext cx="1730301" cy="1861763"/>
              <a:chOff x="364749" y="2741464"/>
              <a:chExt cx="1730301" cy="1861763"/>
            </a:xfrm>
          </p:grpSpPr>
          <p:sp>
            <p:nvSpPr>
              <p:cNvPr id="31754" name="Google Shape;31754;p23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5" name="Google Shape;31755;p23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6" name="Google Shape;31756;p23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7" name="Google Shape;31757;p23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8" name="Google Shape;31758;p23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9" name="Google Shape;31759;p23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0" name="Google Shape;31760;p23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1" name="Google Shape;31761;p23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2" name="Google Shape;31762;p23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3" name="Google Shape;31763;p23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4" name="Google Shape;31764;p23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5" name="Google Shape;31765;p23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6" name="Google Shape;31766;p23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7" name="Google Shape;31767;p23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8" name="Google Shape;31768;p23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9" name="Google Shape;31769;p23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0" name="Google Shape;31770;p23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1" name="Google Shape;31771;p23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2" name="Google Shape;31772;p23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3" name="Google Shape;31773;p23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4" name="Google Shape;31774;p23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5" name="Google Shape;31775;p23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6" name="Google Shape;31776;p23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7" name="Google Shape;31777;p23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8" name="Google Shape;31778;p23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9" name="Google Shape;31779;p23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0" name="Google Shape;31780;p23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1" name="Google Shape;31781;p23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2" name="Google Shape;31782;p23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3" name="Google Shape;31783;p23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4" name="Google Shape;31784;p23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5" name="Google Shape;31785;p23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6" name="Google Shape;31786;p23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7" name="Google Shape;31787;p23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8" name="Google Shape;31788;p23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9" name="Google Shape;31789;p23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0" name="Google Shape;31790;p23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1" name="Google Shape;31791;p23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2" name="Google Shape;31792;p23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3" name="Google Shape;31793;p23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4" name="Google Shape;31794;p23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5" name="Google Shape;31795;p23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6" name="Google Shape;31796;p23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7" name="Google Shape;31797;p23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8" name="Google Shape;31798;p23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9" name="Google Shape;31799;p23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0" name="Google Shape;31800;p23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1" name="Google Shape;31801;p23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2" name="Google Shape;31802;p23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3" name="Google Shape;31803;p23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4" name="Google Shape;31804;p23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5" name="Google Shape;31805;p23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6" name="Google Shape;31806;p23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7" name="Google Shape;31807;p23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8" name="Google Shape;31808;p23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9" name="Google Shape;31809;p23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0" name="Google Shape;31810;p23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1" name="Google Shape;31811;p23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2" name="Google Shape;31812;p23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3" name="Google Shape;31813;p23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4" name="Google Shape;31814;p23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5" name="Google Shape;31815;p23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6" name="Google Shape;31816;p23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7" name="Google Shape;31817;p23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8" name="Google Shape;31818;p23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9" name="Google Shape;31819;p23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0" name="Google Shape;31820;p23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1" name="Google Shape;31821;p23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2" name="Google Shape;31822;p23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3" name="Google Shape;31823;p23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4" name="Google Shape;31824;p23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5" name="Google Shape;31825;p23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6" name="Google Shape;31826;p23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7" name="Google Shape;31827;p23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8" name="Google Shape;31828;p23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9" name="Google Shape;31829;p23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0" name="Google Shape;31830;p23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1" name="Google Shape;31831;p23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2" name="Google Shape;31832;p23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3" name="Google Shape;31833;p23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4" name="Google Shape;31834;p23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5" name="Google Shape;31835;p23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6" name="Google Shape;31836;p23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7" name="Google Shape;31837;p23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8" name="Google Shape;31838;p23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9" name="Google Shape;31839;p23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0" name="Google Shape;31840;p23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1" name="Google Shape;31841;p23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2" name="Google Shape;31842;p23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3" name="Google Shape;31843;p23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4" name="Google Shape;31844;p23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5" name="Google Shape;31845;p23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6" name="Google Shape;31846;p23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7" name="Google Shape;31847;p23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8" name="Google Shape;31848;p23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9" name="Google Shape;31849;p23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0" name="Google Shape;31850;p23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51" name="Google Shape;31851;p23"/>
            <p:cNvGrpSpPr/>
            <p:nvPr/>
          </p:nvGrpSpPr>
          <p:grpSpPr>
            <a:xfrm>
              <a:off x="-227069" y="4234969"/>
              <a:ext cx="1132489" cy="986144"/>
              <a:chOff x="4336231" y="2302919"/>
              <a:chExt cx="1132489" cy="986144"/>
            </a:xfrm>
          </p:grpSpPr>
          <p:sp>
            <p:nvSpPr>
              <p:cNvPr id="31852" name="Google Shape;31852;p23"/>
              <p:cNvSpPr/>
              <p:nvPr/>
            </p:nvSpPr>
            <p:spPr>
              <a:xfrm>
                <a:off x="4336231" y="2302919"/>
                <a:ext cx="1132489" cy="986144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4117" extrusionOk="0">
                    <a:moveTo>
                      <a:pt x="27478" y="6446"/>
                    </a:moveTo>
                    <a:lnTo>
                      <a:pt x="27478" y="6446"/>
                    </a:lnTo>
                    <a:lnTo>
                      <a:pt x="27478" y="6446"/>
                    </a:lnTo>
                    <a:close/>
                    <a:moveTo>
                      <a:pt x="12691" y="1573"/>
                    </a:moveTo>
                    <a:cubicBezTo>
                      <a:pt x="13746" y="2177"/>
                      <a:pt x="16488" y="3767"/>
                      <a:pt x="17128" y="4330"/>
                    </a:cubicBezTo>
                    <a:lnTo>
                      <a:pt x="15051" y="9425"/>
                    </a:lnTo>
                    <a:lnTo>
                      <a:pt x="10802" y="8797"/>
                    </a:lnTo>
                    <a:lnTo>
                      <a:pt x="12184" y="1795"/>
                    </a:lnTo>
                    <a:lnTo>
                      <a:pt x="12691" y="1573"/>
                    </a:lnTo>
                    <a:close/>
                    <a:moveTo>
                      <a:pt x="7261" y="3882"/>
                    </a:moveTo>
                    <a:lnTo>
                      <a:pt x="6943" y="4504"/>
                    </a:lnTo>
                    <a:lnTo>
                      <a:pt x="6849" y="9880"/>
                    </a:lnTo>
                    <a:lnTo>
                      <a:pt x="4458" y="8980"/>
                    </a:lnTo>
                    <a:lnTo>
                      <a:pt x="3622" y="5325"/>
                    </a:lnTo>
                    <a:lnTo>
                      <a:pt x="2980" y="4507"/>
                    </a:lnTo>
                    <a:lnTo>
                      <a:pt x="7261" y="3882"/>
                    </a:lnTo>
                    <a:close/>
                    <a:moveTo>
                      <a:pt x="24199" y="12043"/>
                    </a:moveTo>
                    <a:lnTo>
                      <a:pt x="23920" y="12420"/>
                    </a:lnTo>
                    <a:lnTo>
                      <a:pt x="22634" y="13027"/>
                    </a:lnTo>
                    <a:lnTo>
                      <a:pt x="23343" y="12043"/>
                    </a:lnTo>
                    <a:close/>
                    <a:moveTo>
                      <a:pt x="13559" y="10714"/>
                    </a:moveTo>
                    <a:lnTo>
                      <a:pt x="14608" y="11756"/>
                    </a:lnTo>
                    <a:lnTo>
                      <a:pt x="13317" y="13079"/>
                    </a:lnTo>
                    <a:lnTo>
                      <a:pt x="11915" y="11965"/>
                    </a:lnTo>
                    <a:lnTo>
                      <a:pt x="13559" y="10714"/>
                    </a:lnTo>
                    <a:close/>
                    <a:moveTo>
                      <a:pt x="6795" y="10945"/>
                    </a:moveTo>
                    <a:lnTo>
                      <a:pt x="7514" y="11837"/>
                    </a:lnTo>
                    <a:lnTo>
                      <a:pt x="9292" y="11634"/>
                    </a:lnTo>
                    <a:lnTo>
                      <a:pt x="9654" y="11492"/>
                    </a:lnTo>
                    <a:cubicBezTo>
                      <a:pt x="9865" y="11831"/>
                      <a:pt x="10086" y="12164"/>
                      <a:pt x="10293" y="12506"/>
                    </a:cubicBezTo>
                    <a:lnTo>
                      <a:pt x="9181" y="12926"/>
                    </a:lnTo>
                    <a:lnTo>
                      <a:pt x="9773" y="13327"/>
                    </a:lnTo>
                    <a:cubicBezTo>
                      <a:pt x="8875" y="13762"/>
                      <a:pt x="7974" y="14190"/>
                      <a:pt x="7071" y="14612"/>
                    </a:cubicBezTo>
                    <a:lnTo>
                      <a:pt x="6638" y="14281"/>
                    </a:lnTo>
                    <a:lnTo>
                      <a:pt x="6327" y="14310"/>
                    </a:lnTo>
                    <a:lnTo>
                      <a:pt x="5746" y="13452"/>
                    </a:lnTo>
                    <a:lnTo>
                      <a:pt x="6795" y="10945"/>
                    </a:lnTo>
                    <a:close/>
                    <a:moveTo>
                      <a:pt x="17748" y="14863"/>
                    </a:moveTo>
                    <a:lnTo>
                      <a:pt x="17951" y="14972"/>
                    </a:lnTo>
                    <a:lnTo>
                      <a:pt x="18238" y="16068"/>
                    </a:lnTo>
                    <a:lnTo>
                      <a:pt x="18238" y="16068"/>
                    </a:lnTo>
                    <a:cubicBezTo>
                      <a:pt x="18236" y="16066"/>
                      <a:pt x="17547" y="15664"/>
                      <a:pt x="17307" y="15595"/>
                    </a:cubicBezTo>
                    <a:cubicBezTo>
                      <a:pt x="17066" y="15527"/>
                      <a:pt x="17748" y="14863"/>
                      <a:pt x="17748" y="14863"/>
                    </a:cubicBezTo>
                    <a:close/>
                    <a:moveTo>
                      <a:pt x="7103" y="15457"/>
                    </a:moveTo>
                    <a:lnTo>
                      <a:pt x="7753" y="15772"/>
                    </a:lnTo>
                    <a:lnTo>
                      <a:pt x="7660" y="16280"/>
                    </a:lnTo>
                    <a:lnTo>
                      <a:pt x="7103" y="15457"/>
                    </a:lnTo>
                    <a:close/>
                    <a:moveTo>
                      <a:pt x="19500" y="13890"/>
                    </a:moveTo>
                    <a:lnTo>
                      <a:pt x="21117" y="14951"/>
                    </a:lnTo>
                    <a:cubicBezTo>
                      <a:pt x="21117" y="14951"/>
                      <a:pt x="19434" y="16346"/>
                      <a:pt x="19183" y="16346"/>
                    </a:cubicBezTo>
                    <a:cubicBezTo>
                      <a:pt x="19180" y="16346"/>
                      <a:pt x="19177" y="16346"/>
                      <a:pt x="19174" y="16346"/>
                    </a:cubicBezTo>
                    <a:cubicBezTo>
                      <a:pt x="18955" y="16312"/>
                      <a:pt x="18461" y="15027"/>
                      <a:pt x="18461" y="15027"/>
                    </a:cubicBezTo>
                    <a:lnTo>
                      <a:pt x="19500" y="13890"/>
                    </a:lnTo>
                    <a:close/>
                    <a:moveTo>
                      <a:pt x="18996" y="10928"/>
                    </a:moveTo>
                    <a:lnTo>
                      <a:pt x="18608" y="12845"/>
                    </a:lnTo>
                    <a:lnTo>
                      <a:pt x="17271" y="14805"/>
                    </a:lnTo>
                    <a:lnTo>
                      <a:pt x="14492" y="16355"/>
                    </a:lnTo>
                    <a:lnTo>
                      <a:pt x="12015" y="14092"/>
                    </a:lnTo>
                    <a:lnTo>
                      <a:pt x="18996" y="10928"/>
                    </a:lnTo>
                    <a:close/>
                    <a:moveTo>
                      <a:pt x="15276" y="16314"/>
                    </a:moveTo>
                    <a:lnTo>
                      <a:pt x="15508" y="16903"/>
                    </a:lnTo>
                    <a:lnTo>
                      <a:pt x="14934" y="17289"/>
                    </a:lnTo>
                    <a:cubicBezTo>
                      <a:pt x="14934" y="17289"/>
                      <a:pt x="14783" y="16673"/>
                      <a:pt x="14834" y="16557"/>
                    </a:cubicBezTo>
                    <a:cubicBezTo>
                      <a:pt x="14884" y="16442"/>
                      <a:pt x="15276" y="16314"/>
                      <a:pt x="15276" y="16314"/>
                    </a:cubicBezTo>
                    <a:close/>
                    <a:moveTo>
                      <a:pt x="17055" y="15744"/>
                    </a:moveTo>
                    <a:lnTo>
                      <a:pt x="18089" y="16439"/>
                    </a:lnTo>
                    <a:lnTo>
                      <a:pt x="17954" y="17317"/>
                    </a:lnTo>
                    <a:lnTo>
                      <a:pt x="16599" y="17247"/>
                    </a:lnTo>
                    <a:lnTo>
                      <a:pt x="16009" y="16707"/>
                    </a:lnTo>
                    <a:lnTo>
                      <a:pt x="17055" y="15744"/>
                    </a:lnTo>
                    <a:close/>
                    <a:moveTo>
                      <a:pt x="11584" y="16512"/>
                    </a:moveTo>
                    <a:cubicBezTo>
                      <a:pt x="11589" y="16512"/>
                      <a:pt x="11593" y="16512"/>
                      <a:pt x="11597" y="16513"/>
                    </a:cubicBezTo>
                    <a:cubicBezTo>
                      <a:pt x="11779" y="16541"/>
                      <a:pt x="14834" y="17719"/>
                      <a:pt x="14834" y="17719"/>
                    </a:cubicBezTo>
                    <a:lnTo>
                      <a:pt x="15018" y="19890"/>
                    </a:lnTo>
                    <a:cubicBezTo>
                      <a:pt x="15018" y="19890"/>
                      <a:pt x="14218" y="20493"/>
                      <a:pt x="13960" y="20592"/>
                    </a:cubicBezTo>
                    <a:cubicBezTo>
                      <a:pt x="13950" y="20596"/>
                      <a:pt x="13935" y="20598"/>
                      <a:pt x="13915" y="20598"/>
                    </a:cubicBezTo>
                    <a:cubicBezTo>
                      <a:pt x="13446" y="20598"/>
                      <a:pt x="10380" y="19488"/>
                      <a:pt x="10380" y="19488"/>
                    </a:cubicBezTo>
                    <a:lnTo>
                      <a:pt x="10198" y="17404"/>
                    </a:lnTo>
                    <a:cubicBezTo>
                      <a:pt x="10198" y="17404"/>
                      <a:pt x="11335" y="16512"/>
                      <a:pt x="11584" y="16512"/>
                    </a:cubicBezTo>
                    <a:close/>
                    <a:moveTo>
                      <a:pt x="15617" y="17684"/>
                    </a:moveTo>
                    <a:cubicBezTo>
                      <a:pt x="15617" y="17684"/>
                      <a:pt x="16933" y="17886"/>
                      <a:pt x="17111" y="17965"/>
                    </a:cubicBezTo>
                    <a:cubicBezTo>
                      <a:pt x="17290" y="18044"/>
                      <a:pt x="17056" y="18665"/>
                      <a:pt x="17056" y="18665"/>
                    </a:cubicBezTo>
                    <a:lnTo>
                      <a:pt x="16998" y="19143"/>
                    </a:lnTo>
                    <a:lnTo>
                      <a:pt x="17783" y="19329"/>
                    </a:lnTo>
                    <a:lnTo>
                      <a:pt x="18372" y="20786"/>
                    </a:lnTo>
                    <a:cubicBezTo>
                      <a:pt x="18372" y="20786"/>
                      <a:pt x="17571" y="21388"/>
                      <a:pt x="17317" y="21574"/>
                    </a:cubicBezTo>
                    <a:cubicBezTo>
                      <a:pt x="17289" y="21595"/>
                      <a:pt x="17260" y="21604"/>
                      <a:pt x="17232" y="21604"/>
                    </a:cubicBezTo>
                    <a:cubicBezTo>
                      <a:pt x="17011" y="21604"/>
                      <a:pt x="16813" y="21030"/>
                      <a:pt x="16813" y="21030"/>
                    </a:cubicBezTo>
                    <a:cubicBezTo>
                      <a:pt x="16813" y="21030"/>
                      <a:pt x="16301" y="20311"/>
                      <a:pt x="16116" y="20059"/>
                    </a:cubicBezTo>
                    <a:cubicBezTo>
                      <a:pt x="15930" y="19805"/>
                      <a:pt x="15358" y="19700"/>
                      <a:pt x="15358" y="19700"/>
                    </a:cubicBezTo>
                    <a:lnTo>
                      <a:pt x="15617" y="17684"/>
                    </a:lnTo>
                    <a:close/>
                    <a:moveTo>
                      <a:pt x="12583" y="21427"/>
                    </a:moveTo>
                    <a:lnTo>
                      <a:pt x="14069" y="22785"/>
                    </a:lnTo>
                    <a:lnTo>
                      <a:pt x="12727" y="23769"/>
                    </a:lnTo>
                    <a:lnTo>
                      <a:pt x="11225" y="21547"/>
                    </a:lnTo>
                    <a:lnTo>
                      <a:pt x="12583" y="21427"/>
                    </a:lnTo>
                    <a:close/>
                    <a:moveTo>
                      <a:pt x="16488" y="0"/>
                    </a:moveTo>
                    <a:lnTo>
                      <a:pt x="7561" y="3418"/>
                    </a:lnTo>
                    <a:lnTo>
                      <a:pt x="1" y="4154"/>
                    </a:lnTo>
                    <a:lnTo>
                      <a:pt x="12167" y="24116"/>
                    </a:lnTo>
                    <a:lnTo>
                      <a:pt x="25063" y="20384"/>
                    </a:lnTo>
                    <a:lnTo>
                      <a:pt x="25737" y="16493"/>
                    </a:lnTo>
                    <a:lnTo>
                      <a:pt x="24063" y="13625"/>
                    </a:lnTo>
                    <a:lnTo>
                      <a:pt x="26767" y="10550"/>
                    </a:lnTo>
                    <a:lnTo>
                      <a:pt x="27104" y="8605"/>
                    </a:lnTo>
                    <a:lnTo>
                      <a:pt x="22266" y="11174"/>
                    </a:lnTo>
                    <a:lnTo>
                      <a:pt x="19115" y="9442"/>
                    </a:lnTo>
                    <a:lnTo>
                      <a:pt x="18294" y="3139"/>
                    </a:lnTo>
                    <a:lnTo>
                      <a:pt x="24730" y="4382"/>
                    </a:lnTo>
                    <a:lnTo>
                      <a:pt x="27484" y="6392"/>
                    </a:lnTo>
                    <a:lnTo>
                      <a:pt x="27478" y="6446"/>
                    </a:lnTo>
                    <a:lnTo>
                      <a:pt x="27695" y="5190"/>
                    </a:lnTo>
                    <a:lnTo>
                      <a:pt x="164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3" name="Google Shape;31853;p23"/>
              <p:cNvSpPr/>
              <p:nvPr/>
            </p:nvSpPr>
            <p:spPr>
              <a:xfrm>
                <a:off x="5084232" y="2431272"/>
                <a:ext cx="375820" cy="328551"/>
              </a:xfrm>
              <a:custGeom>
                <a:avLst/>
                <a:gdLst/>
                <a:ahLst/>
                <a:cxnLst/>
                <a:rect l="l" t="t" r="r" b="b"/>
                <a:pathLst>
                  <a:path w="9191" h="8035" extrusionOk="0">
                    <a:moveTo>
                      <a:pt x="0" y="0"/>
                    </a:moveTo>
                    <a:lnTo>
                      <a:pt x="822" y="6303"/>
                    </a:lnTo>
                    <a:lnTo>
                      <a:pt x="3973" y="8035"/>
                    </a:lnTo>
                    <a:lnTo>
                      <a:pt x="8811" y="5466"/>
                    </a:lnTo>
                    <a:lnTo>
                      <a:pt x="8923" y="5407"/>
                    </a:lnTo>
                    <a:lnTo>
                      <a:pt x="9185" y="3307"/>
                    </a:lnTo>
                    <a:lnTo>
                      <a:pt x="9191" y="3253"/>
                    </a:lnTo>
                    <a:lnTo>
                      <a:pt x="6437" y="12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4" name="Google Shape;31854;p23"/>
              <p:cNvSpPr/>
              <p:nvPr/>
            </p:nvSpPr>
            <p:spPr>
              <a:xfrm>
                <a:off x="4777925" y="2367198"/>
                <a:ext cx="258670" cy="32110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7853" extrusionOk="0">
                    <a:moveTo>
                      <a:pt x="1889" y="1"/>
                    </a:moveTo>
                    <a:lnTo>
                      <a:pt x="1382" y="223"/>
                    </a:lnTo>
                    <a:lnTo>
                      <a:pt x="0" y="7225"/>
                    </a:lnTo>
                    <a:lnTo>
                      <a:pt x="4249" y="7853"/>
                    </a:lnTo>
                    <a:lnTo>
                      <a:pt x="6326" y="2758"/>
                    </a:lnTo>
                    <a:cubicBezTo>
                      <a:pt x="5686" y="2195"/>
                      <a:pt x="2944" y="605"/>
                      <a:pt x="18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5" name="Google Shape;31855;p23"/>
              <p:cNvSpPr/>
              <p:nvPr/>
            </p:nvSpPr>
            <p:spPr>
              <a:xfrm>
                <a:off x="5320167" y="2729688"/>
                <a:ext cx="115882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6674" extrusionOk="0">
                    <a:moveTo>
                      <a:pt x="2802" y="1"/>
                    </a:moveTo>
                    <a:lnTo>
                      <a:pt x="2704" y="113"/>
                    </a:lnTo>
                    <a:lnTo>
                      <a:pt x="0" y="3188"/>
                    </a:lnTo>
                    <a:lnTo>
                      <a:pt x="1674" y="6056"/>
                    </a:lnTo>
                    <a:lnTo>
                      <a:pt x="2029" y="6665"/>
                    </a:lnTo>
                    <a:cubicBezTo>
                      <a:pt x="2029" y="6665"/>
                      <a:pt x="2050" y="6668"/>
                      <a:pt x="2085" y="6674"/>
                    </a:cubicBezTo>
                    <a:lnTo>
                      <a:pt x="2833" y="674"/>
                    </a:lnTo>
                    <a:cubicBezTo>
                      <a:pt x="2809" y="261"/>
                      <a:pt x="2802" y="1"/>
                      <a:pt x="28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6" name="Google Shape;31856;p23"/>
              <p:cNvSpPr/>
              <p:nvPr/>
            </p:nvSpPr>
            <p:spPr>
              <a:xfrm>
                <a:off x="5261736" y="2795357"/>
                <a:ext cx="64034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985" extrusionOk="0">
                    <a:moveTo>
                      <a:pt x="709" y="0"/>
                    </a:moveTo>
                    <a:lnTo>
                      <a:pt x="0" y="984"/>
                    </a:lnTo>
                    <a:lnTo>
                      <a:pt x="1286" y="377"/>
                    </a:lnTo>
                    <a:lnTo>
                      <a:pt x="156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7" name="Google Shape;31857;p23"/>
              <p:cNvSpPr/>
              <p:nvPr/>
            </p:nvSpPr>
            <p:spPr>
              <a:xfrm>
                <a:off x="4795181" y="3179028"/>
                <a:ext cx="116373" cy="95846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2344" extrusionOk="0">
                    <a:moveTo>
                      <a:pt x="1359" y="1"/>
                    </a:moveTo>
                    <a:lnTo>
                      <a:pt x="1" y="121"/>
                    </a:lnTo>
                    <a:lnTo>
                      <a:pt x="1503" y="2343"/>
                    </a:lnTo>
                    <a:lnTo>
                      <a:pt x="2845" y="1359"/>
                    </a:lnTo>
                    <a:lnTo>
                      <a:pt x="13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8" name="Google Shape;31858;p23"/>
              <p:cNvSpPr/>
              <p:nvPr/>
            </p:nvSpPr>
            <p:spPr>
              <a:xfrm>
                <a:off x="4827525" y="2749765"/>
                <a:ext cx="285494" cy="221951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5428" extrusionOk="0">
                    <a:moveTo>
                      <a:pt x="6981" y="0"/>
                    </a:moveTo>
                    <a:lnTo>
                      <a:pt x="0" y="3164"/>
                    </a:lnTo>
                    <a:lnTo>
                      <a:pt x="2477" y="5427"/>
                    </a:lnTo>
                    <a:lnTo>
                      <a:pt x="5256" y="3877"/>
                    </a:lnTo>
                    <a:lnTo>
                      <a:pt x="6593" y="1917"/>
                    </a:ln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9" name="Google Shape;31859;p23"/>
              <p:cNvSpPr/>
              <p:nvPr/>
            </p:nvSpPr>
            <p:spPr>
              <a:xfrm>
                <a:off x="5091102" y="2870881"/>
                <a:ext cx="108645" cy="100467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457" extrusionOk="0">
                    <a:moveTo>
                      <a:pt x="1039" y="0"/>
                    </a:moveTo>
                    <a:lnTo>
                      <a:pt x="0" y="1137"/>
                    </a:lnTo>
                    <a:cubicBezTo>
                      <a:pt x="0" y="1137"/>
                      <a:pt x="494" y="2422"/>
                      <a:pt x="713" y="2456"/>
                    </a:cubicBezTo>
                    <a:cubicBezTo>
                      <a:pt x="716" y="2456"/>
                      <a:pt x="719" y="2456"/>
                      <a:pt x="722" y="2456"/>
                    </a:cubicBezTo>
                    <a:cubicBezTo>
                      <a:pt x="973" y="2456"/>
                      <a:pt x="2656" y="1061"/>
                      <a:pt x="2656" y="1061"/>
                    </a:cubicBezTo>
                    <a:lnTo>
                      <a:pt x="10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0" name="Google Shape;31860;p23"/>
              <p:cNvSpPr/>
              <p:nvPr/>
            </p:nvSpPr>
            <p:spPr>
              <a:xfrm>
                <a:off x="4990798" y="2946691"/>
                <a:ext cx="8513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1573" extrusionOk="0">
                    <a:moveTo>
                      <a:pt x="1047" y="0"/>
                    </a:moveTo>
                    <a:lnTo>
                      <a:pt x="1" y="963"/>
                    </a:lnTo>
                    <a:lnTo>
                      <a:pt x="591" y="1503"/>
                    </a:lnTo>
                    <a:lnTo>
                      <a:pt x="1946" y="1573"/>
                    </a:lnTo>
                    <a:lnTo>
                      <a:pt x="2081" y="695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1" name="Google Shape;31861;p23"/>
              <p:cNvSpPr/>
              <p:nvPr/>
            </p:nvSpPr>
            <p:spPr>
              <a:xfrm>
                <a:off x="4823436" y="2740973"/>
                <a:ext cx="110158" cy="96787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367" extrusionOk="0">
                    <a:moveTo>
                      <a:pt x="1644" y="1"/>
                    </a:moveTo>
                    <a:lnTo>
                      <a:pt x="0" y="1252"/>
                    </a:lnTo>
                    <a:lnTo>
                      <a:pt x="1402" y="2366"/>
                    </a:lnTo>
                    <a:lnTo>
                      <a:pt x="2693" y="1044"/>
                    </a:lnTo>
                    <a:lnTo>
                      <a:pt x="16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2" name="Google Shape;31862;p23"/>
              <p:cNvSpPr/>
              <p:nvPr/>
            </p:nvSpPr>
            <p:spPr>
              <a:xfrm>
                <a:off x="4753228" y="2978053"/>
                <a:ext cx="197131" cy="167117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4087" extrusionOk="0">
                    <a:moveTo>
                      <a:pt x="1386" y="1"/>
                    </a:moveTo>
                    <a:cubicBezTo>
                      <a:pt x="1137" y="1"/>
                      <a:pt x="0" y="893"/>
                      <a:pt x="0" y="893"/>
                    </a:cubicBezTo>
                    <a:lnTo>
                      <a:pt x="182" y="2977"/>
                    </a:lnTo>
                    <a:cubicBezTo>
                      <a:pt x="182" y="2977"/>
                      <a:pt x="3248" y="4087"/>
                      <a:pt x="3717" y="4087"/>
                    </a:cubicBezTo>
                    <a:cubicBezTo>
                      <a:pt x="3737" y="4087"/>
                      <a:pt x="3752" y="4085"/>
                      <a:pt x="3762" y="4081"/>
                    </a:cubicBezTo>
                    <a:cubicBezTo>
                      <a:pt x="4020" y="3982"/>
                      <a:pt x="4820" y="3379"/>
                      <a:pt x="4820" y="3379"/>
                    </a:cubicBezTo>
                    <a:lnTo>
                      <a:pt x="4636" y="1208"/>
                    </a:lnTo>
                    <a:cubicBezTo>
                      <a:pt x="4636" y="1208"/>
                      <a:pt x="1581" y="30"/>
                      <a:pt x="1399" y="2"/>
                    </a:cubicBezTo>
                    <a:cubicBezTo>
                      <a:pt x="1395" y="1"/>
                      <a:pt x="1391" y="1"/>
                      <a:pt x="13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3" name="Google Shape;31863;p23"/>
              <p:cNvSpPr/>
              <p:nvPr/>
            </p:nvSpPr>
            <p:spPr>
              <a:xfrm>
                <a:off x="4964220" y="3025976"/>
                <a:ext cx="123242" cy="160371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3922" extrusionOk="0">
                    <a:moveTo>
                      <a:pt x="258" y="1"/>
                    </a:moveTo>
                    <a:lnTo>
                      <a:pt x="0" y="2017"/>
                    </a:lnTo>
                    <a:cubicBezTo>
                      <a:pt x="0" y="2017"/>
                      <a:pt x="572" y="2122"/>
                      <a:pt x="758" y="2375"/>
                    </a:cubicBezTo>
                    <a:cubicBezTo>
                      <a:pt x="943" y="2628"/>
                      <a:pt x="1455" y="3347"/>
                      <a:pt x="1455" y="3347"/>
                    </a:cubicBezTo>
                    <a:cubicBezTo>
                      <a:pt x="1455" y="3347"/>
                      <a:pt x="1653" y="3921"/>
                      <a:pt x="1874" y="3921"/>
                    </a:cubicBezTo>
                    <a:cubicBezTo>
                      <a:pt x="1902" y="3921"/>
                      <a:pt x="1931" y="3912"/>
                      <a:pt x="1959" y="3891"/>
                    </a:cubicBezTo>
                    <a:cubicBezTo>
                      <a:pt x="2213" y="3704"/>
                      <a:pt x="3014" y="3102"/>
                      <a:pt x="3014" y="3102"/>
                    </a:cubicBezTo>
                    <a:lnTo>
                      <a:pt x="2425" y="1646"/>
                    </a:lnTo>
                    <a:lnTo>
                      <a:pt x="1640" y="1460"/>
                    </a:lnTo>
                    <a:lnTo>
                      <a:pt x="1698" y="982"/>
                    </a:lnTo>
                    <a:cubicBezTo>
                      <a:pt x="1698" y="982"/>
                      <a:pt x="1932" y="361"/>
                      <a:pt x="1753" y="282"/>
                    </a:cubicBezTo>
                    <a:cubicBezTo>
                      <a:pt x="1575" y="203"/>
                      <a:pt x="258" y="1"/>
                      <a:pt x="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4" name="Google Shape;31864;p23"/>
              <p:cNvSpPr/>
              <p:nvPr/>
            </p:nvSpPr>
            <p:spPr>
              <a:xfrm>
                <a:off x="5034019" y="2910626"/>
                <a:ext cx="4800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6" extrusionOk="0">
                    <a:moveTo>
                      <a:pt x="684" y="1"/>
                    </a:moveTo>
                    <a:cubicBezTo>
                      <a:pt x="684" y="1"/>
                      <a:pt x="1" y="665"/>
                      <a:pt x="242" y="733"/>
                    </a:cubicBezTo>
                    <a:cubicBezTo>
                      <a:pt x="482" y="802"/>
                      <a:pt x="1174" y="1206"/>
                      <a:pt x="1174" y="1206"/>
                    </a:cubicBezTo>
                    <a:lnTo>
                      <a:pt x="886" y="110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5" name="Google Shape;31865;p23"/>
              <p:cNvSpPr/>
              <p:nvPr/>
            </p:nvSpPr>
            <p:spPr>
              <a:xfrm>
                <a:off x="4940749" y="2969998"/>
                <a:ext cx="29604" cy="3986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975" extrusionOk="0">
                    <a:moveTo>
                      <a:pt x="492" y="1"/>
                    </a:moveTo>
                    <a:cubicBezTo>
                      <a:pt x="492" y="1"/>
                      <a:pt x="101" y="128"/>
                      <a:pt x="51" y="243"/>
                    </a:cubicBezTo>
                    <a:cubicBezTo>
                      <a:pt x="0" y="359"/>
                      <a:pt x="150" y="975"/>
                      <a:pt x="150" y="975"/>
                    </a:cubicBezTo>
                    <a:lnTo>
                      <a:pt x="724" y="589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6" name="Google Shape;31866;p23"/>
              <p:cNvSpPr/>
              <p:nvPr/>
            </p:nvSpPr>
            <p:spPr>
              <a:xfrm>
                <a:off x="4458083" y="2461654"/>
                <a:ext cx="175091" cy="245299"/>
              </a:xfrm>
              <a:custGeom>
                <a:avLst/>
                <a:gdLst/>
                <a:ahLst/>
                <a:cxnLst/>
                <a:rect l="l" t="t" r="r" b="b"/>
                <a:pathLst>
                  <a:path w="4282" h="5999" extrusionOk="0">
                    <a:moveTo>
                      <a:pt x="4281" y="0"/>
                    </a:moveTo>
                    <a:lnTo>
                      <a:pt x="0" y="625"/>
                    </a:lnTo>
                    <a:lnTo>
                      <a:pt x="642" y="1443"/>
                    </a:lnTo>
                    <a:lnTo>
                      <a:pt x="1478" y="5098"/>
                    </a:lnTo>
                    <a:lnTo>
                      <a:pt x="3869" y="5998"/>
                    </a:lnTo>
                    <a:lnTo>
                      <a:pt x="3963" y="622"/>
                    </a:lnTo>
                    <a:lnTo>
                      <a:pt x="42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7" name="Google Shape;31867;p23"/>
              <p:cNvSpPr/>
              <p:nvPr/>
            </p:nvSpPr>
            <p:spPr>
              <a:xfrm>
                <a:off x="4626632" y="2934914"/>
                <a:ext cx="26619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24" extrusionOk="0">
                    <a:moveTo>
                      <a:pt x="1" y="1"/>
                    </a:moveTo>
                    <a:lnTo>
                      <a:pt x="558" y="824"/>
                    </a:lnTo>
                    <a:lnTo>
                      <a:pt x="651" y="31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8" name="Google Shape;31868;p23"/>
              <p:cNvSpPr/>
              <p:nvPr/>
            </p:nvSpPr>
            <p:spPr>
              <a:xfrm>
                <a:off x="4571185" y="2750419"/>
                <a:ext cx="185968" cy="150025"/>
              </a:xfrm>
              <a:custGeom>
                <a:avLst/>
                <a:gdLst/>
                <a:ahLst/>
                <a:cxnLst/>
                <a:rect l="l" t="t" r="r" b="b"/>
                <a:pathLst>
                  <a:path w="4548" h="3669" extrusionOk="0">
                    <a:moveTo>
                      <a:pt x="1049" y="1"/>
                    </a:moveTo>
                    <a:lnTo>
                      <a:pt x="0" y="2508"/>
                    </a:lnTo>
                    <a:lnTo>
                      <a:pt x="581" y="3366"/>
                    </a:lnTo>
                    <a:lnTo>
                      <a:pt x="892" y="3337"/>
                    </a:lnTo>
                    <a:lnTo>
                      <a:pt x="1325" y="3668"/>
                    </a:lnTo>
                    <a:cubicBezTo>
                      <a:pt x="2228" y="3246"/>
                      <a:pt x="3129" y="2818"/>
                      <a:pt x="4027" y="2383"/>
                    </a:cubicBezTo>
                    <a:lnTo>
                      <a:pt x="3435" y="1982"/>
                    </a:lnTo>
                    <a:lnTo>
                      <a:pt x="4547" y="1562"/>
                    </a:lnTo>
                    <a:cubicBezTo>
                      <a:pt x="4340" y="1221"/>
                      <a:pt x="4119" y="887"/>
                      <a:pt x="3908" y="548"/>
                    </a:cubicBezTo>
                    <a:lnTo>
                      <a:pt x="3546" y="690"/>
                    </a:lnTo>
                    <a:lnTo>
                      <a:pt x="1768" y="893"/>
                    </a:lnTo>
                    <a:lnTo>
                      <a:pt x="10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69" name="Google Shape;31869;p23"/>
            <p:cNvGrpSpPr/>
            <p:nvPr/>
          </p:nvGrpSpPr>
          <p:grpSpPr>
            <a:xfrm rot="-1969153">
              <a:off x="2522239" y="-42927"/>
              <a:ext cx="979824" cy="1326168"/>
              <a:chOff x="4584270" y="3531091"/>
              <a:chExt cx="979806" cy="1326144"/>
            </a:xfrm>
          </p:grpSpPr>
          <p:sp>
            <p:nvSpPr>
              <p:cNvPr id="31870" name="Google Shape;31870;p23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1" name="Google Shape;31871;p23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2" name="Google Shape;31872;p23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3" name="Google Shape;31873;p23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4" name="Google Shape;31874;p23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5" name="Google Shape;31875;p23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6" name="Google Shape;31876;p23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7" name="Google Shape;31877;p23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8" name="Google Shape;31878;p23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9" name="Google Shape;31879;p23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0" name="Google Shape;31880;p23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1" name="Google Shape;31881;p23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2" name="Google Shape;31882;p23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3" name="Google Shape;31883;p23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4" name="Google Shape;31884;p23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5" name="Google Shape;31885;p23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6" name="Google Shape;31886;p23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7" name="Google Shape;31887;p23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8" name="Google Shape;31888;p23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9" name="Google Shape;31889;p23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0" name="Google Shape;31890;p23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1" name="Google Shape;31891;p23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2" name="Google Shape;31892;p23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3" name="Google Shape;31893;p23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4" name="Google Shape;31894;p23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5" name="Google Shape;31895;p23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6" name="Google Shape;31896;p23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7" name="Google Shape;31897;p23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8" name="Google Shape;31898;p23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9" name="Google Shape;31899;p23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0" name="Google Shape;31900;p23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1" name="Google Shape;31901;p23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2" name="Google Shape;31902;p23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3" name="Google Shape;31903;p23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4" name="Google Shape;31904;p23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5" name="Google Shape;31905;p23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6" name="Google Shape;31906;p23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7" name="Google Shape;31907;p23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08" name="Google Shape;31908;p23"/>
            <p:cNvGrpSpPr/>
            <p:nvPr/>
          </p:nvGrpSpPr>
          <p:grpSpPr>
            <a:xfrm rot="1135339">
              <a:off x="157169" y="-137296"/>
              <a:ext cx="441018" cy="228421"/>
              <a:chOff x="6586490" y="2206704"/>
              <a:chExt cx="440999" cy="228412"/>
            </a:xfrm>
          </p:grpSpPr>
          <p:sp>
            <p:nvSpPr>
              <p:cNvPr id="31909" name="Google Shape;31909;p23"/>
              <p:cNvSpPr/>
              <p:nvPr/>
            </p:nvSpPr>
            <p:spPr>
              <a:xfrm>
                <a:off x="6592909" y="2217745"/>
                <a:ext cx="434579" cy="217371"/>
              </a:xfrm>
              <a:custGeom>
                <a:avLst/>
                <a:gdLst/>
                <a:ahLst/>
                <a:cxnLst/>
                <a:rect l="l" t="t" r="r" b="b"/>
                <a:pathLst>
                  <a:path w="10628" h="5316" extrusionOk="0">
                    <a:moveTo>
                      <a:pt x="3944" y="1803"/>
                    </a:moveTo>
                    <a:cubicBezTo>
                      <a:pt x="3944" y="1803"/>
                      <a:pt x="4584" y="2295"/>
                      <a:pt x="4717" y="2432"/>
                    </a:cubicBezTo>
                    <a:cubicBezTo>
                      <a:pt x="4850" y="2569"/>
                      <a:pt x="4587" y="3063"/>
                      <a:pt x="4587" y="3063"/>
                    </a:cubicBezTo>
                    <a:lnTo>
                      <a:pt x="3872" y="2139"/>
                    </a:lnTo>
                    <a:lnTo>
                      <a:pt x="3944" y="1803"/>
                    </a:lnTo>
                    <a:close/>
                    <a:moveTo>
                      <a:pt x="1561" y="0"/>
                    </a:moveTo>
                    <a:lnTo>
                      <a:pt x="1561" y="0"/>
                    </a:lnTo>
                    <a:cubicBezTo>
                      <a:pt x="2024" y="389"/>
                      <a:pt x="2501" y="728"/>
                      <a:pt x="2876" y="858"/>
                    </a:cubicBezTo>
                    <a:cubicBezTo>
                      <a:pt x="3970" y="1238"/>
                      <a:pt x="2419" y="2172"/>
                      <a:pt x="2419" y="2172"/>
                    </a:cubicBezTo>
                    <a:lnTo>
                      <a:pt x="0" y="1332"/>
                    </a:lnTo>
                    <a:lnTo>
                      <a:pt x="49" y="1831"/>
                    </a:lnTo>
                    <a:lnTo>
                      <a:pt x="555" y="2007"/>
                    </a:lnTo>
                    <a:cubicBezTo>
                      <a:pt x="413" y="2174"/>
                      <a:pt x="264" y="2337"/>
                      <a:pt x="115" y="2497"/>
                    </a:cubicBezTo>
                    <a:lnTo>
                      <a:pt x="155" y="2914"/>
                    </a:lnTo>
                    <a:cubicBezTo>
                      <a:pt x="399" y="2654"/>
                      <a:pt x="635" y="2388"/>
                      <a:pt x="862" y="2113"/>
                    </a:cubicBezTo>
                    <a:lnTo>
                      <a:pt x="2363" y="2636"/>
                    </a:lnTo>
                    <a:lnTo>
                      <a:pt x="2399" y="3053"/>
                    </a:lnTo>
                    <a:lnTo>
                      <a:pt x="2662" y="3496"/>
                    </a:lnTo>
                    <a:cubicBezTo>
                      <a:pt x="1964" y="3538"/>
                      <a:pt x="1266" y="3586"/>
                      <a:pt x="568" y="3636"/>
                    </a:cubicBezTo>
                    <a:lnTo>
                      <a:pt x="168" y="3048"/>
                    </a:lnTo>
                    <a:lnTo>
                      <a:pt x="168" y="3048"/>
                    </a:lnTo>
                    <a:lnTo>
                      <a:pt x="349" y="4884"/>
                    </a:lnTo>
                    <a:lnTo>
                      <a:pt x="1523" y="4964"/>
                    </a:lnTo>
                    <a:lnTo>
                      <a:pt x="1489" y="4485"/>
                    </a:lnTo>
                    <a:lnTo>
                      <a:pt x="1489" y="4485"/>
                    </a:lnTo>
                    <a:lnTo>
                      <a:pt x="4231" y="4534"/>
                    </a:lnTo>
                    <a:cubicBezTo>
                      <a:pt x="4262" y="4741"/>
                      <a:pt x="4298" y="4947"/>
                      <a:pt x="4336" y="5153"/>
                    </a:cubicBezTo>
                    <a:lnTo>
                      <a:pt x="6726" y="5315"/>
                    </a:lnTo>
                    <a:lnTo>
                      <a:pt x="8319" y="4019"/>
                    </a:lnTo>
                    <a:lnTo>
                      <a:pt x="5232" y="3741"/>
                    </a:lnTo>
                    <a:lnTo>
                      <a:pt x="5367" y="1342"/>
                    </a:lnTo>
                    <a:lnTo>
                      <a:pt x="7860" y="2209"/>
                    </a:lnTo>
                    <a:lnTo>
                      <a:pt x="8884" y="3560"/>
                    </a:lnTo>
                    <a:lnTo>
                      <a:pt x="10628" y="2141"/>
                    </a:lnTo>
                    <a:cubicBezTo>
                      <a:pt x="8032" y="1462"/>
                      <a:pt x="5434" y="759"/>
                      <a:pt x="2810" y="235"/>
                    </a:cubicBezTo>
                    <a:lnTo>
                      <a:pt x="2810" y="235"/>
                    </a:lnTo>
                    <a:lnTo>
                      <a:pt x="2811" y="312"/>
                    </a:lnTo>
                    <a:lnTo>
                      <a:pt x="2307" y="137"/>
                    </a:lnTo>
                    <a:cubicBezTo>
                      <a:pt x="2058" y="90"/>
                      <a:pt x="1809" y="45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0" name="Google Shape;31910;p23"/>
              <p:cNvSpPr/>
              <p:nvPr/>
            </p:nvSpPr>
            <p:spPr>
              <a:xfrm>
                <a:off x="6586490" y="2206704"/>
                <a:ext cx="168794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442" extrusionOk="0">
                    <a:moveTo>
                      <a:pt x="1" y="0"/>
                    </a:moveTo>
                    <a:lnTo>
                      <a:pt x="157" y="1601"/>
                    </a:lnTo>
                    <a:lnTo>
                      <a:pt x="2576" y="2442"/>
                    </a:lnTo>
                    <a:cubicBezTo>
                      <a:pt x="2576" y="2442"/>
                      <a:pt x="4127" y="1508"/>
                      <a:pt x="3033" y="1128"/>
                    </a:cubicBezTo>
                    <a:cubicBezTo>
                      <a:pt x="2658" y="997"/>
                      <a:pt x="2181" y="659"/>
                      <a:pt x="1718" y="270"/>
                    </a:cubicBezTo>
                    <a:cubicBezTo>
                      <a:pt x="1147" y="170"/>
                      <a:pt x="575" y="7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1" name="Google Shape;31911;p23"/>
              <p:cNvSpPr/>
              <p:nvPr/>
            </p:nvSpPr>
            <p:spPr>
              <a:xfrm>
                <a:off x="6806805" y="2272619"/>
                <a:ext cx="149371" cy="109463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2677" extrusionOk="0">
                    <a:moveTo>
                      <a:pt x="136" y="0"/>
                    </a:moveTo>
                    <a:lnTo>
                      <a:pt x="1" y="2399"/>
                    </a:lnTo>
                    <a:lnTo>
                      <a:pt x="3089" y="2677"/>
                    </a:lnTo>
                    <a:lnTo>
                      <a:pt x="3653" y="2218"/>
                    </a:lnTo>
                    <a:lnTo>
                      <a:pt x="2629" y="867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2" name="Google Shape;31912;p23"/>
              <p:cNvSpPr/>
              <p:nvPr/>
            </p:nvSpPr>
            <p:spPr>
              <a:xfrm>
                <a:off x="6687202" y="2223306"/>
                <a:ext cx="20649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76" extrusionOk="0">
                    <a:moveTo>
                      <a:pt x="1" y="0"/>
                    </a:moveTo>
                    <a:lnTo>
                      <a:pt x="505" y="176"/>
                    </a:lnTo>
                    <a:lnTo>
                      <a:pt x="505" y="176"/>
                    </a:lnTo>
                    <a:lnTo>
                      <a:pt x="504" y="99"/>
                    </a:lnTo>
                    <a:cubicBezTo>
                      <a:pt x="336" y="65"/>
                      <a:pt x="168" y="3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3" name="Google Shape;31913;p23"/>
              <p:cNvSpPr/>
              <p:nvPr/>
            </p:nvSpPr>
            <p:spPr>
              <a:xfrm>
                <a:off x="6751236" y="2291428"/>
                <a:ext cx="40031" cy="5160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2" extrusionOk="0">
                    <a:moveTo>
                      <a:pt x="72" y="1"/>
                    </a:moveTo>
                    <a:lnTo>
                      <a:pt x="0" y="337"/>
                    </a:lnTo>
                    <a:lnTo>
                      <a:pt x="715" y="1261"/>
                    </a:lnTo>
                    <a:cubicBezTo>
                      <a:pt x="715" y="1261"/>
                      <a:pt x="978" y="767"/>
                      <a:pt x="845" y="630"/>
                    </a:cubicBezTo>
                    <a:cubicBezTo>
                      <a:pt x="712" y="493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4" name="Google Shape;31914;p23"/>
              <p:cNvSpPr/>
              <p:nvPr/>
            </p:nvSpPr>
            <p:spPr>
              <a:xfrm>
                <a:off x="6594872" y="2292573"/>
                <a:ext cx="20731" cy="2731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668" extrusionOk="0">
                    <a:moveTo>
                      <a:pt x="1" y="1"/>
                    </a:moveTo>
                    <a:lnTo>
                      <a:pt x="67" y="667"/>
                    </a:lnTo>
                    <a:cubicBezTo>
                      <a:pt x="216" y="507"/>
                      <a:pt x="365" y="344"/>
                      <a:pt x="507" y="17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5" name="Google Shape;31915;p23"/>
              <p:cNvSpPr/>
              <p:nvPr/>
            </p:nvSpPr>
            <p:spPr>
              <a:xfrm>
                <a:off x="6599288" y="2304145"/>
                <a:ext cx="102511" cy="62316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524" extrusionOk="0">
                    <a:moveTo>
                      <a:pt x="706" y="0"/>
                    </a:moveTo>
                    <a:cubicBezTo>
                      <a:pt x="479" y="275"/>
                      <a:pt x="244" y="541"/>
                      <a:pt x="0" y="801"/>
                    </a:cubicBezTo>
                    <a:lnTo>
                      <a:pt x="12" y="935"/>
                    </a:lnTo>
                    <a:lnTo>
                      <a:pt x="412" y="1523"/>
                    </a:lnTo>
                    <a:cubicBezTo>
                      <a:pt x="1110" y="1473"/>
                      <a:pt x="1809" y="1425"/>
                      <a:pt x="2506" y="1382"/>
                    </a:cubicBezTo>
                    <a:lnTo>
                      <a:pt x="2243" y="940"/>
                    </a:lnTo>
                    <a:lnTo>
                      <a:pt x="2207" y="523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6" name="Google Shape;31916;p23"/>
              <p:cNvSpPr/>
              <p:nvPr/>
            </p:nvSpPr>
            <p:spPr>
              <a:xfrm>
                <a:off x="6653754" y="2401136"/>
                <a:ext cx="116455" cy="2735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669" extrusionOk="0">
                    <a:moveTo>
                      <a:pt x="1" y="0"/>
                    </a:moveTo>
                    <a:lnTo>
                      <a:pt x="35" y="479"/>
                    </a:lnTo>
                    <a:lnTo>
                      <a:pt x="2848" y="668"/>
                    </a:lnTo>
                    <a:cubicBezTo>
                      <a:pt x="2810" y="462"/>
                      <a:pt x="2774" y="256"/>
                      <a:pt x="2743" y="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17" name="Google Shape;31917;p23"/>
            <p:cNvGrpSpPr/>
            <p:nvPr/>
          </p:nvGrpSpPr>
          <p:grpSpPr>
            <a:xfrm rot="2196448">
              <a:off x="2209305" y="-139220"/>
              <a:ext cx="348079" cy="409289"/>
              <a:chOff x="6723226" y="256251"/>
              <a:chExt cx="348097" cy="409309"/>
            </a:xfrm>
          </p:grpSpPr>
          <p:sp>
            <p:nvSpPr>
              <p:cNvPr id="31918" name="Google Shape;31918;p23"/>
              <p:cNvSpPr/>
              <p:nvPr/>
            </p:nvSpPr>
            <p:spPr>
              <a:xfrm>
                <a:off x="6772335" y="256251"/>
                <a:ext cx="298988" cy="409309"/>
              </a:xfrm>
              <a:custGeom>
                <a:avLst/>
                <a:gdLst/>
                <a:ahLst/>
                <a:cxnLst/>
                <a:rect l="l" t="t" r="r" b="b"/>
                <a:pathLst>
                  <a:path w="7312" h="10010" extrusionOk="0">
                    <a:moveTo>
                      <a:pt x="3815" y="5021"/>
                    </a:moveTo>
                    <a:cubicBezTo>
                      <a:pt x="4001" y="5021"/>
                      <a:pt x="4242" y="5489"/>
                      <a:pt x="4242" y="5489"/>
                    </a:cubicBezTo>
                    <a:lnTo>
                      <a:pt x="3075" y="5549"/>
                    </a:lnTo>
                    <a:lnTo>
                      <a:pt x="2840" y="5299"/>
                    </a:lnTo>
                    <a:cubicBezTo>
                      <a:pt x="2840" y="5299"/>
                      <a:pt x="3610" y="5054"/>
                      <a:pt x="3797" y="5023"/>
                    </a:cubicBezTo>
                    <a:cubicBezTo>
                      <a:pt x="3803" y="5022"/>
                      <a:pt x="3809" y="5021"/>
                      <a:pt x="3815" y="5021"/>
                    </a:cubicBezTo>
                    <a:close/>
                    <a:moveTo>
                      <a:pt x="6928" y="1"/>
                    </a:moveTo>
                    <a:cubicBezTo>
                      <a:pt x="4889" y="1747"/>
                      <a:pt x="2831" y="3481"/>
                      <a:pt x="905" y="5338"/>
                    </a:cubicBezTo>
                    <a:lnTo>
                      <a:pt x="969" y="5381"/>
                    </a:lnTo>
                    <a:lnTo>
                      <a:pt x="537" y="5695"/>
                    </a:lnTo>
                    <a:cubicBezTo>
                      <a:pt x="357" y="5872"/>
                      <a:pt x="178" y="6050"/>
                      <a:pt x="1" y="6231"/>
                    </a:cubicBezTo>
                    <a:cubicBezTo>
                      <a:pt x="584" y="6071"/>
                      <a:pt x="1133" y="5873"/>
                      <a:pt x="1455" y="5639"/>
                    </a:cubicBezTo>
                    <a:cubicBezTo>
                      <a:pt x="1604" y="5531"/>
                      <a:pt x="1726" y="5485"/>
                      <a:pt x="1826" y="5485"/>
                    </a:cubicBezTo>
                    <a:cubicBezTo>
                      <a:pt x="2357" y="5485"/>
                      <a:pt x="2274" y="6763"/>
                      <a:pt x="2274" y="6763"/>
                    </a:cubicBezTo>
                    <a:lnTo>
                      <a:pt x="205" y="8271"/>
                    </a:lnTo>
                    <a:lnTo>
                      <a:pt x="643" y="8515"/>
                    </a:lnTo>
                    <a:lnTo>
                      <a:pt x="1075" y="8200"/>
                    </a:lnTo>
                    <a:cubicBezTo>
                      <a:pt x="1132" y="8412"/>
                      <a:pt x="1182" y="8627"/>
                      <a:pt x="1228" y="8841"/>
                    </a:cubicBezTo>
                    <a:lnTo>
                      <a:pt x="1593" y="9045"/>
                    </a:lnTo>
                    <a:cubicBezTo>
                      <a:pt x="1520" y="8697"/>
                      <a:pt x="1435" y="8352"/>
                      <a:pt x="1338" y="8008"/>
                    </a:cubicBezTo>
                    <a:lnTo>
                      <a:pt x="2623" y="7073"/>
                    </a:lnTo>
                    <a:lnTo>
                      <a:pt x="2986" y="7282"/>
                    </a:lnTo>
                    <a:lnTo>
                      <a:pt x="3500" y="7317"/>
                    </a:lnTo>
                    <a:cubicBezTo>
                      <a:pt x="3138" y="7916"/>
                      <a:pt x="2779" y="8515"/>
                      <a:pt x="2422" y="9118"/>
                    </a:cubicBezTo>
                    <a:lnTo>
                      <a:pt x="1711" y="9111"/>
                    </a:lnTo>
                    <a:lnTo>
                      <a:pt x="3322" y="10010"/>
                    </a:lnTo>
                    <a:lnTo>
                      <a:pt x="4057" y="9090"/>
                    </a:lnTo>
                    <a:lnTo>
                      <a:pt x="3645" y="8846"/>
                    </a:lnTo>
                    <a:lnTo>
                      <a:pt x="5247" y="6620"/>
                    </a:lnTo>
                    <a:cubicBezTo>
                      <a:pt x="5436" y="6713"/>
                      <a:pt x="5625" y="6801"/>
                      <a:pt x="5817" y="6887"/>
                    </a:cubicBezTo>
                    <a:lnTo>
                      <a:pt x="7311" y="5016"/>
                    </a:lnTo>
                    <a:lnTo>
                      <a:pt x="7155" y="2967"/>
                    </a:lnTo>
                    <a:lnTo>
                      <a:pt x="5167" y="5346"/>
                    </a:lnTo>
                    <a:lnTo>
                      <a:pt x="3273" y="3869"/>
                    </a:lnTo>
                    <a:lnTo>
                      <a:pt x="5406" y="2314"/>
                    </a:lnTo>
                    <a:lnTo>
                      <a:pt x="7099" y="2243"/>
                    </a:lnTo>
                    <a:lnTo>
                      <a:pt x="69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9" name="Google Shape;31919;p23"/>
              <p:cNvSpPr/>
              <p:nvPr/>
            </p:nvSpPr>
            <p:spPr>
              <a:xfrm>
                <a:off x="6723226" y="480492"/>
                <a:ext cx="145528" cy="114001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2788" extrusionOk="0">
                    <a:moveTo>
                      <a:pt x="3027" y="1"/>
                    </a:moveTo>
                    <a:cubicBezTo>
                      <a:pt x="2927" y="1"/>
                      <a:pt x="2805" y="46"/>
                      <a:pt x="2656" y="155"/>
                    </a:cubicBezTo>
                    <a:cubicBezTo>
                      <a:pt x="2334" y="389"/>
                      <a:pt x="1785" y="587"/>
                      <a:pt x="1202" y="747"/>
                    </a:cubicBezTo>
                    <a:cubicBezTo>
                      <a:pt x="793" y="1158"/>
                      <a:pt x="393" y="1576"/>
                      <a:pt x="1" y="2003"/>
                    </a:cubicBezTo>
                    <a:lnTo>
                      <a:pt x="1406" y="2787"/>
                    </a:lnTo>
                    <a:lnTo>
                      <a:pt x="3475" y="1278"/>
                    </a:lnTo>
                    <a:cubicBezTo>
                      <a:pt x="3475" y="1278"/>
                      <a:pt x="3558" y="1"/>
                      <a:pt x="3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0" name="Google Shape;31920;p23"/>
              <p:cNvSpPr/>
              <p:nvPr/>
            </p:nvSpPr>
            <p:spPr>
              <a:xfrm>
                <a:off x="6906127" y="347927"/>
                <a:ext cx="158776" cy="126963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105" extrusionOk="0">
                    <a:moveTo>
                      <a:pt x="3827" y="0"/>
                    </a:moveTo>
                    <a:lnTo>
                      <a:pt x="2134" y="72"/>
                    </a:lnTo>
                    <a:lnTo>
                      <a:pt x="1" y="1627"/>
                    </a:lnTo>
                    <a:lnTo>
                      <a:pt x="1895" y="3104"/>
                    </a:lnTo>
                    <a:lnTo>
                      <a:pt x="3883" y="725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1" name="Google Shape;31921;p23"/>
              <p:cNvSpPr/>
              <p:nvPr/>
            </p:nvSpPr>
            <p:spPr>
              <a:xfrm>
                <a:off x="6794293" y="474481"/>
                <a:ext cx="17705" cy="146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8" extrusionOk="0">
                    <a:moveTo>
                      <a:pt x="368" y="0"/>
                    </a:moveTo>
                    <a:cubicBezTo>
                      <a:pt x="246" y="120"/>
                      <a:pt x="123" y="238"/>
                      <a:pt x="0" y="358"/>
                    </a:cubicBezTo>
                    <a:lnTo>
                      <a:pt x="432" y="4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2" name="Google Shape;31922;p23"/>
              <p:cNvSpPr/>
              <p:nvPr/>
            </p:nvSpPr>
            <p:spPr>
              <a:xfrm>
                <a:off x="6888422" y="461560"/>
                <a:ext cx="57410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529" extrusionOk="0">
                    <a:moveTo>
                      <a:pt x="976" y="0"/>
                    </a:moveTo>
                    <a:cubicBezTo>
                      <a:pt x="970" y="0"/>
                      <a:pt x="964" y="1"/>
                      <a:pt x="958" y="2"/>
                    </a:cubicBezTo>
                    <a:cubicBezTo>
                      <a:pt x="771" y="33"/>
                      <a:pt x="1" y="278"/>
                      <a:pt x="1" y="278"/>
                    </a:cubicBezTo>
                    <a:lnTo>
                      <a:pt x="236" y="528"/>
                    </a:lnTo>
                    <a:lnTo>
                      <a:pt x="1403" y="468"/>
                    </a:lnTo>
                    <a:cubicBezTo>
                      <a:pt x="1403" y="468"/>
                      <a:pt x="1162" y="0"/>
                      <a:pt x="9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3" name="Google Shape;31923;p23"/>
              <p:cNvSpPr/>
              <p:nvPr/>
            </p:nvSpPr>
            <p:spPr>
              <a:xfrm>
                <a:off x="6798586" y="591549"/>
                <a:ext cx="23962" cy="2625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642" extrusionOk="0">
                    <a:moveTo>
                      <a:pt x="433" y="0"/>
                    </a:moveTo>
                    <a:lnTo>
                      <a:pt x="1" y="315"/>
                    </a:lnTo>
                    <a:lnTo>
                      <a:pt x="586" y="641"/>
                    </a:lnTo>
                    <a:cubicBezTo>
                      <a:pt x="539" y="427"/>
                      <a:pt x="490" y="212"/>
                      <a:pt x="4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4" name="Google Shape;31924;p23"/>
              <p:cNvSpPr/>
              <p:nvPr/>
            </p:nvSpPr>
            <p:spPr>
              <a:xfrm>
                <a:off x="6827046" y="545426"/>
                <a:ext cx="88445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2047" extrusionOk="0">
                    <a:moveTo>
                      <a:pt x="1285" y="1"/>
                    </a:moveTo>
                    <a:lnTo>
                      <a:pt x="0" y="936"/>
                    </a:lnTo>
                    <a:cubicBezTo>
                      <a:pt x="97" y="1280"/>
                      <a:pt x="182" y="1625"/>
                      <a:pt x="255" y="1973"/>
                    </a:cubicBezTo>
                    <a:lnTo>
                      <a:pt x="373" y="2039"/>
                    </a:lnTo>
                    <a:lnTo>
                      <a:pt x="1084" y="2046"/>
                    </a:lnTo>
                    <a:cubicBezTo>
                      <a:pt x="1440" y="1444"/>
                      <a:pt x="1800" y="844"/>
                      <a:pt x="2162" y="245"/>
                    </a:cubicBezTo>
                    <a:lnTo>
                      <a:pt x="1648" y="21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5" name="Google Shape;31925;p23"/>
              <p:cNvSpPr/>
              <p:nvPr/>
            </p:nvSpPr>
            <p:spPr>
              <a:xfrm>
                <a:off x="6921338" y="526943"/>
                <a:ext cx="88854" cy="101039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471" extrusionOk="0">
                    <a:moveTo>
                      <a:pt x="1603" y="0"/>
                    </a:moveTo>
                    <a:lnTo>
                      <a:pt x="1" y="2226"/>
                    </a:lnTo>
                    <a:lnTo>
                      <a:pt x="413" y="2470"/>
                    </a:lnTo>
                    <a:lnTo>
                      <a:pt x="2173" y="267"/>
                    </a:lnTo>
                    <a:cubicBezTo>
                      <a:pt x="1981" y="181"/>
                      <a:pt x="1792" y="93"/>
                      <a:pt x="1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26" name="Google Shape;31926;p23"/>
            <p:cNvGrpSpPr/>
            <p:nvPr/>
          </p:nvGrpSpPr>
          <p:grpSpPr>
            <a:xfrm rot="2077948">
              <a:off x="8778718" y="3676206"/>
              <a:ext cx="688616" cy="611458"/>
              <a:chOff x="5727882" y="3643170"/>
              <a:chExt cx="688628" cy="611469"/>
            </a:xfrm>
          </p:grpSpPr>
          <p:sp>
            <p:nvSpPr>
              <p:cNvPr id="31927" name="Google Shape;31927;p23"/>
              <p:cNvSpPr/>
              <p:nvPr/>
            </p:nvSpPr>
            <p:spPr>
              <a:xfrm>
                <a:off x="5727882" y="3643170"/>
                <a:ext cx="688628" cy="611469"/>
              </a:xfrm>
              <a:custGeom>
                <a:avLst/>
                <a:gdLst/>
                <a:ahLst/>
                <a:cxnLst/>
                <a:rect l="l" t="t" r="r" b="b"/>
                <a:pathLst>
                  <a:path w="16841" h="14954" extrusionOk="0">
                    <a:moveTo>
                      <a:pt x="4979" y="7169"/>
                    </a:moveTo>
                    <a:lnTo>
                      <a:pt x="5467" y="7457"/>
                    </a:lnTo>
                    <a:lnTo>
                      <a:pt x="4753" y="7797"/>
                    </a:lnTo>
                    <a:lnTo>
                      <a:pt x="4132" y="7767"/>
                    </a:lnTo>
                    <a:lnTo>
                      <a:pt x="4979" y="7169"/>
                    </a:lnTo>
                    <a:close/>
                    <a:moveTo>
                      <a:pt x="7005" y="6838"/>
                    </a:moveTo>
                    <a:cubicBezTo>
                      <a:pt x="7005" y="6838"/>
                      <a:pt x="8104" y="7638"/>
                      <a:pt x="8277" y="7723"/>
                    </a:cubicBezTo>
                    <a:cubicBezTo>
                      <a:pt x="8449" y="7808"/>
                      <a:pt x="7532" y="8119"/>
                      <a:pt x="7532" y="8119"/>
                    </a:cubicBezTo>
                    <a:lnTo>
                      <a:pt x="7813" y="10298"/>
                    </a:lnTo>
                    <a:lnTo>
                      <a:pt x="5671" y="10052"/>
                    </a:lnTo>
                    <a:lnTo>
                      <a:pt x="5095" y="8134"/>
                    </a:lnTo>
                    <a:lnTo>
                      <a:pt x="5775" y="7757"/>
                    </a:lnTo>
                    <a:lnTo>
                      <a:pt x="7005" y="6838"/>
                    </a:lnTo>
                    <a:close/>
                    <a:moveTo>
                      <a:pt x="2410" y="10385"/>
                    </a:moveTo>
                    <a:lnTo>
                      <a:pt x="4429" y="10553"/>
                    </a:lnTo>
                    <a:lnTo>
                      <a:pt x="4006" y="10899"/>
                    </a:lnTo>
                    <a:lnTo>
                      <a:pt x="3636" y="10762"/>
                    </a:lnTo>
                    <a:lnTo>
                      <a:pt x="2632" y="11283"/>
                    </a:lnTo>
                    <a:lnTo>
                      <a:pt x="1950" y="10991"/>
                    </a:lnTo>
                    <a:cubicBezTo>
                      <a:pt x="1950" y="10991"/>
                      <a:pt x="2333" y="10532"/>
                      <a:pt x="2410" y="10385"/>
                    </a:cubicBezTo>
                    <a:close/>
                    <a:moveTo>
                      <a:pt x="8723" y="9919"/>
                    </a:moveTo>
                    <a:cubicBezTo>
                      <a:pt x="8896" y="9919"/>
                      <a:pt x="9938" y="11096"/>
                      <a:pt x="9938" y="11096"/>
                    </a:cubicBezTo>
                    <a:lnTo>
                      <a:pt x="9771" y="11524"/>
                    </a:lnTo>
                    <a:lnTo>
                      <a:pt x="8709" y="12222"/>
                    </a:lnTo>
                    <a:lnTo>
                      <a:pt x="7718" y="11423"/>
                    </a:lnTo>
                    <a:lnTo>
                      <a:pt x="8375" y="10985"/>
                    </a:lnTo>
                    <a:cubicBezTo>
                      <a:pt x="8375" y="10985"/>
                      <a:pt x="8600" y="10025"/>
                      <a:pt x="8706" y="9924"/>
                    </a:cubicBezTo>
                    <a:cubicBezTo>
                      <a:pt x="8710" y="9921"/>
                      <a:pt x="8716" y="9919"/>
                      <a:pt x="8723" y="9919"/>
                    </a:cubicBezTo>
                    <a:close/>
                    <a:moveTo>
                      <a:pt x="5005" y="11659"/>
                    </a:moveTo>
                    <a:lnTo>
                      <a:pt x="5711" y="11755"/>
                    </a:lnTo>
                    <a:lnTo>
                      <a:pt x="5377" y="12405"/>
                    </a:lnTo>
                    <a:cubicBezTo>
                      <a:pt x="5377" y="12405"/>
                      <a:pt x="4272" y="13081"/>
                      <a:pt x="4124" y="13262"/>
                    </a:cubicBezTo>
                    <a:cubicBezTo>
                      <a:pt x="4116" y="13273"/>
                      <a:pt x="4108" y="13278"/>
                      <a:pt x="4100" y="13278"/>
                    </a:cubicBezTo>
                    <a:cubicBezTo>
                      <a:pt x="3973" y="13278"/>
                      <a:pt x="3939" y="11946"/>
                      <a:pt x="3939" y="11946"/>
                    </a:cubicBezTo>
                    <a:lnTo>
                      <a:pt x="5005" y="11659"/>
                    </a:lnTo>
                    <a:close/>
                    <a:moveTo>
                      <a:pt x="5451" y="0"/>
                    </a:moveTo>
                    <a:lnTo>
                      <a:pt x="4575" y="1837"/>
                    </a:lnTo>
                    <a:lnTo>
                      <a:pt x="5803" y="2094"/>
                    </a:lnTo>
                    <a:lnTo>
                      <a:pt x="6872" y="4013"/>
                    </a:lnTo>
                    <a:lnTo>
                      <a:pt x="5845" y="6004"/>
                    </a:lnTo>
                    <a:lnTo>
                      <a:pt x="3870" y="6413"/>
                    </a:lnTo>
                    <a:lnTo>
                      <a:pt x="2936" y="5268"/>
                    </a:lnTo>
                    <a:lnTo>
                      <a:pt x="2552" y="6074"/>
                    </a:lnTo>
                    <a:cubicBezTo>
                      <a:pt x="2967" y="6526"/>
                      <a:pt x="3325" y="6904"/>
                      <a:pt x="3385" y="6934"/>
                    </a:cubicBezTo>
                    <a:cubicBezTo>
                      <a:pt x="3541" y="7011"/>
                      <a:pt x="2884" y="7241"/>
                      <a:pt x="2884" y="7241"/>
                    </a:cubicBezTo>
                    <a:lnTo>
                      <a:pt x="2249" y="6708"/>
                    </a:lnTo>
                    <a:lnTo>
                      <a:pt x="0" y="11421"/>
                    </a:lnTo>
                    <a:lnTo>
                      <a:pt x="2021" y="14954"/>
                    </a:lnTo>
                    <a:cubicBezTo>
                      <a:pt x="2132" y="14928"/>
                      <a:pt x="2243" y="14905"/>
                      <a:pt x="2345" y="14889"/>
                    </a:cubicBezTo>
                    <a:cubicBezTo>
                      <a:pt x="2719" y="14826"/>
                      <a:pt x="3094" y="14753"/>
                      <a:pt x="3468" y="14673"/>
                    </a:cubicBezTo>
                    <a:lnTo>
                      <a:pt x="3099" y="14616"/>
                    </a:lnTo>
                    <a:cubicBezTo>
                      <a:pt x="3099" y="14616"/>
                      <a:pt x="5759" y="12879"/>
                      <a:pt x="6329" y="11772"/>
                    </a:cubicBezTo>
                    <a:cubicBezTo>
                      <a:pt x="6463" y="11513"/>
                      <a:pt x="6611" y="11413"/>
                      <a:pt x="6760" y="11413"/>
                    </a:cubicBezTo>
                    <a:cubicBezTo>
                      <a:pt x="7245" y="11413"/>
                      <a:pt x="7733" y="12469"/>
                      <a:pt x="7733" y="12469"/>
                    </a:cubicBezTo>
                    <a:lnTo>
                      <a:pt x="7101" y="13696"/>
                    </a:lnTo>
                    <a:cubicBezTo>
                      <a:pt x="7332" y="13624"/>
                      <a:pt x="7562" y="13550"/>
                      <a:pt x="7793" y="13475"/>
                    </a:cubicBezTo>
                    <a:lnTo>
                      <a:pt x="8244" y="12602"/>
                    </a:lnTo>
                    <a:lnTo>
                      <a:pt x="8713" y="12632"/>
                    </a:lnTo>
                    <a:lnTo>
                      <a:pt x="9243" y="12420"/>
                    </a:lnTo>
                    <a:lnTo>
                      <a:pt x="9243" y="12420"/>
                    </a:lnTo>
                    <a:cubicBezTo>
                      <a:pt x="9231" y="12614"/>
                      <a:pt x="9221" y="12807"/>
                      <a:pt x="9210" y="13001"/>
                    </a:cubicBezTo>
                    <a:cubicBezTo>
                      <a:pt x="9379" y="12943"/>
                      <a:pt x="9548" y="12884"/>
                      <a:pt x="9717" y="12825"/>
                    </a:cubicBezTo>
                    <a:cubicBezTo>
                      <a:pt x="9730" y="12622"/>
                      <a:pt x="9741" y="12420"/>
                      <a:pt x="9753" y="12217"/>
                    </a:cubicBezTo>
                    <a:lnTo>
                      <a:pt x="10140" y="12064"/>
                    </a:lnTo>
                    <a:lnTo>
                      <a:pt x="10537" y="11190"/>
                    </a:lnTo>
                    <a:lnTo>
                      <a:pt x="11395" y="12239"/>
                    </a:lnTo>
                    <a:cubicBezTo>
                      <a:pt x="11586" y="12172"/>
                      <a:pt x="11777" y="12105"/>
                      <a:pt x="11969" y="12039"/>
                    </a:cubicBezTo>
                    <a:lnTo>
                      <a:pt x="8273" y="8571"/>
                    </a:lnTo>
                    <a:lnTo>
                      <a:pt x="10579" y="6380"/>
                    </a:lnTo>
                    <a:lnTo>
                      <a:pt x="13388" y="7774"/>
                    </a:lnTo>
                    <a:lnTo>
                      <a:pt x="15040" y="9703"/>
                    </a:lnTo>
                    <a:lnTo>
                      <a:pt x="12235" y="11946"/>
                    </a:lnTo>
                    <a:cubicBezTo>
                      <a:pt x="13762" y="11416"/>
                      <a:pt x="15297" y="10901"/>
                      <a:pt x="16840" y="10477"/>
                    </a:cubicBezTo>
                    <a:cubicBezTo>
                      <a:pt x="14267" y="8187"/>
                      <a:pt x="11668" y="5907"/>
                      <a:pt x="9143" y="3560"/>
                    </a:cubicBezTo>
                    <a:lnTo>
                      <a:pt x="8281" y="4135"/>
                    </a:lnTo>
                    <a:lnTo>
                      <a:pt x="7866" y="2358"/>
                    </a:lnTo>
                    <a:cubicBezTo>
                      <a:pt x="7050" y="1582"/>
                      <a:pt x="6244" y="797"/>
                      <a:pt x="54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8" name="Google Shape;31928;p23"/>
              <p:cNvSpPr/>
              <p:nvPr/>
            </p:nvSpPr>
            <p:spPr>
              <a:xfrm>
                <a:off x="6049522" y="3739589"/>
                <a:ext cx="52257" cy="7266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77" extrusionOk="0">
                    <a:moveTo>
                      <a:pt x="0" y="0"/>
                    </a:moveTo>
                    <a:lnTo>
                      <a:pt x="415" y="1777"/>
                    </a:lnTo>
                    <a:lnTo>
                      <a:pt x="1277" y="1202"/>
                    </a:lnTo>
                    <a:cubicBezTo>
                      <a:pt x="850" y="803"/>
                      <a:pt x="424" y="40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9" name="Google Shape;31929;p23"/>
              <p:cNvSpPr/>
              <p:nvPr/>
            </p:nvSpPr>
            <p:spPr>
              <a:xfrm>
                <a:off x="5854600" y="4109848"/>
                <a:ext cx="189525" cy="133342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3261" extrusionOk="0">
                    <a:moveTo>
                      <a:pt x="3661" y="0"/>
                    </a:moveTo>
                    <a:cubicBezTo>
                      <a:pt x="3512" y="0"/>
                      <a:pt x="3364" y="100"/>
                      <a:pt x="3230" y="359"/>
                    </a:cubicBezTo>
                    <a:cubicBezTo>
                      <a:pt x="2660" y="1466"/>
                      <a:pt x="0" y="3203"/>
                      <a:pt x="0" y="3203"/>
                    </a:cubicBezTo>
                    <a:lnTo>
                      <a:pt x="369" y="3260"/>
                    </a:lnTo>
                    <a:cubicBezTo>
                      <a:pt x="1575" y="3004"/>
                      <a:pt x="2786" y="2666"/>
                      <a:pt x="4002" y="2283"/>
                    </a:cubicBezTo>
                    <a:lnTo>
                      <a:pt x="4634" y="1056"/>
                    </a:lnTo>
                    <a:cubicBezTo>
                      <a:pt x="4634" y="1056"/>
                      <a:pt x="4146" y="0"/>
                      <a:pt x="36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0" name="Google Shape;31930;p23"/>
              <p:cNvSpPr/>
              <p:nvPr/>
            </p:nvSpPr>
            <p:spPr>
              <a:xfrm>
                <a:off x="6066165" y="3904048"/>
                <a:ext cx="276703" cy="231397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5659" extrusionOk="0">
                    <a:moveTo>
                      <a:pt x="2306" y="0"/>
                    </a:moveTo>
                    <a:lnTo>
                      <a:pt x="0" y="2190"/>
                    </a:lnTo>
                    <a:lnTo>
                      <a:pt x="3696" y="5658"/>
                    </a:lnTo>
                    <a:cubicBezTo>
                      <a:pt x="3785" y="5627"/>
                      <a:pt x="3873" y="5596"/>
                      <a:pt x="3962" y="5565"/>
                    </a:cubicBezTo>
                    <a:lnTo>
                      <a:pt x="6766" y="3323"/>
                    </a:lnTo>
                    <a:lnTo>
                      <a:pt x="5116" y="1394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1" name="Google Shape;31931;p23"/>
              <p:cNvSpPr/>
              <p:nvPr/>
            </p:nvSpPr>
            <p:spPr>
              <a:xfrm>
                <a:off x="5847935" y="3718244"/>
                <a:ext cx="160943" cy="187194"/>
              </a:xfrm>
              <a:custGeom>
                <a:avLst/>
                <a:gdLst/>
                <a:ahLst/>
                <a:cxnLst/>
                <a:rect l="l" t="t" r="r" b="b"/>
                <a:pathLst>
                  <a:path w="3936" h="4578" extrusionOk="0">
                    <a:moveTo>
                      <a:pt x="1639" y="1"/>
                    </a:moveTo>
                    <a:lnTo>
                      <a:pt x="0" y="3432"/>
                    </a:lnTo>
                    <a:lnTo>
                      <a:pt x="934" y="4577"/>
                    </a:lnTo>
                    <a:lnTo>
                      <a:pt x="2909" y="4168"/>
                    </a:lnTo>
                    <a:lnTo>
                      <a:pt x="3936" y="2177"/>
                    </a:lnTo>
                    <a:lnTo>
                      <a:pt x="2867" y="258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2" name="Google Shape;31932;p23"/>
              <p:cNvSpPr/>
              <p:nvPr/>
            </p:nvSpPr>
            <p:spPr>
              <a:xfrm>
                <a:off x="5936216" y="3922735"/>
                <a:ext cx="137145" cy="141520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3461" extrusionOk="0">
                    <a:moveTo>
                      <a:pt x="1910" y="1"/>
                    </a:moveTo>
                    <a:lnTo>
                      <a:pt x="680" y="920"/>
                    </a:lnTo>
                    <a:lnTo>
                      <a:pt x="0" y="1297"/>
                    </a:lnTo>
                    <a:lnTo>
                      <a:pt x="576" y="3215"/>
                    </a:lnTo>
                    <a:lnTo>
                      <a:pt x="2718" y="3461"/>
                    </a:lnTo>
                    <a:lnTo>
                      <a:pt x="2437" y="1282"/>
                    </a:lnTo>
                    <a:cubicBezTo>
                      <a:pt x="2437" y="1282"/>
                      <a:pt x="3354" y="971"/>
                      <a:pt x="3182" y="886"/>
                    </a:cubicBezTo>
                    <a:cubicBezTo>
                      <a:pt x="3009" y="801"/>
                      <a:pt x="1910" y="1"/>
                      <a:pt x="19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3" name="Google Shape;31933;p23"/>
              <p:cNvSpPr/>
              <p:nvPr/>
            </p:nvSpPr>
            <p:spPr>
              <a:xfrm>
                <a:off x="6043430" y="4048717"/>
                <a:ext cx="90817" cy="942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2304" extrusionOk="0">
                    <a:moveTo>
                      <a:pt x="1006" y="1"/>
                    </a:moveTo>
                    <a:cubicBezTo>
                      <a:pt x="999" y="1"/>
                      <a:pt x="993" y="3"/>
                      <a:pt x="989" y="6"/>
                    </a:cubicBezTo>
                    <a:cubicBezTo>
                      <a:pt x="883" y="107"/>
                      <a:pt x="658" y="1067"/>
                      <a:pt x="658" y="1067"/>
                    </a:cubicBezTo>
                    <a:lnTo>
                      <a:pt x="1" y="1506"/>
                    </a:lnTo>
                    <a:lnTo>
                      <a:pt x="992" y="2304"/>
                    </a:lnTo>
                    <a:lnTo>
                      <a:pt x="2054" y="1606"/>
                    </a:lnTo>
                    <a:lnTo>
                      <a:pt x="2221" y="1178"/>
                    </a:lnTo>
                    <a:cubicBezTo>
                      <a:pt x="2221" y="1178"/>
                      <a:pt x="1179" y="1"/>
                      <a:pt x="10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4" name="Google Shape;31934;p23"/>
              <p:cNvSpPr/>
              <p:nvPr/>
            </p:nvSpPr>
            <p:spPr>
              <a:xfrm>
                <a:off x="5888906" y="4119907"/>
                <a:ext cx="72539" cy="66201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619" extrusionOk="0">
                    <a:moveTo>
                      <a:pt x="1067" y="1"/>
                    </a:moveTo>
                    <a:lnTo>
                      <a:pt x="1" y="288"/>
                    </a:lnTo>
                    <a:cubicBezTo>
                      <a:pt x="1" y="288"/>
                      <a:pt x="35" y="1619"/>
                      <a:pt x="162" y="1619"/>
                    </a:cubicBezTo>
                    <a:cubicBezTo>
                      <a:pt x="170" y="1619"/>
                      <a:pt x="178" y="1614"/>
                      <a:pt x="186" y="1603"/>
                    </a:cubicBezTo>
                    <a:cubicBezTo>
                      <a:pt x="334" y="1422"/>
                      <a:pt x="1439" y="746"/>
                      <a:pt x="1439" y="746"/>
                    </a:cubicBezTo>
                    <a:lnTo>
                      <a:pt x="1773" y="96"/>
                    </a:lnTo>
                    <a:lnTo>
                      <a:pt x="10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5" name="Google Shape;31935;p23"/>
              <p:cNvSpPr/>
              <p:nvPr/>
            </p:nvSpPr>
            <p:spPr>
              <a:xfrm>
                <a:off x="6046537" y="4151024"/>
                <a:ext cx="5933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055" extrusionOk="0">
                    <a:moveTo>
                      <a:pt x="1450" y="0"/>
                    </a:moveTo>
                    <a:lnTo>
                      <a:pt x="922" y="212"/>
                    </a:lnTo>
                    <a:lnTo>
                      <a:pt x="451" y="182"/>
                    </a:lnTo>
                    <a:lnTo>
                      <a:pt x="0" y="1055"/>
                    </a:lnTo>
                    <a:cubicBezTo>
                      <a:pt x="471" y="901"/>
                      <a:pt x="944" y="742"/>
                      <a:pt x="1417" y="581"/>
                    </a:cubicBezTo>
                    <a:cubicBezTo>
                      <a:pt x="1428" y="387"/>
                      <a:pt x="1438" y="194"/>
                      <a:pt x="1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6" name="Google Shape;31936;p23"/>
              <p:cNvSpPr/>
              <p:nvPr/>
            </p:nvSpPr>
            <p:spPr>
              <a:xfrm>
                <a:off x="6125210" y="4100688"/>
                <a:ext cx="68613" cy="66937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637" extrusionOk="0">
                    <a:moveTo>
                      <a:pt x="821" y="1"/>
                    </a:moveTo>
                    <a:lnTo>
                      <a:pt x="424" y="875"/>
                    </a:lnTo>
                    <a:lnTo>
                      <a:pt x="37" y="1028"/>
                    </a:lnTo>
                    <a:cubicBezTo>
                      <a:pt x="24" y="1231"/>
                      <a:pt x="13" y="1433"/>
                      <a:pt x="0" y="1636"/>
                    </a:cubicBezTo>
                    <a:cubicBezTo>
                      <a:pt x="558" y="1444"/>
                      <a:pt x="1117" y="1247"/>
                      <a:pt x="1678" y="1050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7" name="Google Shape;31937;p23"/>
              <p:cNvSpPr/>
              <p:nvPr/>
            </p:nvSpPr>
            <p:spPr>
              <a:xfrm>
                <a:off x="5807576" y="4067813"/>
                <a:ext cx="101448" cy="36719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898" extrusionOk="0">
                    <a:moveTo>
                      <a:pt x="461" y="0"/>
                    </a:moveTo>
                    <a:cubicBezTo>
                      <a:pt x="384" y="147"/>
                      <a:pt x="1" y="606"/>
                      <a:pt x="1" y="606"/>
                    </a:cubicBezTo>
                    <a:lnTo>
                      <a:pt x="683" y="898"/>
                    </a:lnTo>
                    <a:lnTo>
                      <a:pt x="1687" y="377"/>
                    </a:lnTo>
                    <a:lnTo>
                      <a:pt x="2057" y="514"/>
                    </a:lnTo>
                    <a:lnTo>
                      <a:pt x="2480" y="169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8" name="Google Shape;31938;p23"/>
              <p:cNvSpPr/>
              <p:nvPr/>
            </p:nvSpPr>
            <p:spPr>
              <a:xfrm>
                <a:off x="5896798" y="3936270"/>
                <a:ext cx="54670" cy="25761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630" extrusionOk="0">
                    <a:moveTo>
                      <a:pt x="848" y="1"/>
                    </a:moveTo>
                    <a:lnTo>
                      <a:pt x="1" y="598"/>
                    </a:lnTo>
                    <a:lnTo>
                      <a:pt x="622" y="629"/>
                    </a:lnTo>
                    <a:lnTo>
                      <a:pt x="1336" y="289"/>
                    </a:lnTo>
                    <a:lnTo>
                      <a:pt x="8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9" name="Google Shape;31939;p23"/>
              <p:cNvSpPr/>
              <p:nvPr/>
            </p:nvSpPr>
            <p:spPr>
              <a:xfrm>
                <a:off x="5819843" y="3891536"/>
                <a:ext cx="52871" cy="4771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67" extrusionOk="0">
                    <a:moveTo>
                      <a:pt x="303" y="0"/>
                    </a:moveTo>
                    <a:lnTo>
                      <a:pt x="1" y="635"/>
                    </a:lnTo>
                    <a:lnTo>
                      <a:pt x="635" y="1167"/>
                    </a:lnTo>
                    <a:cubicBezTo>
                      <a:pt x="635" y="1167"/>
                      <a:pt x="1292" y="937"/>
                      <a:pt x="1136" y="860"/>
                    </a:cubicBezTo>
                    <a:cubicBezTo>
                      <a:pt x="1076" y="830"/>
                      <a:pt x="718" y="452"/>
                      <a:pt x="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40" name="Google Shape;31940;p23"/>
            <p:cNvGrpSpPr/>
            <p:nvPr/>
          </p:nvGrpSpPr>
          <p:grpSpPr>
            <a:xfrm rot="3948185">
              <a:off x="2749414" y="4059762"/>
              <a:ext cx="1217250" cy="986656"/>
              <a:chOff x="7565315" y="2563143"/>
              <a:chExt cx="1217173" cy="986594"/>
            </a:xfrm>
          </p:grpSpPr>
          <p:sp>
            <p:nvSpPr>
              <p:cNvPr id="31941" name="Google Shape;31941;p23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2" name="Google Shape;31942;p23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3" name="Google Shape;31943;p23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4" name="Google Shape;31944;p23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5" name="Google Shape;31945;p23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6" name="Google Shape;31946;p23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7" name="Google Shape;31947;p23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8" name="Google Shape;31948;p23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9" name="Google Shape;31949;p23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0" name="Google Shape;31950;p23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1" name="Google Shape;31951;p23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2" name="Google Shape;31952;p23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3" name="Google Shape;31953;p23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4" name="Google Shape;31954;p23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5" name="Google Shape;31955;p23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6" name="Google Shape;31956;p23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7" name="Google Shape;31957;p23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8" name="Google Shape;31958;p23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9" name="Google Shape;31959;p23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0" name="Google Shape;31960;p23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1" name="Google Shape;31961;p23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2" name="Google Shape;31962;p23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3" name="Google Shape;31963;p23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4" name="Google Shape;31964;p23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5" name="Google Shape;31965;p23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6" name="Google Shape;31966;p23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7" name="Google Shape;31967;p23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68" name="Google Shape;31968;p23"/>
            <p:cNvGrpSpPr/>
            <p:nvPr/>
          </p:nvGrpSpPr>
          <p:grpSpPr>
            <a:xfrm rot="-1273802">
              <a:off x="318551" y="303047"/>
              <a:ext cx="1443732" cy="1300622"/>
              <a:chOff x="7028879" y="1333703"/>
              <a:chExt cx="1443785" cy="1300670"/>
            </a:xfrm>
          </p:grpSpPr>
          <p:sp>
            <p:nvSpPr>
              <p:cNvPr id="31969" name="Google Shape;31969;p23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0" name="Google Shape;31970;p23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1" name="Google Shape;31971;p23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2" name="Google Shape;31972;p23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3" name="Google Shape;31973;p23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4" name="Google Shape;31974;p23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5" name="Google Shape;31975;p23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6" name="Google Shape;31976;p23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7" name="Google Shape;31977;p23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8" name="Google Shape;31978;p23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9" name="Google Shape;31979;p23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0" name="Google Shape;31980;p23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1" name="Google Shape;31981;p23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2" name="Google Shape;31982;p23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3" name="Google Shape;31983;p23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4" name="Google Shape;31984;p23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5" name="Google Shape;31985;p23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6" name="Google Shape;31986;p23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7" name="Google Shape;31987;p23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8" name="Google Shape;31988;p23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9" name="Google Shape;31989;p23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0" name="Google Shape;31990;p23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1" name="Google Shape;31991;p23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2" name="Google Shape;31992;p23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3" name="Google Shape;31993;p23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4" name="Google Shape;31994;p23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5" name="Google Shape;31995;p23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6" name="Google Shape;31996;p23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7" name="Google Shape;31997;p23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8" name="Google Shape;31998;p23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9" name="Google Shape;31999;p23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0" name="Google Shape;32000;p23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1" name="Google Shape;32001;p23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2" name="Google Shape;32002;p23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3" name="Google Shape;32003;p23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4" name="Google Shape;32004;p23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5" name="Google Shape;32005;p23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6" name="Google Shape;32006;p23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7" name="Google Shape;32007;p23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8" name="Google Shape;32008;p23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9" name="Google Shape;32009;p23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0" name="Google Shape;32010;p23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1" name="Google Shape;32011;p23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2" name="Google Shape;32012;p23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3" name="Google Shape;32013;p23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4" name="Google Shape;32014;p23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5" name="Google Shape;32015;p23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6" name="Google Shape;32016;p23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7" name="Google Shape;32017;p23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8" name="Google Shape;32018;p23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9" name="Google Shape;32019;p23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0" name="Google Shape;32020;p23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1" name="Google Shape;32021;p23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2" name="Google Shape;32022;p23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3" name="Google Shape;32023;p23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4" name="Google Shape;32024;p23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5" name="Google Shape;32025;p23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6" name="Google Shape;32026;p23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7" name="Google Shape;32027;p23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8" name="Google Shape;32028;p23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9" name="Google Shape;32029;p23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0" name="Google Shape;32030;p23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1" name="Google Shape;32031;p23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2" name="Google Shape;32032;p23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3" name="Google Shape;32033;p23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4" name="Google Shape;32034;p23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5" name="Google Shape;32035;p23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6" name="Google Shape;32036;p23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037" name="Google Shape;32037;p23"/>
            <p:cNvGrpSpPr/>
            <p:nvPr/>
          </p:nvGrpSpPr>
          <p:grpSpPr>
            <a:xfrm>
              <a:off x="-422832" y="3040760"/>
              <a:ext cx="1184951" cy="1271066"/>
              <a:chOff x="2000881" y="1728210"/>
              <a:chExt cx="1184951" cy="1271066"/>
            </a:xfrm>
          </p:grpSpPr>
          <p:sp>
            <p:nvSpPr>
              <p:cNvPr id="32038" name="Google Shape;32038;p23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9" name="Google Shape;32039;p23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0" name="Google Shape;32040;p23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1" name="Google Shape;32041;p23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2" name="Google Shape;32042;p23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3" name="Google Shape;32043;p23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4" name="Google Shape;32044;p23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5" name="Google Shape;32045;p23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6" name="Google Shape;32046;p23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7" name="Google Shape;32047;p23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8" name="Google Shape;32048;p23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9" name="Google Shape;32049;p23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0" name="Google Shape;32050;p23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1" name="Google Shape;32051;p23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2" name="Google Shape;32052;p23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3" name="Google Shape;32053;p23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4" name="Google Shape;32054;p23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5" name="Google Shape;32055;p23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6" name="Google Shape;32056;p23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7" name="Google Shape;32057;p23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8" name="Google Shape;32058;p23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9" name="Google Shape;32059;p23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0" name="Google Shape;32060;p23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1" name="Google Shape;32061;p23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2" name="Google Shape;32062;p23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3" name="Google Shape;32063;p23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4" name="Google Shape;32064;p23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5" name="Google Shape;32065;p23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6" name="Google Shape;32066;p23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7" name="Google Shape;32067;p23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8" name="Google Shape;32068;p23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9" name="Google Shape;32069;p23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0" name="Google Shape;32070;p23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1" name="Google Shape;32071;p23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2" name="Google Shape;32072;p23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3" name="Google Shape;32073;p23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4" name="Google Shape;32074;p23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5" name="Google Shape;32075;p23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6" name="Google Shape;32076;p23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7" name="Google Shape;32077;p23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8" name="Google Shape;32078;p23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9" name="Google Shape;32079;p23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0" name="Google Shape;32080;p23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1" name="Google Shape;32081;p23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2" name="Google Shape;32082;p23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3" name="Google Shape;32083;p23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4" name="Google Shape;32084;p23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5" name="Google Shape;32085;p23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6" name="Google Shape;32086;p23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7" name="Google Shape;32087;p23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8" name="Google Shape;32088;p23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9" name="Google Shape;32089;p23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0" name="Google Shape;32090;p23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1" name="Google Shape;32091;p23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2" name="Google Shape;32092;p23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3" name="Google Shape;32093;p23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4" name="Google Shape;32094;p23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5" name="Google Shape;32095;p23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6" name="Google Shape;32096;p23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7" name="Google Shape;32097;p23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8" name="Google Shape;32098;p23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9" name="Google Shape;32099;p23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0" name="Google Shape;32100;p23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01" name="Google Shape;32101;p23"/>
            <p:cNvGrpSpPr/>
            <p:nvPr/>
          </p:nvGrpSpPr>
          <p:grpSpPr>
            <a:xfrm>
              <a:off x="6734934" y="4133336"/>
              <a:ext cx="558271" cy="494115"/>
              <a:chOff x="5831497" y="4487549"/>
              <a:chExt cx="558271" cy="494115"/>
            </a:xfrm>
          </p:grpSpPr>
          <p:sp>
            <p:nvSpPr>
              <p:cNvPr id="32102" name="Google Shape;32102;p23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3" name="Google Shape;32103;p23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4" name="Google Shape;32104;p23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5" name="Google Shape;32105;p23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6" name="Google Shape;32106;p23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7" name="Google Shape;32107;p23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8" name="Google Shape;32108;p23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9" name="Google Shape;32109;p23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0" name="Google Shape;32110;p23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1" name="Google Shape;32111;p23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2" name="Google Shape;32112;p23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13" name="Google Shape;32113;p23"/>
            <p:cNvGrpSpPr/>
            <p:nvPr/>
          </p:nvGrpSpPr>
          <p:grpSpPr>
            <a:xfrm rot="2399162">
              <a:off x="3070118" y="44486"/>
              <a:ext cx="1032594" cy="724120"/>
              <a:chOff x="7379674" y="374832"/>
              <a:chExt cx="1032595" cy="724121"/>
            </a:xfrm>
          </p:grpSpPr>
          <p:sp>
            <p:nvSpPr>
              <p:cNvPr id="32114" name="Google Shape;32114;p23"/>
              <p:cNvSpPr/>
              <p:nvPr/>
            </p:nvSpPr>
            <p:spPr>
              <a:xfrm>
                <a:off x="7379674" y="381497"/>
                <a:ext cx="1032595" cy="684294"/>
              </a:xfrm>
              <a:custGeom>
                <a:avLst/>
                <a:gdLst/>
                <a:ahLst/>
                <a:cxnLst/>
                <a:rect l="l" t="t" r="r" b="b"/>
                <a:pathLst>
                  <a:path w="25253" h="16735" extrusionOk="0">
                    <a:moveTo>
                      <a:pt x="4534" y="2490"/>
                    </a:moveTo>
                    <a:lnTo>
                      <a:pt x="5216" y="2823"/>
                    </a:lnTo>
                    <a:lnTo>
                      <a:pt x="5020" y="3628"/>
                    </a:lnTo>
                    <a:cubicBezTo>
                      <a:pt x="5020" y="3628"/>
                      <a:pt x="4389" y="3205"/>
                      <a:pt x="4341" y="3063"/>
                    </a:cubicBezTo>
                    <a:cubicBezTo>
                      <a:pt x="4292" y="2919"/>
                      <a:pt x="4534" y="2490"/>
                      <a:pt x="4534" y="2490"/>
                    </a:cubicBezTo>
                    <a:close/>
                    <a:moveTo>
                      <a:pt x="7523" y="2461"/>
                    </a:moveTo>
                    <a:cubicBezTo>
                      <a:pt x="7740" y="2461"/>
                      <a:pt x="8008" y="3130"/>
                      <a:pt x="8008" y="3130"/>
                    </a:cubicBezTo>
                    <a:lnTo>
                      <a:pt x="8343" y="3598"/>
                    </a:lnTo>
                    <a:lnTo>
                      <a:pt x="9188" y="3130"/>
                    </a:lnTo>
                    <a:lnTo>
                      <a:pt x="10886" y="3941"/>
                    </a:lnTo>
                    <a:cubicBezTo>
                      <a:pt x="10886" y="3941"/>
                      <a:pt x="10664" y="5122"/>
                      <a:pt x="10591" y="5490"/>
                    </a:cubicBezTo>
                    <a:cubicBezTo>
                      <a:pt x="10569" y="5598"/>
                      <a:pt x="10483" y="5636"/>
                      <a:pt x="10373" y="5636"/>
                    </a:cubicBezTo>
                    <a:cubicBezTo>
                      <a:pt x="10110" y="5636"/>
                      <a:pt x="9706" y="5416"/>
                      <a:pt x="9706" y="5416"/>
                    </a:cubicBezTo>
                    <a:cubicBezTo>
                      <a:pt x="9706" y="5416"/>
                      <a:pt x="8672" y="5196"/>
                      <a:pt x="8303" y="5122"/>
                    </a:cubicBezTo>
                    <a:cubicBezTo>
                      <a:pt x="8270" y="5115"/>
                      <a:pt x="8234" y="5112"/>
                      <a:pt x="8197" y="5112"/>
                    </a:cubicBezTo>
                    <a:cubicBezTo>
                      <a:pt x="7832" y="5112"/>
                      <a:pt x="7345" y="5417"/>
                      <a:pt x="7345" y="5417"/>
                    </a:cubicBezTo>
                    <a:lnTo>
                      <a:pt x="5942" y="3425"/>
                    </a:lnTo>
                    <a:cubicBezTo>
                      <a:pt x="5942" y="3425"/>
                      <a:pt x="7271" y="2539"/>
                      <a:pt x="7491" y="2466"/>
                    </a:cubicBezTo>
                    <a:cubicBezTo>
                      <a:pt x="7502" y="2462"/>
                      <a:pt x="7512" y="2461"/>
                      <a:pt x="7523" y="2461"/>
                    </a:cubicBezTo>
                    <a:close/>
                    <a:moveTo>
                      <a:pt x="8820" y="6154"/>
                    </a:moveTo>
                    <a:lnTo>
                      <a:pt x="10591" y="6523"/>
                    </a:lnTo>
                    <a:lnTo>
                      <a:pt x="10739" y="7925"/>
                    </a:lnTo>
                    <a:lnTo>
                      <a:pt x="9927" y="8368"/>
                    </a:lnTo>
                    <a:lnTo>
                      <a:pt x="8378" y="7999"/>
                    </a:lnTo>
                    <a:lnTo>
                      <a:pt x="8526" y="7039"/>
                    </a:lnTo>
                    <a:lnTo>
                      <a:pt x="8820" y="6154"/>
                    </a:lnTo>
                    <a:close/>
                    <a:moveTo>
                      <a:pt x="15670" y="7037"/>
                    </a:moveTo>
                    <a:cubicBezTo>
                      <a:pt x="15674" y="7037"/>
                      <a:pt x="15678" y="7037"/>
                      <a:pt x="15682" y="7038"/>
                    </a:cubicBezTo>
                    <a:cubicBezTo>
                      <a:pt x="15903" y="7112"/>
                      <a:pt x="16494" y="7333"/>
                      <a:pt x="16716" y="7554"/>
                    </a:cubicBezTo>
                    <a:cubicBezTo>
                      <a:pt x="16937" y="7775"/>
                      <a:pt x="17379" y="8144"/>
                      <a:pt x="17158" y="8440"/>
                    </a:cubicBezTo>
                    <a:cubicBezTo>
                      <a:pt x="16937" y="8735"/>
                      <a:pt x="15830" y="9916"/>
                      <a:pt x="15830" y="9916"/>
                    </a:cubicBezTo>
                    <a:cubicBezTo>
                      <a:pt x="15830" y="9916"/>
                      <a:pt x="15445" y="10815"/>
                      <a:pt x="15214" y="10815"/>
                    </a:cubicBezTo>
                    <a:cubicBezTo>
                      <a:pt x="15197" y="10815"/>
                      <a:pt x="15181" y="10811"/>
                      <a:pt x="15167" y="10801"/>
                    </a:cubicBezTo>
                    <a:cubicBezTo>
                      <a:pt x="14945" y="10654"/>
                      <a:pt x="13912" y="9326"/>
                      <a:pt x="13912" y="9326"/>
                    </a:cubicBezTo>
                    <a:cubicBezTo>
                      <a:pt x="14420" y="9180"/>
                      <a:pt x="15428" y="7037"/>
                      <a:pt x="15670" y="7037"/>
                    </a:cubicBezTo>
                    <a:close/>
                    <a:moveTo>
                      <a:pt x="4926" y="1"/>
                    </a:moveTo>
                    <a:lnTo>
                      <a:pt x="3874" y="3159"/>
                    </a:lnTo>
                    <a:lnTo>
                      <a:pt x="669" y="3160"/>
                    </a:lnTo>
                    <a:lnTo>
                      <a:pt x="1" y="3740"/>
                    </a:lnTo>
                    <a:lnTo>
                      <a:pt x="2419" y="5224"/>
                    </a:lnTo>
                    <a:cubicBezTo>
                      <a:pt x="3557" y="4762"/>
                      <a:pt x="5278" y="4089"/>
                      <a:pt x="5278" y="4089"/>
                    </a:cubicBezTo>
                    <a:lnTo>
                      <a:pt x="7197" y="5859"/>
                    </a:lnTo>
                    <a:cubicBezTo>
                      <a:pt x="7197" y="5859"/>
                      <a:pt x="6976" y="7041"/>
                      <a:pt x="6828" y="7335"/>
                    </a:cubicBezTo>
                    <a:cubicBezTo>
                      <a:pt x="6800" y="7394"/>
                      <a:pt x="6623" y="7504"/>
                      <a:pt x="6361" y="7642"/>
                    </a:cubicBezTo>
                    <a:lnTo>
                      <a:pt x="9457" y="9543"/>
                    </a:lnTo>
                    <a:lnTo>
                      <a:pt x="9780" y="9327"/>
                    </a:lnTo>
                    <a:lnTo>
                      <a:pt x="11699" y="8441"/>
                    </a:lnTo>
                    <a:lnTo>
                      <a:pt x="11698" y="5785"/>
                    </a:lnTo>
                    <a:lnTo>
                      <a:pt x="11698" y="4826"/>
                    </a:lnTo>
                    <a:cubicBezTo>
                      <a:pt x="11698" y="4826"/>
                      <a:pt x="12952" y="5342"/>
                      <a:pt x="13247" y="5490"/>
                    </a:cubicBezTo>
                    <a:cubicBezTo>
                      <a:pt x="13542" y="5637"/>
                      <a:pt x="15239" y="5490"/>
                      <a:pt x="14797" y="6522"/>
                    </a:cubicBezTo>
                    <a:cubicBezTo>
                      <a:pt x="14355" y="7555"/>
                      <a:pt x="13248" y="9252"/>
                      <a:pt x="13248" y="9252"/>
                    </a:cubicBezTo>
                    <a:lnTo>
                      <a:pt x="12584" y="10655"/>
                    </a:lnTo>
                    <a:lnTo>
                      <a:pt x="12628" y="11488"/>
                    </a:lnTo>
                    <a:lnTo>
                      <a:pt x="13350" y="11932"/>
                    </a:lnTo>
                    <a:lnTo>
                      <a:pt x="13350" y="11932"/>
                    </a:lnTo>
                    <a:lnTo>
                      <a:pt x="12880" y="10655"/>
                    </a:lnTo>
                    <a:lnTo>
                      <a:pt x="13912" y="9990"/>
                    </a:lnTo>
                    <a:lnTo>
                      <a:pt x="14650" y="11466"/>
                    </a:lnTo>
                    <a:lnTo>
                      <a:pt x="13485" y="12014"/>
                    </a:lnTo>
                    <a:lnTo>
                      <a:pt x="14696" y="12757"/>
                    </a:lnTo>
                    <a:cubicBezTo>
                      <a:pt x="16430" y="11680"/>
                      <a:pt x="19090" y="10068"/>
                      <a:pt x="19989" y="9741"/>
                    </a:cubicBezTo>
                    <a:lnTo>
                      <a:pt x="24572" y="16249"/>
                    </a:lnTo>
                    <a:lnTo>
                      <a:pt x="24216" y="16735"/>
                    </a:lnTo>
                    <a:lnTo>
                      <a:pt x="24216" y="16735"/>
                    </a:lnTo>
                    <a:lnTo>
                      <a:pt x="25253" y="16247"/>
                    </a:lnTo>
                    <a:lnTo>
                      <a:pt x="22013" y="6536"/>
                    </a:lnTo>
                    <a:lnTo>
                      <a:pt x="20731" y="6045"/>
                    </a:lnTo>
                    <a:lnTo>
                      <a:pt x="20478" y="7258"/>
                    </a:lnTo>
                    <a:lnTo>
                      <a:pt x="19962" y="8513"/>
                    </a:lnTo>
                    <a:lnTo>
                      <a:pt x="17748" y="7702"/>
                    </a:lnTo>
                    <a:lnTo>
                      <a:pt x="17010" y="6301"/>
                    </a:lnTo>
                    <a:lnTo>
                      <a:pt x="18966" y="5370"/>
                    </a:lnTo>
                    <a:lnTo>
                      <a:pt x="49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5" name="Google Shape;32115;p23"/>
              <p:cNvSpPr/>
              <p:nvPr/>
            </p:nvSpPr>
            <p:spPr>
              <a:xfrm>
                <a:off x="7980553" y="779766"/>
                <a:ext cx="403871" cy="319187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7806" extrusionOk="0">
                    <a:moveTo>
                      <a:pt x="5294" y="1"/>
                    </a:moveTo>
                    <a:cubicBezTo>
                      <a:pt x="4395" y="328"/>
                      <a:pt x="1735" y="1940"/>
                      <a:pt x="1" y="3017"/>
                    </a:cubicBezTo>
                    <a:lnTo>
                      <a:pt x="7803" y="7805"/>
                    </a:lnTo>
                    <a:lnTo>
                      <a:pt x="9521" y="6995"/>
                    </a:lnTo>
                    <a:lnTo>
                      <a:pt x="9877" y="6509"/>
                    </a:lnTo>
                    <a:lnTo>
                      <a:pt x="52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6" name="Google Shape;32116;p23"/>
              <p:cNvSpPr/>
              <p:nvPr/>
            </p:nvSpPr>
            <p:spPr>
              <a:xfrm>
                <a:off x="7406989" y="374832"/>
                <a:ext cx="174110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3324" extrusionOk="0">
                    <a:moveTo>
                      <a:pt x="3831" y="1"/>
                    </a:moveTo>
                    <a:lnTo>
                      <a:pt x="1" y="3323"/>
                    </a:lnTo>
                    <a:lnTo>
                      <a:pt x="3206" y="3322"/>
                    </a:lnTo>
                    <a:lnTo>
                      <a:pt x="4258" y="164"/>
                    </a:lnTo>
                    <a:lnTo>
                      <a:pt x="38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7" name="Google Shape;32117;p23"/>
              <p:cNvSpPr/>
              <p:nvPr/>
            </p:nvSpPr>
            <p:spPr>
              <a:xfrm>
                <a:off x="8075213" y="601036"/>
                <a:ext cx="152152" cy="128599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145" extrusionOk="0">
                    <a:moveTo>
                      <a:pt x="1956" y="1"/>
                    </a:moveTo>
                    <a:lnTo>
                      <a:pt x="0" y="932"/>
                    </a:lnTo>
                    <a:lnTo>
                      <a:pt x="738" y="2333"/>
                    </a:lnTo>
                    <a:lnTo>
                      <a:pt x="2952" y="3144"/>
                    </a:lnTo>
                    <a:lnTo>
                      <a:pt x="3468" y="1889"/>
                    </a:lnTo>
                    <a:lnTo>
                      <a:pt x="3721" y="676"/>
                    </a:lnTo>
                    <a:lnTo>
                      <a:pt x="1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8" name="Google Shape;32118;p23"/>
              <p:cNvSpPr/>
              <p:nvPr/>
            </p:nvSpPr>
            <p:spPr>
              <a:xfrm>
                <a:off x="7478546" y="548656"/>
                <a:ext cx="195454" cy="145364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3555" extrusionOk="0">
                    <a:moveTo>
                      <a:pt x="2860" y="1"/>
                    </a:moveTo>
                    <a:cubicBezTo>
                      <a:pt x="2860" y="1"/>
                      <a:pt x="1139" y="674"/>
                      <a:pt x="1" y="1136"/>
                    </a:cubicBezTo>
                    <a:lnTo>
                      <a:pt x="3943" y="3554"/>
                    </a:lnTo>
                    <a:cubicBezTo>
                      <a:pt x="4205" y="3415"/>
                      <a:pt x="4382" y="3306"/>
                      <a:pt x="4410" y="3247"/>
                    </a:cubicBezTo>
                    <a:cubicBezTo>
                      <a:pt x="4558" y="2953"/>
                      <a:pt x="4779" y="1771"/>
                      <a:pt x="4779" y="1771"/>
                    </a:cubicBezTo>
                    <a:lnTo>
                      <a:pt x="28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9" name="Google Shape;32119;p23"/>
              <p:cNvSpPr/>
              <p:nvPr/>
            </p:nvSpPr>
            <p:spPr>
              <a:xfrm>
                <a:off x="7679970" y="482087"/>
                <a:ext cx="144832" cy="129908"/>
              </a:xfrm>
              <a:custGeom>
                <a:avLst/>
                <a:gdLst/>
                <a:ahLst/>
                <a:cxnLst/>
                <a:rect l="l" t="t" r="r" b="b"/>
                <a:pathLst>
                  <a:path w="3542" h="3177" extrusionOk="0">
                    <a:moveTo>
                      <a:pt x="179" y="1"/>
                    </a:moveTo>
                    <a:cubicBezTo>
                      <a:pt x="168" y="1"/>
                      <a:pt x="158" y="2"/>
                      <a:pt x="147" y="6"/>
                    </a:cubicBezTo>
                    <a:lnTo>
                      <a:pt x="1" y="2957"/>
                    </a:lnTo>
                    <a:cubicBezTo>
                      <a:pt x="1" y="2957"/>
                      <a:pt x="489" y="2652"/>
                      <a:pt x="854" y="2652"/>
                    </a:cubicBezTo>
                    <a:cubicBezTo>
                      <a:pt x="891" y="2652"/>
                      <a:pt x="926" y="2655"/>
                      <a:pt x="959" y="2662"/>
                    </a:cubicBezTo>
                    <a:cubicBezTo>
                      <a:pt x="1328" y="2736"/>
                      <a:pt x="2362" y="2956"/>
                      <a:pt x="2362" y="2956"/>
                    </a:cubicBezTo>
                    <a:cubicBezTo>
                      <a:pt x="2362" y="2956"/>
                      <a:pt x="2766" y="3176"/>
                      <a:pt x="3029" y="3176"/>
                    </a:cubicBezTo>
                    <a:cubicBezTo>
                      <a:pt x="3139" y="3176"/>
                      <a:pt x="3225" y="3138"/>
                      <a:pt x="3247" y="3030"/>
                    </a:cubicBezTo>
                    <a:cubicBezTo>
                      <a:pt x="3320" y="2661"/>
                      <a:pt x="3542" y="1481"/>
                      <a:pt x="3542" y="1481"/>
                    </a:cubicBezTo>
                    <a:lnTo>
                      <a:pt x="1844" y="670"/>
                    </a:lnTo>
                    <a:lnTo>
                      <a:pt x="999" y="1138"/>
                    </a:lnTo>
                    <a:lnTo>
                      <a:pt x="664" y="670"/>
                    </a:lnTo>
                    <a:cubicBezTo>
                      <a:pt x="664" y="670"/>
                      <a:pt x="396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0" name="Google Shape;32120;p23"/>
              <p:cNvSpPr/>
              <p:nvPr/>
            </p:nvSpPr>
            <p:spPr>
              <a:xfrm>
                <a:off x="7622642" y="482291"/>
                <a:ext cx="63379" cy="120748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2953" extrusionOk="0">
                    <a:moveTo>
                      <a:pt x="1549" y="1"/>
                    </a:moveTo>
                    <a:cubicBezTo>
                      <a:pt x="1329" y="74"/>
                      <a:pt x="0" y="960"/>
                      <a:pt x="0" y="960"/>
                    </a:cubicBezTo>
                    <a:lnTo>
                      <a:pt x="1403" y="2952"/>
                    </a:ln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1" name="Google Shape;32121;p23"/>
              <p:cNvSpPr/>
              <p:nvPr/>
            </p:nvSpPr>
            <p:spPr>
              <a:xfrm>
                <a:off x="7722250" y="633135"/>
                <a:ext cx="96582" cy="90530"/>
              </a:xfrm>
              <a:custGeom>
                <a:avLst/>
                <a:gdLst/>
                <a:ahLst/>
                <a:cxnLst/>
                <a:rect l="l" t="t" r="r" b="b"/>
                <a:pathLst>
                  <a:path w="2362" h="2214" extrusionOk="0">
                    <a:moveTo>
                      <a:pt x="442" y="0"/>
                    </a:moveTo>
                    <a:lnTo>
                      <a:pt x="148" y="885"/>
                    </a:lnTo>
                    <a:lnTo>
                      <a:pt x="0" y="1845"/>
                    </a:lnTo>
                    <a:lnTo>
                      <a:pt x="1549" y="2214"/>
                    </a:lnTo>
                    <a:lnTo>
                      <a:pt x="2361" y="1771"/>
                    </a:lnTo>
                    <a:lnTo>
                      <a:pt x="2213" y="369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2" name="Google Shape;32122;p23"/>
              <p:cNvSpPr/>
              <p:nvPr/>
            </p:nvSpPr>
            <p:spPr>
              <a:xfrm>
                <a:off x="7766371" y="578792"/>
                <a:ext cx="236426" cy="272491"/>
              </a:xfrm>
              <a:custGeom>
                <a:avLst/>
                <a:gdLst/>
                <a:ahLst/>
                <a:cxnLst/>
                <a:rect l="l" t="t" r="r" b="b"/>
                <a:pathLst>
                  <a:path w="5782" h="6664" extrusionOk="0">
                    <a:moveTo>
                      <a:pt x="2241" y="1"/>
                    </a:moveTo>
                    <a:lnTo>
                      <a:pt x="2241" y="960"/>
                    </a:lnTo>
                    <a:lnTo>
                      <a:pt x="2242" y="3616"/>
                    </a:lnTo>
                    <a:lnTo>
                      <a:pt x="323" y="4501"/>
                    </a:lnTo>
                    <a:lnTo>
                      <a:pt x="0" y="4717"/>
                    </a:lnTo>
                    <a:lnTo>
                      <a:pt x="3171" y="6663"/>
                    </a:lnTo>
                    <a:lnTo>
                      <a:pt x="3127" y="5830"/>
                    </a:lnTo>
                    <a:lnTo>
                      <a:pt x="3791" y="4427"/>
                    </a:lnTo>
                    <a:cubicBezTo>
                      <a:pt x="3791" y="4427"/>
                      <a:pt x="4898" y="2730"/>
                      <a:pt x="5340" y="1697"/>
                    </a:cubicBezTo>
                    <a:cubicBezTo>
                      <a:pt x="5782" y="663"/>
                      <a:pt x="4085" y="812"/>
                      <a:pt x="3790" y="665"/>
                    </a:cubicBezTo>
                    <a:cubicBezTo>
                      <a:pt x="3495" y="517"/>
                      <a:pt x="2241" y="1"/>
                      <a:pt x="22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3" name="Google Shape;32123;p23"/>
              <p:cNvSpPr/>
              <p:nvPr/>
            </p:nvSpPr>
            <p:spPr>
              <a:xfrm>
                <a:off x="7948495" y="669200"/>
                <a:ext cx="141847" cy="154564"/>
              </a:xfrm>
              <a:custGeom>
                <a:avLst/>
                <a:gdLst/>
                <a:ahLst/>
                <a:cxnLst/>
                <a:rect l="l" t="t" r="r" b="b"/>
                <a:pathLst>
                  <a:path w="3469" h="3780" extrusionOk="0">
                    <a:moveTo>
                      <a:pt x="1759" y="1"/>
                    </a:moveTo>
                    <a:cubicBezTo>
                      <a:pt x="1516" y="1"/>
                      <a:pt x="509" y="2144"/>
                      <a:pt x="0" y="2290"/>
                    </a:cubicBezTo>
                    <a:cubicBezTo>
                      <a:pt x="0" y="2290"/>
                      <a:pt x="1034" y="3618"/>
                      <a:pt x="1256" y="3765"/>
                    </a:cubicBezTo>
                    <a:cubicBezTo>
                      <a:pt x="1270" y="3775"/>
                      <a:pt x="1286" y="3780"/>
                      <a:pt x="1303" y="3780"/>
                    </a:cubicBezTo>
                    <a:cubicBezTo>
                      <a:pt x="1534" y="3780"/>
                      <a:pt x="1919" y="2880"/>
                      <a:pt x="1919" y="2880"/>
                    </a:cubicBezTo>
                    <a:cubicBezTo>
                      <a:pt x="1919" y="2880"/>
                      <a:pt x="3025" y="1699"/>
                      <a:pt x="3247" y="1404"/>
                    </a:cubicBezTo>
                    <a:cubicBezTo>
                      <a:pt x="3468" y="1108"/>
                      <a:pt x="3026" y="739"/>
                      <a:pt x="2805" y="519"/>
                    </a:cubicBezTo>
                    <a:cubicBezTo>
                      <a:pt x="2583" y="297"/>
                      <a:pt x="1992" y="76"/>
                      <a:pt x="1771" y="2"/>
                    </a:cubicBezTo>
                    <a:cubicBezTo>
                      <a:pt x="1767" y="1"/>
                      <a:pt x="1763" y="1"/>
                      <a:pt x="1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4" name="Google Shape;32124;p23"/>
              <p:cNvSpPr/>
              <p:nvPr/>
            </p:nvSpPr>
            <p:spPr>
              <a:xfrm>
                <a:off x="7906296" y="789948"/>
                <a:ext cx="72457" cy="82802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2025" extrusionOk="0">
                    <a:moveTo>
                      <a:pt x="1033" y="1"/>
                    </a:moveTo>
                    <a:lnTo>
                      <a:pt x="1" y="666"/>
                    </a:lnTo>
                    <a:lnTo>
                      <a:pt x="471" y="1943"/>
                    </a:lnTo>
                    <a:lnTo>
                      <a:pt x="606" y="2025"/>
                    </a:lnTo>
                    <a:lnTo>
                      <a:pt x="1771" y="1477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5" name="Google Shape;32125;p23"/>
              <p:cNvSpPr/>
              <p:nvPr/>
            </p:nvSpPr>
            <p:spPr>
              <a:xfrm>
                <a:off x="7555174" y="483273"/>
                <a:ext cx="37782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924" h="1140" extrusionOk="0">
                    <a:moveTo>
                      <a:pt x="242" y="1"/>
                    </a:moveTo>
                    <a:cubicBezTo>
                      <a:pt x="242" y="1"/>
                      <a:pt x="0" y="430"/>
                      <a:pt x="49" y="574"/>
                    </a:cubicBezTo>
                    <a:cubicBezTo>
                      <a:pt x="97" y="716"/>
                      <a:pt x="728" y="1139"/>
                      <a:pt x="728" y="1139"/>
                    </a:cubicBezTo>
                    <a:lnTo>
                      <a:pt x="924" y="334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26" name="Google Shape;32126;p23"/>
            <p:cNvGrpSpPr/>
            <p:nvPr/>
          </p:nvGrpSpPr>
          <p:grpSpPr>
            <a:xfrm>
              <a:off x="-303281" y="60586"/>
              <a:ext cx="1310933" cy="1785544"/>
              <a:chOff x="361519" y="619886"/>
              <a:chExt cx="1310933" cy="1785544"/>
            </a:xfrm>
          </p:grpSpPr>
          <p:sp>
            <p:nvSpPr>
              <p:cNvPr id="32127" name="Google Shape;32127;p23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8" name="Google Shape;32128;p23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9" name="Google Shape;32129;p23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0" name="Google Shape;32130;p23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1" name="Google Shape;32131;p23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2" name="Google Shape;32132;p23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3" name="Google Shape;32133;p23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4" name="Google Shape;32134;p23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5" name="Google Shape;32135;p23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6" name="Google Shape;32136;p23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7" name="Google Shape;32137;p23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8" name="Google Shape;32138;p23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9" name="Google Shape;32139;p23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0" name="Google Shape;32140;p23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1" name="Google Shape;32141;p23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2" name="Google Shape;32142;p23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3" name="Google Shape;32143;p23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4" name="Google Shape;32144;p23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5" name="Google Shape;32145;p23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6" name="Google Shape;32146;p23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7" name="Google Shape;32147;p23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8" name="Google Shape;32148;p23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9" name="Google Shape;32149;p23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0" name="Google Shape;32150;p23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51" name="Google Shape;32151;p23"/>
            <p:cNvGrpSpPr/>
            <p:nvPr/>
          </p:nvGrpSpPr>
          <p:grpSpPr>
            <a:xfrm>
              <a:off x="638895" y="2707546"/>
              <a:ext cx="794452" cy="1252870"/>
              <a:chOff x="3514220" y="2747434"/>
              <a:chExt cx="794452" cy="1252870"/>
            </a:xfrm>
          </p:grpSpPr>
          <p:sp>
            <p:nvSpPr>
              <p:cNvPr id="32152" name="Google Shape;32152;p23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3" name="Google Shape;32153;p23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4" name="Google Shape;32154;p23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5" name="Google Shape;32155;p23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6" name="Google Shape;32156;p23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7" name="Google Shape;32157;p23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8" name="Google Shape;32158;p23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9" name="Google Shape;32159;p23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0" name="Google Shape;32160;p23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1" name="Google Shape;32161;p23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2" name="Google Shape;32162;p23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3" name="Google Shape;32163;p23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4" name="Google Shape;32164;p23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5" name="Google Shape;32165;p23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6" name="Google Shape;32166;p23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7" name="Google Shape;32167;p23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8" name="Google Shape;32168;p23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9" name="Google Shape;32169;p23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0" name="Google Shape;32170;p23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1" name="Google Shape;32171;p23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2" name="Google Shape;32172;p23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3" name="Google Shape;32173;p23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4" name="Google Shape;32174;p23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5" name="Google Shape;32175;p23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6" name="Google Shape;32176;p23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7" name="Google Shape;32177;p23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8" name="Google Shape;32178;p23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9" name="Google Shape;32179;p23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0" name="Google Shape;32180;p23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1" name="Google Shape;32181;p23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2" name="Google Shape;32182;p23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3" name="Google Shape;32183;p23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4" name="Google Shape;32184;p23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5" name="Google Shape;32185;p23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6" name="Google Shape;32186;p23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7" name="Google Shape;32187;p23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8" name="Google Shape;32188;p23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9" name="Google Shape;32189;p23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0" name="Google Shape;32190;p23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1" name="Google Shape;32191;p23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2" name="Google Shape;32192;p23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3" name="Google Shape;32193;p23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4" name="Google Shape;32194;p23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5" name="Google Shape;32195;p23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6" name="Google Shape;32196;p23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7" name="Google Shape;32197;p23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8" name="Google Shape;32198;p23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99" name="Google Shape;32199;p23"/>
            <p:cNvGrpSpPr/>
            <p:nvPr/>
          </p:nvGrpSpPr>
          <p:grpSpPr>
            <a:xfrm rot="5666348">
              <a:off x="7997106" y="3332186"/>
              <a:ext cx="604927" cy="927385"/>
              <a:chOff x="6284394" y="2620102"/>
              <a:chExt cx="604927" cy="927385"/>
            </a:xfrm>
          </p:grpSpPr>
          <p:sp>
            <p:nvSpPr>
              <p:cNvPr id="32200" name="Google Shape;32200;p23"/>
              <p:cNvSpPr/>
              <p:nvPr/>
            </p:nvSpPr>
            <p:spPr>
              <a:xfrm>
                <a:off x="6284394" y="2620102"/>
                <a:ext cx="599447" cy="927385"/>
              </a:xfrm>
              <a:custGeom>
                <a:avLst/>
                <a:gdLst/>
                <a:ahLst/>
                <a:cxnLst/>
                <a:rect l="l" t="t" r="r" b="b"/>
                <a:pathLst>
                  <a:path w="14660" h="22680" extrusionOk="0">
                    <a:moveTo>
                      <a:pt x="10815" y="5717"/>
                    </a:moveTo>
                    <a:lnTo>
                      <a:pt x="11674" y="8827"/>
                    </a:lnTo>
                    <a:lnTo>
                      <a:pt x="7737" y="10348"/>
                    </a:lnTo>
                    <a:lnTo>
                      <a:pt x="6811" y="7833"/>
                    </a:lnTo>
                    <a:lnTo>
                      <a:pt x="8797" y="6245"/>
                    </a:lnTo>
                    <a:lnTo>
                      <a:pt x="10815" y="5717"/>
                    </a:lnTo>
                    <a:close/>
                    <a:moveTo>
                      <a:pt x="10217" y="10027"/>
                    </a:moveTo>
                    <a:lnTo>
                      <a:pt x="10490" y="10306"/>
                    </a:lnTo>
                    <a:lnTo>
                      <a:pt x="10677" y="11351"/>
                    </a:lnTo>
                    <a:lnTo>
                      <a:pt x="9742" y="11800"/>
                    </a:lnTo>
                    <a:lnTo>
                      <a:pt x="9621" y="11150"/>
                    </a:lnTo>
                    <a:cubicBezTo>
                      <a:pt x="9621" y="11150"/>
                      <a:pt x="8958" y="10634"/>
                      <a:pt x="8916" y="10518"/>
                    </a:cubicBezTo>
                    <a:cubicBezTo>
                      <a:pt x="8874" y="10403"/>
                      <a:pt x="10217" y="10027"/>
                      <a:pt x="10217" y="10027"/>
                    </a:cubicBezTo>
                    <a:close/>
                    <a:moveTo>
                      <a:pt x="7107" y="10030"/>
                    </a:moveTo>
                    <a:cubicBezTo>
                      <a:pt x="7203" y="10030"/>
                      <a:pt x="7149" y="10737"/>
                      <a:pt x="7149" y="10737"/>
                    </a:cubicBezTo>
                    <a:lnTo>
                      <a:pt x="8910" y="11320"/>
                    </a:lnTo>
                    <a:lnTo>
                      <a:pt x="8023" y="12827"/>
                    </a:lnTo>
                    <a:lnTo>
                      <a:pt x="6364" y="12559"/>
                    </a:lnTo>
                    <a:lnTo>
                      <a:pt x="6297" y="11915"/>
                    </a:lnTo>
                    <a:lnTo>
                      <a:pt x="5994" y="10663"/>
                    </a:lnTo>
                    <a:cubicBezTo>
                      <a:pt x="5994" y="10663"/>
                      <a:pt x="6966" y="10135"/>
                      <a:pt x="7088" y="10038"/>
                    </a:cubicBezTo>
                    <a:cubicBezTo>
                      <a:pt x="7095" y="10032"/>
                      <a:pt x="7101" y="10030"/>
                      <a:pt x="7107" y="10030"/>
                    </a:cubicBezTo>
                    <a:close/>
                    <a:moveTo>
                      <a:pt x="5967" y="12035"/>
                    </a:moveTo>
                    <a:lnTo>
                      <a:pt x="5994" y="12692"/>
                    </a:lnTo>
                    <a:lnTo>
                      <a:pt x="5768" y="13143"/>
                    </a:lnTo>
                    <a:lnTo>
                      <a:pt x="5586" y="12294"/>
                    </a:lnTo>
                    <a:lnTo>
                      <a:pt x="5967" y="12035"/>
                    </a:lnTo>
                    <a:close/>
                    <a:moveTo>
                      <a:pt x="4907" y="13387"/>
                    </a:moveTo>
                    <a:cubicBezTo>
                      <a:pt x="4991" y="13387"/>
                      <a:pt x="4958" y="13882"/>
                      <a:pt x="4958" y="13882"/>
                    </a:cubicBezTo>
                    <a:lnTo>
                      <a:pt x="2603" y="14952"/>
                    </a:lnTo>
                    <a:lnTo>
                      <a:pt x="2233" y="14206"/>
                    </a:lnTo>
                    <a:cubicBezTo>
                      <a:pt x="2233" y="14206"/>
                      <a:pt x="4775" y="13485"/>
                      <a:pt x="4886" y="13396"/>
                    </a:cubicBezTo>
                    <a:cubicBezTo>
                      <a:pt x="4893" y="13390"/>
                      <a:pt x="4900" y="13387"/>
                      <a:pt x="4907" y="13387"/>
                    </a:cubicBezTo>
                    <a:close/>
                    <a:moveTo>
                      <a:pt x="8432" y="13590"/>
                    </a:moveTo>
                    <a:lnTo>
                      <a:pt x="8199" y="18387"/>
                    </a:lnTo>
                    <a:cubicBezTo>
                      <a:pt x="8199" y="18387"/>
                      <a:pt x="5452" y="17328"/>
                      <a:pt x="4891" y="16964"/>
                    </a:cubicBezTo>
                    <a:lnTo>
                      <a:pt x="2807" y="15376"/>
                    </a:lnTo>
                    <a:lnTo>
                      <a:pt x="4593" y="14218"/>
                    </a:lnTo>
                    <a:lnTo>
                      <a:pt x="4891" y="16964"/>
                    </a:lnTo>
                    <a:lnTo>
                      <a:pt x="5718" y="13590"/>
                    </a:lnTo>
                    <a:close/>
                    <a:moveTo>
                      <a:pt x="5702" y="0"/>
                    </a:moveTo>
                    <a:lnTo>
                      <a:pt x="5666" y="385"/>
                    </a:lnTo>
                    <a:cubicBezTo>
                      <a:pt x="5666" y="385"/>
                      <a:pt x="5577" y="354"/>
                      <a:pt x="5427" y="302"/>
                    </a:cubicBezTo>
                    <a:lnTo>
                      <a:pt x="4453" y="4476"/>
                    </a:lnTo>
                    <a:lnTo>
                      <a:pt x="4218" y="5561"/>
                    </a:lnTo>
                    <a:lnTo>
                      <a:pt x="5753" y="3797"/>
                    </a:lnTo>
                    <a:lnTo>
                      <a:pt x="6250" y="2044"/>
                    </a:lnTo>
                    <a:lnTo>
                      <a:pt x="8169" y="2408"/>
                    </a:lnTo>
                    <a:lnTo>
                      <a:pt x="10121" y="2475"/>
                    </a:lnTo>
                    <a:lnTo>
                      <a:pt x="10782" y="4658"/>
                    </a:lnTo>
                    <a:lnTo>
                      <a:pt x="7407" y="5187"/>
                    </a:lnTo>
                    <a:lnTo>
                      <a:pt x="4628" y="7138"/>
                    </a:lnTo>
                    <a:lnTo>
                      <a:pt x="4206" y="5613"/>
                    </a:lnTo>
                    <a:lnTo>
                      <a:pt x="3258" y="10000"/>
                    </a:lnTo>
                    <a:lnTo>
                      <a:pt x="4164" y="9950"/>
                    </a:lnTo>
                    <a:lnTo>
                      <a:pt x="5355" y="11439"/>
                    </a:lnTo>
                    <a:lnTo>
                      <a:pt x="5024" y="13060"/>
                    </a:lnTo>
                    <a:lnTo>
                      <a:pt x="689" y="14085"/>
                    </a:lnTo>
                    <a:lnTo>
                      <a:pt x="689" y="14085"/>
                    </a:lnTo>
                    <a:lnTo>
                      <a:pt x="713" y="13880"/>
                    </a:lnTo>
                    <a:lnTo>
                      <a:pt x="1" y="14614"/>
                    </a:lnTo>
                    <a:lnTo>
                      <a:pt x="324" y="16636"/>
                    </a:lnTo>
                    <a:lnTo>
                      <a:pt x="5343" y="19220"/>
                    </a:lnTo>
                    <a:lnTo>
                      <a:pt x="6414" y="22680"/>
                    </a:lnTo>
                    <a:lnTo>
                      <a:pt x="8657" y="17600"/>
                    </a:lnTo>
                    <a:cubicBezTo>
                      <a:pt x="8662" y="17425"/>
                      <a:pt x="8650" y="17286"/>
                      <a:pt x="8611" y="17236"/>
                    </a:cubicBezTo>
                    <a:cubicBezTo>
                      <a:pt x="8596" y="17218"/>
                      <a:pt x="8593" y="17210"/>
                      <a:pt x="8600" y="17210"/>
                    </a:cubicBezTo>
                    <a:cubicBezTo>
                      <a:pt x="8615" y="17210"/>
                      <a:pt x="8683" y="17256"/>
                      <a:pt x="8778" y="17327"/>
                    </a:cubicBezTo>
                    <a:lnTo>
                      <a:pt x="9007" y="16810"/>
                    </a:lnTo>
                    <a:cubicBezTo>
                      <a:pt x="8861" y="16607"/>
                      <a:pt x="8723" y="16408"/>
                      <a:pt x="8684" y="16331"/>
                    </a:cubicBezTo>
                    <a:cubicBezTo>
                      <a:pt x="8592" y="16155"/>
                      <a:pt x="9255" y="15427"/>
                      <a:pt x="9255" y="15427"/>
                    </a:cubicBezTo>
                    <a:cubicBezTo>
                      <a:pt x="9255" y="15427"/>
                      <a:pt x="9342" y="15574"/>
                      <a:pt x="9464" y="15773"/>
                    </a:cubicBezTo>
                    <a:lnTo>
                      <a:pt x="9745" y="15138"/>
                    </a:lnTo>
                    <a:cubicBezTo>
                      <a:pt x="9428" y="15038"/>
                      <a:pt x="8909" y="14806"/>
                      <a:pt x="8909" y="14806"/>
                    </a:cubicBezTo>
                    <a:lnTo>
                      <a:pt x="9037" y="13908"/>
                    </a:lnTo>
                    <a:lnTo>
                      <a:pt x="9341" y="13416"/>
                    </a:lnTo>
                    <a:lnTo>
                      <a:pt x="9729" y="13901"/>
                    </a:lnTo>
                    <a:cubicBezTo>
                      <a:pt x="9729" y="13901"/>
                      <a:pt x="9809" y="14439"/>
                      <a:pt x="9888" y="14816"/>
                    </a:cubicBezTo>
                    <a:lnTo>
                      <a:pt x="10146" y="14232"/>
                    </a:lnTo>
                    <a:cubicBezTo>
                      <a:pt x="9978" y="13719"/>
                      <a:pt x="9779" y="13240"/>
                      <a:pt x="9556" y="12962"/>
                    </a:cubicBezTo>
                    <a:cubicBezTo>
                      <a:pt x="8943" y="12196"/>
                      <a:pt x="10317" y="12168"/>
                      <a:pt x="10523" y="12168"/>
                    </a:cubicBezTo>
                    <a:cubicBezTo>
                      <a:pt x="10539" y="12168"/>
                      <a:pt x="10548" y="12168"/>
                      <a:pt x="10548" y="12168"/>
                    </a:cubicBezTo>
                    <a:lnTo>
                      <a:pt x="10876" y="12577"/>
                    </a:lnTo>
                    <a:lnTo>
                      <a:pt x="11066" y="12147"/>
                    </a:lnTo>
                    <a:lnTo>
                      <a:pt x="10817" y="11837"/>
                    </a:lnTo>
                    <a:lnTo>
                      <a:pt x="10994" y="11497"/>
                    </a:lnTo>
                    <a:lnTo>
                      <a:pt x="11005" y="11026"/>
                    </a:lnTo>
                    <a:cubicBezTo>
                      <a:pt x="11154" y="11108"/>
                      <a:pt x="11305" y="11187"/>
                      <a:pt x="11454" y="11268"/>
                    </a:cubicBezTo>
                    <a:lnTo>
                      <a:pt x="13911" y="5705"/>
                    </a:lnTo>
                    <a:lnTo>
                      <a:pt x="13130" y="5922"/>
                    </a:lnTo>
                    <a:lnTo>
                      <a:pt x="13130" y="5922"/>
                    </a:lnTo>
                    <a:lnTo>
                      <a:pt x="13561" y="4763"/>
                    </a:lnTo>
                    <a:lnTo>
                      <a:pt x="14586" y="3672"/>
                    </a:lnTo>
                    <a:lnTo>
                      <a:pt x="14659" y="3645"/>
                    </a:lnTo>
                    <a:lnTo>
                      <a:pt x="14391" y="3516"/>
                    </a:lnTo>
                    <a:cubicBezTo>
                      <a:pt x="14336" y="3560"/>
                      <a:pt x="14295" y="3590"/>
                      <a:pt x="14295" y="3590"/>
                    </a:cubicBezTo>
                    <a:lnTo>
                      <a:pt x="14178" y="3501"/>
                    </a:lnTo>
                    <a:lnTo>
                      <a:pt x="14169" y="3410"/>
                    </a:lnTo>
                    <a:lnTo>
                      <a:pt x="13826" y="3245"/>
                    </a:lnTo>
                    <a:lnTo>
                      <a:pt x="13826" y="3245"/>
                    </a:lnTo>
                    <a:cubicBezTo>
                      <a:pt x="13850" y="3346"/>
                      <a:pt x="13866" y="3418"/>
                      <a:pt x="13866" y="3418"/>
                    </a:cubicBezTo>
                    <a:lnTo>
                      <a:pt x="13106" y="4025"/>
                    </a:lnTo>
                    <a:lnTo>
                      <a:pt x="12201" y="3204"/>
                    </a:lnTo>
                    <a:cubicBezTo>
                      <a:pt x="12201" y="3204"/>
                      <a:pt x="12558" y="2992"/>
                      <a:pt x="12906" y="2804"/>
                    </a:cubicBezTo>
                    <a:lnTo>
                      <a:pt x="12429" y="2576"/>
                    </a:lnTo>
                    <a:lnTo>
                      <a:pt x="11685" y="3368"/>
                    </a:lnTo>
                    <a:lnTo>
                      <a:pt x="10604" y="2639"/>
                    </a:lnTo>
                    <a:cubicBezTo>
                      <a:pt x="10604" y="2639"/>
                      <a:pt x="11017" y="2328"/>
                      <a:pt x="11365" y="2065"/>
                    </a:cubicBezTo>
                    <a:lnTo>
                      <a:pt x="7492" y="208"/>
                    </a:lnTo>
                    <a:lnTo>
                      <a:pt x="570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1" name="Google Shape;32201;p23"/>
              <p:cNvSpPr/>
              <p:nvPr/>
            </p:nvSpPr>
            <p:spPr>
              <a:xfrm>
                <a:off x="6484347" y="3175797"/>
                <a:ext cx="144791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3541" h="4798" extrusionOk="0">
                    <a:moveTo>
                      <a:pt x="828" y="0"/>
                    </a:moveTo>
                    <a:lnTo>
                      <a:pt x="1" y="3374"/>
                    </a:lnTo>
                    <a:cubicBezTo>
                      <a:pt x="562" y="3738"/>
                      <a:pt x="3309" y="4797"/>
                      <a:pt x="3309" y="4797"/>
                    </a:cubicBezTo>
                    <a:lnTo>
                      <a:pt x="3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2" name="Google Shape;32202;p23"/>
              <p:cNvSpPr/>
              <p:nvPr/>
            </p:nvSpPr>
            <p:spPr>
              <a:xfrm>
                <a:off x="6650074" y="3117611"/>
                <a:ext cx="79081" cy="84479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2066" extrusionOk="0">
                    <a:moveTo>
                      <a:pt x="1580" y="1"/>
                    </a:moveTo>
                    <a:cubicBezTo>
                      <a:pt x="1374" y="1"/>
                      <a:pt x="0" y="29"/>
                      <a:pt x="613" y="796"/>
                    </a:cubicBezTo>
                    <a:cubicBezTo>
                      <a:pt x="836" y="1073"/>
                      <a:pt x="1035" y="1552"/>
                      <a:pt x="1201" y="2065"/>
                    </a:cubicBezTo>
                    <a:lnTo>
                      <a:pt x="1933" y="410"/>
                    </a:lnTo>
                    <a:lnTo>
                      <a:pt x="1605" y="1"/>
                    </a:lnTo>
                    <a:cubicBezTo>
                      <a:pt x="1605" y="1"/>
                      <a:pt x="1596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3" name="Google Shape;32203;p23"/>
              <p:cNvSpPr/>
              <p:nvPr/>
            </p:nvSpPr>
            <p:spPr>
              <a:xfrm>
                <a:off x="6562896" y="2853830"/>
                <a:ext cx="198889" cy="189443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4633" extrusionOk="0">
                    <a:moveTo>
                      <a:pt x="4004" y="1"/>
                    </a:moveTo>
                    <a:lnTo>
                      <a:pt x="1986" y="529"/>
                    </a:lnTo>
                    <a:lnTo>
                      <a:pt x="1" y="2117"/>
                    </a:lnTo>
                    <a:lnTo>
                      <a:pt x="926" y="4632"/>
                    </a:lnTo>
                    <a:lnTo>
                      <a:pt x="4864" y="3111"/>
                    </a:lnTo>
                    <a:lnTo>
                      <a:pt x="40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4" name="Google Shape;32204;p23"/>
              <p:cNvSpPr/>
              <p:nvPr/>
            </p:nvSpPr>
            <p:spPr>
              <a:xfrm>
                <a:off x="6312568" y="3026958"/>
                <a:ext cx="190793" cy="169080"/>
              </a:xfrm>
              <a:custGeom>
                <a:avLst/>
                <a:gdLst/>
                <a:ahLst/>
                <a:cxnLst/>
                <a:rect l="l" t="t" r="r" b="b"/>
                <a:pathLst>
                  <a:path w="4666" h="4135" extrusionOk="0">
                    <a:moveTo>
                      <a:pt x="3475" y="0"/>
                    </a:moveTo>
                    <a:lnTo>
                      <a:pt x="2569" y="50"/>
                    </a:lnTo>
                    <a:lnTo>
                      <a:pt x="2219" y="1667"/>
                    </a:lnTo>
                    <a:lnTo>
                      <a:pt x="23" y="3930"/>
                    </a:lnTo>
                    <a:lnTo>
                      <a:pt x="0" y="4135"/>
                    </a:lnTo>
                    <a:lnTo>
                      <a:pt x="0" y="4135"/>
                    </a:lnTo>
                    <a:lnTo>
                      <a:pt x="4335" y="3110"/>
                    </a:lnTo>
                    <a:lnTo>
                      <a:pt x="4665" y="1489"/>
                    </a:lnTo>
                    <a:lnTo>
                      <a:pt x="347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5" name="Google Shape;32205;p23"/>
              <p:cNvSpPr/>
              <p:nvPr/>
            </p:nvSpPr>
            <p:spPr>
              <a:xfrm>
                <a:off x="6399132" y="3201435"/>
                <a:ext cx="85256" cy="112366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748" extrusionOk="0">
                    <a:moveTo>
                      <a:pt x="1787" y="1"/>
                    </a:moveTo>
                    <a:lnTo>
                      <a:pt x="1" y="1159"/>
                    </a:lnTo>
                    <a:lnTo>
                      <a:pt x="2085" y="2747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6" name="Google Shape;32206;p23"/>
              <p:cNvSpPr/>
              <p:nvPr/>
            </p:nvSpPr>
            <p:spPr>
              <a:xfrm>
                <a:off x="6456378" y="2703641"/>
                <a:ext cx="268934" cy="2083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5095" extrusionOk="0">
                    <a:moveTo>
                      <a:pt x="2044" y="1"/>
                    </a:moveTo>
                    <a:lnTo>
                      <a:pt x="1547" y="1754"/>
                    </a:lnTo>
                    <a:lnTo>
                      <a:pt x="12" y="3518"/>
                    </a:lnTo>
                    <a:lnTo>
                      <a:pt x="0" y="3570"/>
                    </a:lnTo>
                    <a:lnTo>
                      <a:pt x="422" y="5095"/>
                    </a:lnTo>
                    <a:lnTo>
                      <a:pt x="3201" y="3144"/>
                    </a:lnTo>
                    <a:lnTo>
                      <a:pt x="6576" y="2615"/>
                    </a:lnTo>
                    <a:lnTo>
                      <a:pt x="5915" y="432"/>
                    </a:lnTo>
                    <a:lnTo>
                      <a:pt x="3963" y="365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7" name="Google Shape;32207;p23"/>
              <p:cNvSpPr/>
              <p:nvPr/>
            </p:nvSpPr>
            <p:spPr>
              <a:xfrm>
                <a:off x="6635762" y="3250871"/>
                <a:ext cx="35656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384" extrusionOk="0">
                    <a:moveTo>
                      <a:pt x="662" y="1"/>
                    </a:moveTo>
                    <a:cubicBezTo>
                      <a:pt x="662" y="1"/>
                      <a:pt x="0" y="729"/>
                      <a:pt x="91" y="905"/>
                    </a:cubicBezTo>
                    <a:cubicBezTo>
                      <a:pt x="130" y="981"/>
                      <a:pt x="268" y="1181"/>
                      <a:pt x="414" y="1384"/>
                    </a:cubicBezTo>
                    <a:lnTo>
                      <a:pt x="871" y="347"/>
                    </a:lnTo>
                    <a:cubicBezTo>
                      <a:pt x="749" y="148"/>
                      <a:pt x="662" y="1"/>
                      <a:pt x="6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8" name="Google Shape;32208;p23"/>
              <p:cNvSpPr/>
              <p:nvPr/>
            </p:nvSpPr>
            <p:spPr>
              <a:xfrm>
                <a:off x="6529489" y="3030188"/>
                <a:ext cx="119235" cy="114410"/>
              </a:xfrm>
              <a:custGeom>
                <a:avLst/>
                <a:gdLst/>
                <a:ahLst/>
                <a:cxnLst/>
                <a:rect l="l" t="t" r="r" b="b"/>
                <a:pathLst>
                  <a:path w="2916" h="2798" extrusionOk="0">
                    <a:moveTo>
                      <a:pt x="1113" y="1"/>
                    </a:moveTo>
                    <a:cubicBezTo>
                      <a:pt x="1107" y="1"/>
                      <a:pt x="1101" y="3"/>
                      <a:pt x="1094" y="9"/>
                    </a:cubicBezTo>
                    <a:cubicBezTo>
                      <a:pt x="972" y="106"/>
                      <a:pt x="0" y="634"/>
                      <a:pt x="0" y="634"/>
                    </a:cubicBezTo>
                    <a:lnTo>
                      <a:pt x="303" y="1886"/>
                    </a:lnTo>
                    <a:lnTo>
                      <a:pt x="370" y="2530"/>
                    </a:lnTo>
                    <a:lnTo>
                      <a:pt x="2029" y="2798"/>
                    </a:lnTo>
                    <a:lnTo>
                      <a:pt x="2916" y="1291"/>
                    </a:lnTo>
                    <a:lnTo>
                      <a:pt x="1155" y="708"/>
                    </a:lnTo>
                    <a:cubicBezTo>
                      <a:pt x="1155" y="708"/>
                      <a:pt x="1209" y="1"/>
                      <a:pt x="11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9" name="Google Shape;32209;p23"/>
              <p:cNvSpPr/>
              <p:nvPr/>
            </p:nvSpPr>
            <p:spPr>
              <a:xfrm>
                <a:off x="6647211" y="3030065"/>
                <a:ext cx="73806" cy="72580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775" extrusionOk="0">
                    <a:moveTo>
                      <a:pt x="1344" y="1"/>
                    </a:moveTo>
                    <a:cubicBezTo>
                      <a:pt x="1344" y="1"/>
                      <a:pt x="1" y="377"/>
                      <a:pt x="43" y="492"/>
                    </a:cubicBezTo>
                    <a:cubicBezTo>
                      <a:pt x="85" y="608"/>
                      <a:pt x="748" y="1124"/>
                      <a:pt x="748" y="1124"/>
                    </a:cubicBezTo>
                    <a:lnTo>
                      <a:pt x="869" y="1774"/>
                    </a:lnTo>
                    <a:lnTo>
                      <a:pt x="1804" y="1325"/>
                    </a:lnTo>
                    <a:lnTo>
                      <a:pt x="1617" y="280"/>
                    </a:lnTo>
                    <a:lnTo>
                      <a:pt x="13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0" name="Google Shape;32210;p23"/>
              <p:cNvSpPr/>
              <p:nvPr/>
            </p:nvSpPr>
            <p:spPr>
              <a:xfrm>
                <a:off x="6648643" y="3168683"/>
                <a:ext cx="40031" cy="7045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723" extrusionOk="0">
                    <a:moveTo>
                      <a:pt x="433" y="0"/>
                    </a:moveTo>
                    <a:lnTo>
                      <a:pt x="129" y="492"/>
                    </a:lnTo>
                    <a:lnTo>
                      <a:pt x="1" y="1391"/>
                    </a:lnTo>
                    <a:cubicBezTo>
                      <a:pt x="1" y="1391"/>
                      <a:pt x="520" y="1622"/>
                      <a:pt x="837" y="1722"/>
                    </a:cubicBezTo>
                    <a:lnTo>
                      <a:pt x="979" y="1400"/>
                    </a:lnTo>
                    <a:cubicBezTo>
                      <a:pt x="901" y="1023"/>
                      <a:pt x="821" y="486"/>
                      <a:pt x="821" y="486"/>
                    </a:cubicBezTo>
                    <a:lnTo>
                      <a:pt x="4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1" name="Google Shape;32211;p23"/>
              <p:cNvSpPr/>
              <p:nvPr/>
            </p:nvSpPr>
            <p:spPr>
              <a:xfrm>
                <a:off x="6635762" y="3323778"/>
                <a:ext cx="7565" cy="16029"/>
              </a:xfrm>
              <a:custGeom>
                <a:avLst/>
                <a:gdLst/>
                <a:ahLst/>
                <a:cxnLst/>
                <a:rect l="l" t="t" r="r" b="b"/>
                <a:pathLst>
                  <a:path w="185" h="392" extrusionOk="0">
                    <a:moveTo>
                      <a:pt x="7" y="1"/>
                    </a:moveTo>
                    <a:cubicBezTo>
                      <a:pt x="0" y="1"/>
                      <a:pt x="3" y="9"/>
                      <a:pt x="18" y="27"/>
                    </a:cubicBezTo>
                    <a:cubicBezTo>
                      <a:pt x="57" y="77"/>
                      <a:pt x="69" y="216"/>
                      <a:pt x="64" y="391"/>
                    </a:cubicBezTo>
                    <a:lnTo>
                      <a:pt x="185" y="118"/>
                    </a:lnTo>
                    <a:cubicBezTo>
                      <a:pt x="90" y="47"/>
                      <a:pt x="22" y="1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2" name="Google Shape;32212;p23"/>
              <p:cNvSpPr/>
              <p:nvPr/>
            </p:nvSpPr>
            <p:spPr>
              <a:xfrm>
                <a:off x="6726702" y="3070955"/>
                <a:ext cx="26088" cy="45879"/>
              </a:xfrm>
              <a:custGeom>
                <a:avLst/>
                <a:gdLst/>
                <a:ahLst/>
                <a:cxnLst/>
                <a:rect l="l" t="t" r="r" b="b"/>
                <a:pathLst>
                  <a:path w="638" h="1122" extrusionOk="0">
                    <a:moveTo>
                      <a:pt x="188" y="0"/>
                    </a:moveTo>
                    <a:lnTo>
                      <a:pt x="177" y="471"/>
                    </a:lnTo>
                    <a:lnTo>
                      <a:pt x="0" y="810"/>
                    </a:lnTo>
                    <a:lnTo>
                      <a:pt x="249" y="1121"/>
                    </a:lnTo>
                    <a:lnTo>
                      <a:pt x="637" y="242"/>
                    </a:lnTo>
                    <a:cubicBezTo>
                      <a:pt x="488" y="161"/>
                      <a:pt x="337" y="82"/>
                      <a:pt x="1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3" name="Google Shape;32213;p23"/>
              <p:cNvSpPr/>
              <p:nvPr/>
            </p:nvSpPr>
            <p:spPr>
              <a:xfrm>
                <a:off x="6512806" y="3112213"/>
                <a:ext cx="16724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1108" extrusionOk="0">
                    <a:moveTo>
                      <a:pt x="381" y="0"/>
                    </a:moveTo>
                    <a:lnTo>
                      <a:pt x="0" y="259"/>
                    </a:lnTo>
                    <a:lnTo>
                      <a:pt x="182" y="1108"/>
                    </a:lnTo>
                    <a:lnTo>
                      <a:pt x="408" y="657"/>
                    </a:lnTo>
                    <a:lnTo>
                      <a:pt x="3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4" name="Google Shape;32214;p23"/>
              <p:cNvSpPr/>
              <p:nvPr/>
            </p:nvSpPr>
            <p:spPr>
              <a:xfrm>
                <a:off x="6375661" y="3167497"/>
                <a:ext cx="112816" cy="63993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1565" extrusionOk="0">
                    <a:moveTo>
                      <a:pt x="2675" y="0"/>
                    </a:moveTo>
                    <a:cubicBezTo>
                      <a:pt x="2668" y="0"/>
                      <a:pt x="2661" y="3"/>
                      <a:pt x="2654" y="9"/>
                    </a:cubicBezTo>
                    <a:cubicBezTo>
                      <a:pt x="2543" y="98"/>
                      <a:pt x="1" y="819"/>
                      <a:pt x="1" y="819"/>
                    </a:cubicBezTo>
                    <a:lnTo>
                      <a:pt x="371" y="1565"/>
                    </a:lnTo>
                    <a:lnTo>
                      <a:pt x="2726" y="495"/>
                    </a:lnTo>
                    <a:cubicBezTo>
                      <a:pt x="2726" y="495"/>
                      <a:pt x="2759" y="0"/>
                      <a:pt x="26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5" name="Google Shape;32215;p23"/>
              <p:cNvSpPr/>
              <p:nvPr/>
            </p:nvSpPr>
            <p:spPr>
              <a:xfrm>
                <a:off x="6821280" y="2769146"/>
                <a:ext cx="68041" cy="93107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277" extrusionOk="0">
                    <a:moveTo>
                      <a:pt x="1529" y="0"/>
                    </a:moveTo>
                    <a:lnTo>
                      <a:pt x="1456" y="27"/>
                    </a:lnTo>
                    <a:lnTo>
                      <a:pt x="431" y="1118"/>
                    </a:lnTo>
                    <a:lnTo>
                      <a:pt x="0" y="2277"/>
                    </a:lnTo>
                    <a:lnTo>
                      <a:pt x="0" y="2277"/>
                    </a:lnTo>
                    <a:lnTo>
                      <a:pt x="781" y="2060"/>
                    </a:lnTo>
                    <a:lnTo>
                      <a:pt x="1663" y="64"/>
                    </a:lnTo>
                    <a:lnTo>
                      <a:pt x="15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6" name="Google Shape;32216;p23"/>
              <p:cNvSpPr/>
              <p:nvPr/>
            </p:nvSpPr>
            <p:spPr>
              <a:xfrm>
                <a:off x="6717992" y="2704540"/>
                <a:ext cx="74665" cy="53321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1304" extrusionOk="0">
                    <a:moveTo>
                      <a:pt x="760" y="0"/>
                    </a:moveTo>
                    <a:cubicBezTo>
                      <a:pt x="413" y="263"/>
                      <a:pt x="0" y="573"/>
                      <a:pt x="0" y="573"/>
                    </a:cubicBezTo>
                    <a:lnTo>
                      <a:pt x="1081" y="1303"/>
                    </a:lnTo>
                    <a:lnTo>
                      <a:pt x="1825" y="511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7" name="Google Shape;32217;p23"/>
              <p:cNvSpPr/>
              <p:nvPr/>
            </p:nvSpPr>
            <p:spPr>
              <a:xfrm>
                <a:off x="6783293" y="2734758"/>
                <a:ext cx="68082" cy="49927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1221" extrusionOk="0">
                    <a:moveTo>
                      <a:pt x="705" y="0"/>
                    </a:moveTo>
                    <a:cubicBezTo>
                      <a:pt x="357" y="188"/>
                      <a:pt x="0" y="400"/>
                      <a:pt x="0" y="400"/>
                    </a:cubicBezTo>
                    <a:lnTo>
                      <a:pt x="905" y="1221"/>
                    </a:lnTo>
                    <a:lnTo>
                      <a:pt x="1665" y="614"/>
                    </a:lnTo>
                    <a:cubicBezTo>
                      <a:pt x="1665" y="614"/>
                      <a:pt x="1649" y="542"/>
                      <a:pt x="1625" y="441"/>
                    </a:cubicBez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8" name="Google Shape;32218;p23"/>
              <p:cNvSpPr/>
              <p:nvPr/>
            </p:nvSpPr>
            <p:spPr>
              <a:xfrm>
                <a:off x="6863724" y="2759537"/>
                <a:ext cx="9118" cy="736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80" extrusionOk="0">
                    <a:moveTo>
                      <a:pt x="1" y="0"/>
                    </a:moveTo>
                    <a:lnTo>
                      <a:pt x="10" y="91"/>
                    </a:lnTo>
                    <a:lnTo>
                      <a:pt x="127" y="180"/>
                    </a:lnTo>
                    <a:cubicBezTo>
                      <a:pt x="127" y="180"/>
                      <a:pt x="168" y="150"/>
                      <a:pt x="222" y="10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19" name="Google Shape;32219;p23"/>
            <p:cNvGrpSpPr/>
            <p:nvPr/>
          </p:nvGrpSpPr>
          <p:grpSpPr>
            <a:xfrm rot="-252216">
              <a:off x="2315792" y="3823222"/>
              <a:ext cx="826338" cy="2069831"/>
              <a:chOff x="6730831" y="2891080"/>
              <a:chExt cx="826346" cy="2069852"/>
            </a:xfrm>
          </p:grpSpPr>
          <p:sp>
            <p:nvSpPr>
              <p:cNvPr id="32220" name="Google Shape;32220;p23"/>
              <p:cNvSpPr/>
              <p:nvPr/>
            </p:nvSpPr>
            <p:spPr>
              <a:xfrm>
                <a:off x="6730831" y="2891080"/>
                <a:ext cx="826346" cy="2069852"/>
              </a:xfrm>
              <a:custGeom>
                <a:avLst/>
                <a:gdLst/>
                <a:ahLst/>
                <a:cxnLst/>
                <a:rect l="l" t="t" r="r" b="b"/>
                <a:pathLst>
                  <a:path w="20209" h="50620" extrusionOk="0">
                    <a:moveTo>
                      <a:pt x="15219" y="3881"/>
                    </a:moveTo>
                    <a:cubicBezTo>
                      <a:pt x="15669" y="4223"/>
                      <a:pt x="16113" y="4575"/>
                      <a:pt x="16532" y="4915"/>
                    </a:cubicBezTo>
                    <a:lnTo>
                      <a:pt x="16318" y="6167"/>
                    </a:lnTo>
                    <a:lnTo>
                      <a:pt x="13823" y="4274"/>
                    </a:lnTo>
                    <a:lnTo>
                      <a:pt x="15219" y="3881"/>
                    </a:lnTo>
                    <a:close/>
                    <a:moveTo>
                      <a:pt x="15091" y="6989"/>
                    </a:moveTo>
                    <a:lnTo>
                      <a:pt x="15904" y="7109"/>
                    </a:lnTo>
                    <a:lnTo>
                      <a:pt x="14597" y="8226"/>
                    </a:lnTo>
                    <a:lnTo>
                      <a:pt x="13924" y="8523"/>
                    </a:lnTo>
                    <a:lnTo>
                      <a:pt x="13924" y="8523"/>
                    </a:lnTo>
                    <a:lnTo>
                      <a:pt x="15091" y="6989"/>
                    </a:lnTo>
                    <a:close/>
                    <a:moveTo>
                      <a:pt x="17219" y="5481"/>
                    </a:moveTo>
                    <a:cubicBezTo>
                      <a:pt x="17462" y="5684"/>
                      <a:pt x="17691" y="5878"/>
                      <a:pt x="17900" y="6056"/>
                    </a:cubicBezTo>
                    <a:cubicBezTo>
                      <a:pt x="17477" y="7000"/>
                      <a:pt x="16835" y="8448"/>
                      <a:pt x="16824" y="8570"/>
                    </a:cubicBezTo>
                    <a:cubicBezTo>
                      <a:pt x="16822" y="8598"/>
                      <a:pt x="16810" y="8610"/>
                      <a:pt x="16790" y="8610"/>
                    </a:cubicBezTo>
                    <a:cubicBezTo>
                      <a:pt x="16684" y="8610"/>
                      <a:pt x="16369" y="8256"/>
                      <a:pt x="16369" y="8256"/>
                    </a:cubicBezTo>
                    <a:lnTo>
                      <a:pt x="17219" y="5481"/>
                    </a:lnTo>
                    <a:close/>
                    <a:moveTo>
                      <a:pt x="11747" y="2730"/>
                    </a:moveTo>
                    <a:lnTo>
                      <a:pt x="13865" y="6258"/>
                    </a:lnTo>
                    <a:lnTo>
                      <a:pt x="11710" y="8996"/>
                    </a:lnTo>
                    <a:lnTo>
                      <a:pt x="8638" y="5677"/>
                    </a:lnTo>
                    <a:cubicBezTo>
                      <a:pt x="8919" y="5087"/>
                      <a:pt x="9186" y="4526"/>
                      <a:pt x="9429" y="4019"/>
                    </a:cubicBezTo>
                    <a:cubicBezTo>
                      <a:pt x="10319" y="3480"/>
                      <a:pt x="11353" y="2876"/>
                      <a:pt x="11747" y="2730"/>
                    </a:cubicBezTo>
                    <a:close/>
                    <a:moveTo>
                      <a:pt x="9491" y="7923"/>
                    </a:moveTo>
                    <a:cubicBezTo>
                      <a:pt x="9491" y="7923"/>
                      <a:pt x="10441" y="9265"/>
                      <a:pt x="10708" y="9265"/>
                    </a:cubicBezTo>
                    <a:cubicBezTo>
                      <a:pt x="10708" y="9265"/>
                      <a:pt x="10708" y="9265"/>
                      <a:pt x="10708" y="9265"/>
                    </a:cubicBezTo>
                    <a:cubicBezTo>
                      <a:pt x="10709" y="9265"/>
                      <a:pt x="10709" y="9265"/>
                      <a:pt x="10710" y="9265"/>
                    </a:cubicBezTo>
                    <a:cubicBezTo>
                      <a:pt x="10966" y="9265"/>
                      <a:pt x="9526" y="9623"/>
                      <a:pt x="9258" y="9675"/>
                    </a:cubicBezTo>
                    <a:cubicBezTo>
                      <a:pt x="9253" y="9675"/>
                      <a:pt x="9249" y="9676"/>
                      <a:pt x="9245" y="9676"/>
                    </a:cubicBezTo>
                    <a:cubicBezTo>
                      <a:pt x="8989" y="9676"/>
                      <a:pt x="9024" y="8226"/>
                      <a:pt x="9024" y="8226"/>
                    </a:cubicBezTo>
                    <a:lnTo>
                      <a:pt x="9491" y="7923"/>
                    </a:lnTo>
                    <a:close/>
                    <a:moveTo>
                      <a:pt x="18545" y="6616"/>
                    </a:moveTo>
                    <a:cubicBezTo>
                      <a:pt x="18947" y="6967"/>
                      <a:pt x="19188" y="7186"/>
                      <a:pt x="19188" y="7186"/>
                    </a:cubicBezTo>
                    <a:lnTo>
                      <a:pt x="19247" y="10391"/>
                    </a:lnTo>
                    <a:lnTo>
                      <a:pt x="18538" y="10395"/>
                    </a:lnTo>
                    <a:lnTo>
                      <a:pt x="17468" y="8768"/>
                    </a:lnTo>
                    <a:lnTo>
                      <a:pt x="18545" y="6616"/>
                    </a:lnTo>
                    <a:close/>
                    <a:moveTo>
                      <a:pt x="16332" y="9663"/>
                    </a:moveTo>
                    <a:lnTo>
                      <a:pt x="17175" y="10157"/>
                    </a:lnTo>
                    <a:lnTo>
                      <a:pt x="17086" y="10748"/>
                    </a:lnTo>
                    <a:lnTo>
                      <a:pt x="16524" y="10252"/>
                    </a:lnTo>
                    <a:lnTo>
                      <a:pt x="16332" y="9663"/>
                    </a:lnTo>
                    <a:close/>
                    <a:moveTo>
                      <a:pt x="12634" y="9205"/>
                    </a:moveTo>
                    <a:cubicBezTo>
                      <a:pt x="12634" y="9205"/>
                      <a:pt x="13181" y="9337"/>
                      <a:pt x="13344" y="9337"/>
                    </a:cubicBezTo>
                    <a:cubicBezTo>
                      <a:pt x="13345" y="9337"/>
                      <a:pt x="13346" y="9337"/>
                      <a:pt x="13346" y="9337"/>
                    </a:cubicBezTo>
                    <a:lnTo>
                      <a:pt x="13908" y="11285"/>
                    </a:lnTo>
                    <a:lnTo>
                      <a:pt x="13908" y="11285"/>
                    </a:lnTo>
                    <a:lnTo>
                      <a:pt x="13444" y="11061"/>
                    </a:lnTo>
                    <a:lnTo>
                      <a:pt x="13438" y="10653"/>
                    </a:lnTo>
                    <a:lnTo>
                      <a:pt x="12610" y="9977"/>
                    </a:lnTo>
                    <a:lnTo>
                      <a:pt x="12634" y="9205"/>
                    </a:lnTo>
                    <a:close/>
                    <a:moveTo>
                      <a:pt x="9986" y="9970"/>
                    </a:moveTo>
                    <a:cubicBezTo>
                      <a:pt x="9986" y="9970"/>
                      <a:pt x="11177" y="10013"/>
                      <a:pt x="11394" y="10061"/>
                    </a:cubicBezTo>
                    <a:cubicBezTo>
                      <a:pt x="11611" y="10111"/>
                      <a:pt x="11685" y="11361"/>
                      <a:pt x="11685" y="11361"/>
                    </a:cubicBezTo>
                    <a:cubicBezTo>
                      <a:pt x="11685" y="11361"/>
                      <a:pt x="10673" y="11196"/>
                      <a:pt x="10091" y="11196"/>
                    </a:cubicBezTo>
                    <a:cubicBezTo>
                      <a:pt x="9968" y="11196"/>
                      <a:pt x="9864" y="11204"/>
                      <a:pt x="9793" y="11221"/>
                    </a:cubicBezTo>
                    <a:cubicBezTo>
                      <a:pt x="9778" y="11225"/>
                      <a:pt x="9764" y="11227"/>
                      <a:pt x="9752" y="11227"/>
                    </a:cubicBezTo>
                    <a:cubicBezTo>
                      <a:pt x="9430" y="11227"/>
                      <a:pt x="9986" y="9970"/>
                      <a:pt x="9986" y="9970"/>
                    </a:cubicBezTo>
                    <a:close/>
                    <a:moveTo>
                      <a:pt x="9349" y="10174"/>
                    </a:moveTo>
                    <a:lnTo>
                      <a:pt x="9453" y="10524"/>
                    </a:lnTo>
                    <a:lnTo>
                      <a:pt x="9269" y="11675"/>
                    </a:lnTo>
                    <a:lnTo>
                      <a:pt x="8989" y="10776"/>
                    </a:lnTo>
                    <a:lnTo>
                      <a:pt x="9349" y="10174"/>
                    </a:lnTo>
                    <a:close/>
                    <a:moveTo>
                      <a:pt x="12469" y="11506"/>
                    </a:moveTo>
                    <a:lnTo>
                      <a:pt x="13107" y="12352"/>
                    </a:lnTo>
                    <a:lnTo>
                      <a:pt x="13271" y="13052"/>
                    </a:lnTo>
                    <a:lnTo>
                      <a:pt x="12562" y="13056"/>
                    </a:lnTo>
                    <a:cubicBezTo>
                      <a:pt x="12562" y="13056"/>
                      <a:pt x="11557" y="12361"/>
                      <a:pt x="11340" y="12313"/>
                    </a:cubicBezTo>
                    <a:cubicBezTo>
                      <a:pt x="11123" y="12264"/>
                      <a:pt x="12469" y="11506"/>
                      <a:pt x="12469" y="11506"/>
                    </a:cubicBezTo>
                    <a:close/>
                    <a:moveTo>
                      <a:pt x="16339" y="10731"/>
                    </a:moveTo>
                    <a:lnTo>
                      <a:pt x="16922" y="11178"/>
                    </a:lnTo>
                    <a:lnTo>
                      <a:pt x="18192" y="11871"/>
                    </a:lnTo>
                    <a:cubicBezTo>
                      <a:pt x="18192" y="11871"/>
                      <a:pt x="17855" y="13273"/>
                      <a:pt x="17838" y="13473"/>
                    </a:cubicBezTo>
                    <a:cubicBezTo>
                      <a:pt x="17836" y="13498"/>
                      <a:pt x="17825" y="13509"/>
                      <a:pt x="17806" y="13509"/>
                    </a:cubicBezTo>
                    <a:cubicBezTo>
                      <a:pt x="17678" y="13509"/>
                      <a:pt x="17215" y="12977"/>
                      <a:pt x="17215" y="12977"/>
                    </a:cubicBezTo>
                    <a:lnTo>
                      <a:pt x="15336" y="14289"/>
                    </a:lnTo>
                    <a:lnTo>
                      <a:pt x="14802" y="12191"/>
                    </a:lnTo>
                    <a:lnTo>
                      <a:pt x="16339" y="10731"/>
                    </a:lnTo>
                    <a:close/>
                    <a:moveTo>
                      <a:pt x="9750" y="12019"/>
                    </a:moveTo>
                    <a:cubicBezTo>
                      <a:pt x="9750" y="12019"/>
                      <a:pt x="12256" y="13631"/>
                      <a:pt x="13465" y="13631"/>
                    </a:cubicBezTo>
                    <a:cubicBezTo>
                      <a:pt x="13468" y="13631"/>
                      <a:pt x="13470" y="13631"/>
                      <a:pt x="13473" y="13631"/>
                    </a:cubicBezTo>
                    <a:cubicBezTo>
                      <a:pt x="13476" y="13631"/>
                      <a:pt x="13478" y="13631"/>
                      <a:pt x="13481" y="13631"/>
                    </a:cubicBezTo>
                    <a:cubicBezTo>
                      <a:pt x="14673" y="13631"/>
                      <a:pt x="13337" y="15266"/>
                      <a:pt x="13337" y="15266"/>
                    </a:cubicBezTo>
                    <a:lnTo>
                      <a:pt x="10443" y="15284"/>
                    </a:lnTo>
                    <a:lnTo>
                      <a:pt x="9750" y="12019"/>
                    </a:lnTo>
                    <a:close/>
                    <a:moveTo>
                      <a:pt x="8902" y="13428"/>
                    </a:moveTo>
                    <a:lnTo>
                      <a:pt x="9622" y="13824"/>
                    </a:lnTo>
                    <a:cubicBezTo>
                      <a:pt x="9622" y="13824"/>
                      <a:pt x="9811" y="15274"/>
                      <a:pt x="9976" y="15422"/>
                    </a:cubicBezTo>
                    <a:cubicBezTo>
                      <a:pt x="10000" y="15443"/>
                      <a:pt x="9999" y="15453"/>
                      <a:pt x="9980" y="15453"/>
                    </a:cubicBezTo>
                    <a:cubicBezTo>
                      <a:pt x="9864" y="15453"/>
                      <a:pt x="9078" y="15120"/>
                      <a:pt x="8854" y="15079"/>
                    </a:cubicBezTo>
                    <a:cubicBezTo>
                      <a:pt x="8592" y="15030"/>
                      <a:pt x="8902" y="13428"/>
                      <a:pt x="8902" y="13428"/>
                    </a:cubicBezTo>
                    <a:close/>
                    <a:moveTo>
                      <a:pt x="8826" y="8621"/>
                    </a:moveTo>
                    <a:lnTo>
                      <a:pt x="8085" y="14886"/>
                    </a:lnTo>
                    <a:lnTo>
                      <a:pt x="5744" y="16403"/>
                    </a:lnTo>
                    <a:lnTo>
                      <a:pt x="4336" y="15714"/>
                    </a:lnTo>
                    <a:lnTo>
                      <a:pt x="4491" y="14455"/>
                    </a:lnTo>
                    <a:cubicBezTo>
                      <a:pt x="4491" y="14455"/>
                      <a:pt x="5542" y="12218"/>
                      <a:pt x="6775" y="9608"/>
                    </a:cubicBezTo>
                    <a:lnTo>
                      <a:pt x="8826" y="8621"/>
                    </a:lnTo>
                    <a:close/>
                    <a:moveTo>
                      <a:pt x="14281" y="14746"/>
                    </a:moveTo>
                    <a:lnTo>
                      <a:pt x="14912" y="15142"/>
                    </a:lnTo>
                    <a:cubicBezTo>
                      <a:pt x="14912" y="15142"/>
                      <a:pt x="15701" y="14929"/>
                      <a:pt x="15938" y="14929"/>
                    </a:cubicBezTo>
                    <a:cubicBezTo>
                      <a:pt x="15961" y="14929"/>
                      <a:pt x="15979" y="14931"/>
                      <a:pt x="15991" y="14936"/>
                    </a:cubicBezTo>
                    <a:cubicBezTo>
                      <a:pt x="16119" y="14984"/>
                      <a:pt x="15363" y="16640"/>
                      <a:pt x="15363" y="16640"/>
                    </a:cubicBezTo>
                    <a:lnTo>
                      <a:pt x="14916" y="16693"/>
                    </a:lnTo>
                    <a:lnTo>
                      <a:pt x="13907" y="16049"/>
                    </a:lnTo>
                    <a:lnTo>
                      <a:pt x="14281" y="14746"/>
                    </a:lnTo>
                    <a:close/>
                    <a:moveTo>
                      <a:pt x="13397" y="15801"/>
                    </a:moveTo>
                    <a:lnTo>
                      <a:pt x="13536" y="16251"/>
                    </a:lnTo>
                    <a:lnTo>
                      <a:pt x="13914" y="16638"/>
                    </a:lnTo>
                    <a:cubicBezTo>
                      <a:pt x="13216" y="16960"/>
                      <a:pt x="12521" y="17285"/>
                      <a:pt x="11825" y="17615"/>
                    </a:cubicBezTo>
                    <a:lnTo>
                      <a:pt x="11192" y="17047"/>
                    </a:lnTo>
                    <a:cubicBezTo>
                      <a:pt x="11388" y="16641"/>
                      <a:pt x="11572" y="16229"/>
                      <a:pt x="11743" y="15812"/>
                    </a:cubicBezTo>
                    <a:lnTo>
                      <a:pt x="13397" y="15801"/>
                    </a:lnTo>
                    <a:close/>
                    <a:moveTo>
                      <a:pt x="7986" y="15935"/>
                    </a:moveTo>
                    <a:lnTo>
                      <a:pt x="8485" y="16332"/>
                    </a:lnTo>
                    <a:lnTo>
                      <a:pt x="8163" y="17535"/>
                    </a:lnTo>
                    <a:lnTo>
                      <a:pt x="7783" y="18387"/>
                    </a:lnTo>
                    <a:lnTo>
                      <a:pt x="6500" y="17845"/>
                    </a:lnTo>
                    <a:lnTo>
                      <a:pt x="6136" y="16897"/>
                    </a:lnTo>
                    <a:lnTo>
                      <a:pt x="7986" y="15935"/>
                    </a:lnTo>
                    <a:close/>
                    <a:moveTo>
                      <a:pt x="4248" y="16422"/>
                    </a:moveTo>
                    <a:cubicBezTo>
                      <a:pt x="4588" y="16468"/>
                      <a:pt x="5022" y="16564"/>
                      <a:pt x="4796" y="17055"/>
                    </a:cubicBezTo>
                    <a:cubicBezTo>
                      <a:pt x="4601" y="17478"/>
                      <a:pt x="4246" y="18066"/>
                      <a:pt x="3997" y="18467"/>
                    </a:cubicBezTo>
                    <a:lnTo>
                      <a:pt x="4248" y="16422"/>
                    </a:lnTo>
                    <a:close/>
                    <a:moveTo>
                      <a:pt x="10767" y="17189"/>
                    </a:moveTo>
                    <a:lnTo>
                      <a:pt x="12124" y="18271"/>
                    </a:lnTo>
                    <a:lnTo>
                      <a:pt x="9162" y="19106"/>
                    </a:lnTo>
                    <a:lnTo>
                      <a:pt x="8837" y="17201"/>
                    </a:lnTo>
                    <a:lnTo>
                      <a:pt x="10767" y="17189"/>
                    </a:lnTo>
                    <a:close/>
                    <a:moveTo>
                      <a:pt x="6712" y="18494"/>
                    </a:moveTo>
                    <a:lnTo>
                      <a:pt x="6712" y="18494"/>
                    </a:lnTo>
                    <a:cubicBezTo>
                      <a:pt x="6713" y="18494"/>
                      <a:pt x="7484" y="18789"/>
                      <a:pt x="7653" y="18888"/>
                    </a:cubicBezTo>
                    <a:cubicBezTo>
                      <a:pt x="7822" y="18987"/>
                      <a:pt x="7679" y="19638"/>
                      <a:pt x="7679" y="19638"/>
                    </a:cubicBezTo>
                    <a:lnTo>
                      <a:pt x="6724" y="18894"/>
                    </a:lnTo>
                    <a:lnTo>
                      <a:pt x="6712" y="18494"/>
                    </a:lnTo>
                    <a:close/>
                    <a:moveTo>
                      <a:pt x="5291" y="17401"/>
                    </a:moveTo>
                    <a:cubicBezTo>
                      <a:pt x="5293" y="17401"/>
                      <a:pt x="5295" y="17401"/>
                      <a:pt x="5297" y="17402"/>
                    </a:cubicBezTo>
                    <a:cubicBezTo>
                      <a:pt x="5426" y="17451"/>
                      <a:pt x="5768" y="17600"/>
                      <a:pt x="5889" y="17748"/>
                    </a:cubicBezTo>
                    <a:cubicBezTo>
                      <a:pt x="6010" y="17897"/>
                      <a:pt x="6254" y="18147"/>
                      <a:pt x="6104" y="18348"/>
                    </a:cubicBezTo>
                    <a:cubicBezTo>
                      <a:pt x="5955" y="18549"/>
                      <a:pt x="5224" y="19354"/>
                      <a:pt x="5224" y="19354"/>
                    </a:cubicBezTo>
                    <a:cubicBezTo>
                      <a:pt x="5224" y="19354"/>
                      <a:pt x="4942" y="19966"/>
                      <a:pt x="4803" y="19966"/>
                    </a:cubicBezTo>
                    <a:cubicBezTo>
                      <a:pt x="4793" y="19966"/>
                      <a:pt x="4784" y="19963"/>
                      <a:pt x="4776" y="19957"/>
                    </a:cubicBezTo>
                    <a:cubicBezTo>
                      <a:pt x="4652" y="19857"/>
                      <a:pt x="4107" y="18960"/>
                      <a:pt x="4107" y="18960"/>
                    </a:cubicBezTo>
                    <a:cubicBezTo>
                      <a:pt x="4419" y="18860"/>
                      <a:pt x="5146" y="17401"/>
                      <a:pt x="5291" y="17401"/>
                    </a:cubicBezTo>
                    <a:close/>
                    <a:moveTo>
                      <a:pt x="14280" y="17012"/>
                    </a:moveTo>
                    <a:lnTo>
                      <a:pt x="14556" y="17295"/>
                    </a:lnTo>
                    <a:lnTo>
                      <a:pt x="15490" y="17239"/>
                    </a:lnTo>
                    <a:lnTo>
                      <a:pt x="14111" y="19999"/>
                    </a:lnTo>
                    <a:lnTo>
                      <a:pt x="13685" y="19252"/>
                    </a:lnTo>
                    <a:lnTo>
                      <a:pt x="12393" y="19359"/>
                    </a:lnTo>
                    <a:lnTo>
                      <a:pt x="12121" y="19463"/>
                    </a:lnTo>
                    <a:cubicBezTo>
                      <a:pt x="12003" y="19182"/>
                      <a:pt x="11880" y="18903"/>
                      <a:pt x="11765" y="18619"/>
                    </a:cubicBezTo>
                    <a:lnTo>
                      <a:pt x="12602" y="18313"/>
                    </a:lnTo>
                    <a:lnTo>
                      <a:pt x="12219" y="17969"/>
                    </a:lnTo>
                    <a:cubicBezTo>
                      <a:pt x="12904" y="17645"/>
                      <a:pt x="13591" y="17325"/>
                      <a:pt x="14280" y="17012"/>
                    </a:cubicBezTo>
                    <a:close/>
                    <a:moveTo>
                      <a:pt x="11426" y="18743"/>
                    </a:moveTo>
                    <a:cubicBezTo>
                      <a:pt x="11536" y="19030"/>
                      <a:pt x="11660" y="19311"/>
                      <a:pt x="11780" y="19593"/>
                    </a:cubicBezTo>
                    <a:lnTo>
                      <a:pt x="10657" y="20020"/>
                    </a:lnTo>
                    <a:lnTo>
                      <a:pt x="9763" y="20126"/>
                    </a:lnTo>
                    <a:lnTo>
                      <a:pt x="9556" y="19427"/>
                    </a:lnTo>
                    <a:lnTo>
                      <a:pt x="11426" y="18743"/>
                    </a:lnTo>
                    <a:close/>
                    <a:moveTo>
                      <a:pt x="8497" y="17782"/>
                    </a:moveTo>
                    <a:lnTo>
                      <a:pt x="9035" y="19830"/>
                    </a:lnTo>
                    <a:lnTo>
                      <a:pt x="8599" y="20283"/>
                    </a:lnTo>
                    <a:lnTo>
                      <a:pt x="8138" y="19985"/>
                    </a:lnTo>
                    <a:lnTo>
                      <a:pt x="7997" y="18486"/>
                    </a:lnTo>
                    <a:lnTo>
                      <a:pt x="8497" y="17782"/>
                    </a:lnTo>
                    <a:close/>
                    <a:moveTo>
                      <a:pt x="17067" y="13881"/>
                    </a:moveTo>
                    <a:lnTo>
                      <a:pt x="19326" y="14746"/>
                    </a:lnTo>
                    <a:lnTo>
                      <a:pt x="19399" y="18649"/>
                    </a:lnTo>
                    <a:lnTo>
                      <a:pt x="18432" y="20683"/>
                    </a:lnTo>
                    <a:lnTo>
                      <a:pt x="15191" y="19069"/>
                    </a:lnTo>
                    <a:lnTo>
                      <a:pt x="17067" y="13881"/>
                    </a:lnTo>
                    <a:close/>
                    <a:moveTo>
                      <a:pt x="4069" y="19410"/>
                    </a:moveTo>
                    <a:lnTo>
                      <a:pt x="4430" y="20409"/>
                    </a:lnTo>
                    <a:lnTo>
                      <a:pt x="3711" y="20779"/>
                    </a:lnTo>
                    <a:lnTo>
                      <a:pt x="3711" y="20779"/>
                    </a:lnTo>
                    <a:lnTo>
                      <a:pt x="3863" y="19554"/>
                    </a:lnTo>
                    <a:lnTo>
                      <a:pt x="4069" y="19410"/>
                    </a:lnTo>
                    <a:close/>
                    <a:moveTo>
                      <a:pt x="17521" y="21527"/>
                    </a:moveTo>
                    <a:cubicBezTo>
                      <a:pt x="17595" y="21527"/>
                      <a:pt x="17652" y="21534"/>
                      <a:pt x="17683" y="21552"/>
                    </a:cubicBezTo>
                    <a:cubicBezTo>
                      <a:pt x="17746" y="21588"/>
                      <a:pt x="17800" y="21707"/>
                      <a:pt x="17846" y="21844"/>
                    </a:cubicBezTo>
                    <a:lnTo>
                      <a:pt x="17482" y="22538"/>
                    </a:lnTo>
                    <a:lnTo>
                      <a:pt x="16994" y="22724"/>
                    </a:lnTo>
                    <a:lnTo>
                      <a:pt x="16516" y="21677"/>
                    </a:lnTo>
                    <a:cubicBezTo>
                      <a:pt x="16516" y="21677"/>
                      <a:pt x="17186" y="21527"/>
                      <a:pt x="17521" y="21527"/>
                    </a:cubicBezTo>
                    <a:close/>
                    <a:moveTo>
                      <a:pt x="6291" y="18852"/>
                    </a:moveTo>
                    <a:lnTo>
                      <a:pt x="8061" y="20747"/>
                    </a:lnTo>
                    <a:cubicBezTo>
                      <a:pt x="8061" y="20747"/>
                      <a:pt x="10518" y="20187"/>
                      <a:pt x="11747" y="19907"/>
                    </a:cubicBezTo>
                    <a:cubicBezTo>
                      <a:pt x="11819" y="19891"/>
                      <a:pt x="11882" y="19883"/>
                      <a:pt x="11937" y="19883"/>
                    </a:cubicBezTo>
                    <a:cubicBezTo>
                      <a:pt x="12817" y="19883"/>
                      <a:pt x="11581" y="21912"/>
                      <a:pt x="11453" y="23451"/>
                    </a:cubicBezTo>
                    <a:cubicBezTo>
                      <a:pt x="11408" y="24002"/>
                      <a:pt x="10956" y="24184"/>
                      <a:pt x="10376" y="24184"/>
                    </a:cubicBezTo>
                    <a:cubicBezTo>
                      <a:pt x="9233" y="24184"/>
                      <a:pt x="7595" y="23475"/>
                      <a:pt x="7595" y="23475"/>
                    </a:cubicBezTo>
                    <a:lnTo>
                      <a:pt x="4136" y="21589"/>
                    </a:lnTo>
                    <a:lnTo>
                      <a:pt x="6291" y="18852"/>
                    </a:lnTo>
                    <a:close/>
                    <a:moveTo>
                      <a:pt x="6587" y="23727"/>
                    </a:moveTo>
                    <a:lnTo>
                      <a:pt x="8708" y="26032"/>
                    </a:lnTo>
                    <a:lnTo>
                      <a:pt x="8444" y="26486"/>
                    </a:lnTo>
                    <a:cubicBezTo>
                      <a:pt x="8444" y="26486"/>
                      <a:pt x="6268" y="24912"/>
                      <a:pt x="6058" y="24635"/>
                    </a:cubicBezTo>
                    <a:cubicBezTo>
                      <a:pt x="5849" y="24359"/>
                      <a:pt x="6587" y="23727"/>
                      <a:pt x="6587" y="23727"/>
                    </a:cubicBezTo>
                    <a:close/>
                    <a:moveTo>
                      <a:pt x="14523" y="23308"/>
                    </a:moveTo>
                    <a:lnTo>
                      <a:pt x="15088" y="24302"/>
                    </a:lnTo>
                    <a:lnTo>
                      <a:pt x="15471" y="25365"/>
                    </a:lnTo>
                    <a:lnTo>
                      <a:pt x="13658" y="26640"/>
                    </a:lnTo>
                    <a:lnTo>
                      <a:pt x="12516" y="25515"/>
                    </a:lnTo>
                    <a:lnTo>
                      <a:pt x="12904" y="24383"/>
                    </a:lnTo>
                    <a:lnTo>
                      <a:pt x="14523" y="23308"/>
                    </a:lnTo>
                    <a:close/>
                    <a:moveTo>
                      <a:pt x="15967" y="25426"/>
                    </a:moveTo>
                    <a:lnTo>
                      <a:pt x="14985" y="27301"/>
                    </a:lnTo>
                    <a:cubicBezTo>
                      <a:pt x="14912" y="27045"/>
                      <a:pt x="14841" y="26788"/>
                      <a:pt x="14779" y="26527"/>
                    </a:cubicBezTo>
                    <a:lnTo>
                      <a:pt x="15967" y="25426"/>
                    </a:lnTo>
                    <a:close/>
                    <a:moveTo>
                      <a:pt x="11173" y="24437"/>
                    </a:moveTo>
                    <a:cubicBezTo>
                      <a:pt x="11442" y="24523"/>
                      <a:pt x="11715" y="24600"/>
                      <a:pt x="11983" y="24690"/>
                    </a:cubicBezTo>
                    <a:lnTo>
                      <a:pt x="11525" y="25555"/>
                    </a:lnTo>
                    <a:lnTo>
                      <a:pt x="12039" y="25467"/>
                    </a:lnTo>
                    <a:lnTo>
                      <a:pt x="12039" y="25467"/>
                    </a:lnTo>
                    <a:cubicBezTo>
                      <a:pt x="11712" y="26221"/>
                      <a:pt x="11380" y="26974"/>
                      <a:pt x="11043" y="27724"/>
                    </a:cubicBezTo>
                    <a:lnTo>
                      <a:pt x="10649" y="27765"/>
                    </a:lnTo>
                    <a:lnTo>
                      <a:pt x="9959" y="28547"/>
                    </a:lnTo>
                    <a:lnTo>
                      <a:pt x="9288" y="25686"/>
                    </a:lnTo>
                    <a:lnTo>
                      <a:pt x="10091" y="25823"/>
                    </a:lnTo>
                    <a:lnTo>
                      <a:pt x="11026" y="24721"/>
                    </a:lnTo>
                    <a:lnTo>
                      <a:pt x="11173" y="24437"/>
                    </a:lnTo>
                    <a:close/>
                    <a:moveTo>
                      <a:pt x="4239" y="24169"/>
                    </a:moveTo>
                    <a:lnTo>
                      <a:pt x="4042" y="28602"/>
                    </a:lnTo>
                    <a:lnTo>
                      <a:pt x="2923" y="29764"/>
                    </a:lnTo>
                    <a:lnTo>
                      <a:pt x="2666" y="29260"/>
                    </a:lnTo>
                    <a:lnTo>
                      <a:pt x="3193" y="24987"/>
                    </a:lnTo>
                    <a:lnTo>
                      <a:pt x="4239" y="24169"/>
                    </a:lnTo>
                    <a:close/>
                    <a:moveTo>
                      <a:pt x="10876" y="28363"/>
                    </a:moveTo>
                    <a:lnTo>
                      <a:pt x="11607" y="29738"/>
                    </a:lnTo>
                    <a:lnTo>
                      <a:pt x="10756" y="30557"/>
                    </a:lnTo>
                    <a:lnTo>
                      <a:pt x="9939" y="29465"/>
                    </a:lnTo>
                    <a:lnTo>
                      <a:pt x="10876" y="28363"/>
                    </a:lnTo>
                    <a:close/>
                    <a:moveTo>
                      <a:pt x="7157" y="26794"/>
                    </a:moveTo>
                    <a:cubicBezTo>
                      <a:pt x="7157" y="26794"/>
                      <a:pt x="7701" y="27782"/>
                      <a:pt x="7654" y="27959"/>
                    </a:cubicBezTo>
                    <a:cubicBezTo>
                      <a:pt x="7616" y="28106"/>
                      <a:pt x="6470" y="30548"/>
                      <a:pt x="6470" y="30548"/>
                    </a:cubicBezTo>
                    <a:lnTo>
                      <a:pt x="4899" y="30628"/>
                    </a:lnTo>
                    <a:cubicBezTo>
                      <a:pt x="4899" y="30628"/>
                      <a:pt x="4547" y="29958"/>
                      <a:pt x="4503" y="29746"/>
                    </a:cubicBezTo>
                    <a:cubicBezTo>
                      <a:pt x="4458" y="29535"/>
                      <a:pt x="5648" y="26875"/>
                      <a:pt x="5648" y="26875"/>
                    </a:cubicBezTo>
                    <a:lnTo>
                      <a:pt x="7157" y="26794"/>
                    </a:lnTo>
                    <a:close/>
                    <a:moveTo>
                      <a:pt x="7227" y="30575"/>
                    </a:moveTo>
                    <a:cubicBezTo>
                      <a:pt x="7260" y="30575"/>
                      <a:pt x="7286" y="30578"/>
                      <a:pt x="7300" y="30586"/>
                    </a:cubicBezTo>
                    <a:cubicBezTo>
                      <a:pt x="7378" y="30630"/>
                      <a:pt x="7430" y="30953"/>
                      <a:pt x="7430" y="30953"/>
                    </a:cubicBezTo>
                    <a:lnTo>
                      <a:pt x="6986" y="31122"/>
                    </a:lnTo>
                    <a:lnTo>
                      <a:pt x="6767" y="30643"/>
                    </a:lnTo>
                    <a:cubicBezTo>
                      <a:pt x="6767" y="30643"/>
                      <a:pt x="7075" y="30575"/>
                      <a:pt x="7227" y="30575"/>
                    </a:cubicBezTo>
                    <a:close/>
                    <a:moveTo>
                      <a:pt x="3528" y="30177"/>
                    </a:moveTo>
                    <a:lnTo>
                      <a:pt x="3829" y="30705"/>
                    </a:lnTo>
                    <a:lnTo>
                      <a:pt x="4032" y="31270"/>
                    </a:lnTo>
                    <a:lnTo>
                      <a:pt x="3068" y="31948"/>
                    </a:lnTo>
                    <a:lnTo>
                      <a:pt x="2460" y="31350"/>
                    </a:lnTo>
                    <a:lnTo>
                      <a:pt x="2668" y="30748"/>
                    </a:lnTo>
                    <a:lnTo>
                      <a:pt x="3528" y="30177"/>
                    </a:lnTo>
                    <a:close/>
                    <a:moveTo>
                      <a:pt x="11906" y="32080"/>
                    </a:moveTo>
                    <a:lnTo>
                      <a:pt x="12286" y="32449"/>
                    </a:lnTo>
                    <a:lnTo>
                      <a:pt x="12020" y="32956"/>
                    </a:lnTo>
                    <a:lnTo>
                      <a:pt x="11021" y="32482"/>
                    </a:lnTo>
                    <a:lnTo>
                      <a:pt x="11906" y="32080"/>
                    </a:lnTo>
                    <a:close/>
                    <a:moveTo>
                      <a:pt x="5001" y="30910"/>
                    </a:moveTo>
                    <a:lnTo>
                      <a:pt x="6418" y="31184"/>
                    </a:lnTo>
                    <a:cubicBezTo>
                      <a:pt x="6418" y="31184"/>
                      <a:pt x="6142" y="32248"/>
                      <a:pt x="6067" y="32389"/>
                    </a:cubicBezTo>
                    <a:cubicBezTo>
                      <a:pt x="6048" y="32425"/>
                      <a:pt x="6007" y="32439"/>
                      <a:pt x="5956" y="32439"/>
                    </a:cubicBezTo>
                    <a:cubicBezTo>
                      <a:pt x="5806" y="32439"/>
                      <a:pt x="5572" y="32322"/>
                      <a:pt x="5572" y="32322"/>
                    </a:cubicBezTo>
                    <a:lnTo>
                      <a:pt x="5236" y="32259"/>
                    </a:lnTo>
                    <a:lnTo>
                      <a:pt x="5024" y="32891"/>
                    </a:lnTo>
                    <a:lnTo>
                      <a:pt x="3925" y="33322"/>
                    </a:lnTo>
                    <a:cubicBezTo>
                      <a:pt x="3925" y="33322"/>
                      <a:pt x="3573" y="32652"/>
                      <a:pt x="3465" y="32441"/>
                    </a:cubicBezTo>
                    <a:cubicBezTo>
                      <a:pt x="3358" y="32229"/>
                      <a:pt x="3905" y="32049"/>
                      <a:pt x="3905" y="32049"/>
                    </a:cubicBezTo>
                    <a:cubicBezTo>
                      <a:pt x="3905" y="32049"/>
                      <a:pt x="4469" y="31656"/>
                      <a:pt x="4669" y="31514"/>
                    </a:cubicBezTo>
                    <a:cubicBezTo>
                      <a:pt x="4869" y="31371"/>
                      <a:pt x="5001" y="30910"/>
                      <a:pt x="5001" y="30910"/>
                    </a:cubicBezTo>
                    <a:close/>
                    <a:moveTo>
                      <a:pt x="7792" y="32585"/>
                    </a:moveTo>
                    <a:cubicBezTo>
                      <a:pt x="7924" y="32585"/>
                      <a:pt x="8222" y="33006"/>
                      <a:pt x="8222" y="33006"/>
                    </a:cubicBezTo>
                    <a:lnTo>
                      <a:pt x="8123" y="33167"/>
                    </a:lnTo>
                    <a:lnTo>
                      <a:pt x="7312" y="33365"/>
                    </a:lnTo>
                    <a:cubicBezTo>
                      <a:pt x="7311" y="33365"/>
                      <a:pt x="7670" y="32817"/>
                      <a:pt x="7742" y="32624"/>
                    </a:cubicBezTo>
                    <a:cubicBezTo>
                      <a:pt x="7752" y="32597"/>
                      <a:pt x="7770" y="32585"/>
                      <a:pt x="7792" y="32585"/>
                    </a:cubicBezTo>
                    <a:close/>
                    <a:moveTo>
                      <a:pt x="2308" y="32175"/>
                    </a:moveTo>
                    <a:lnTo>
                      <a:pt x="2839" y="32833"/>
                    </a:lnTo>
                    <a:lnTo>
                      <a:pt x="3208" y="33291"/>
                    </a:lnTo>
                    <a:cubicBezTo>
                      <a:pt x="3208" y="33291"/>
                      <a:pt x="2426" y="33650"/>
                      <a:pt x="2233" y="33722"/>
                    </a:cubicBezTo>
                    <a:cubicBezTo>
                      <a:pt x="2203" y="33733"/>
                      <a:pt x="2158" y="33764"/>
                      <a:pt x="2106" y="33806"/>
                    </a:cubicBezTo>
                    <a:lnTo>
                      <a:pt x="2308" y="32175"/>
                    </a:lnTo>
                    <a:close/>
                    <a:moveTo>
                      <a:pt x="9344" y="28376"/>
                    </a:moveTo>
                    <a:lnTo>
                      <a:pt x="10911" y="34146"/>
                    </a:lnTo>
                    <a:lnTo>
                      <a:pt x="9579" y="33769"/>
                    </a:lnTo>
                    <a:lnTo>
                      <a:pt x="8311" y="32621"/>
                    </a:lnTo>
                    <a:lnTo>
                      <a:pt x="7479" y="30315"/>
                    </a:lnTo>
                    <a:lnTo>
                      <a:pt x="9344" y="28376"/>
                    </a:lnTo>
                    <a:close/>
                    <a:moveTo>
                      <a:pt x="5994" y="33502"/>
                    </a:moveTo>
                    <a:lnTo>
                      <a:pt x="6898" y="33560"/>
                    </a:lnTo>
                    <a:lnTo>
                      <a:pt x="6646" y="34878"/>
                    </a:lnTo>
                    <a:lnTo>
                      <a:pt x="5974" y="35460"/>
                    </a:lnTo>
                    <a:lnTo>
                      <a:pt x="5994" y="33502"/>
                    </a:lnTo>
                    <a:close/>
                    <a:moveTo>
                      <a:pt x="8034" y="33579"/>
                    </a:moveTo>
                    <a:lnTo>
                      <a:pt x="8743" y="34460"/>
                    </a:lnTo>
                    <a:lnTo>
                      <a:pt x="7823" y="35739"/>
                    </a:lnTo>
                    <a:cubicBezTo>
                      <a:pt x="7823" y="35739"/>
                      <a:pt x="6973" y="34294"/>
                      <a:pt x="7020" y="34116"/>
                    </a:cubicBezTo>
                    <a:cubicBezTo>
                      <a:pt x="7065" y="33939"/>
                      <a:pt x="8034" y="33579"/>
                      <a:pt x="8034" y="33579"/>
                    </a:cubicBezTo>
                    <a:close/>
                    <a:moveTo>
                      <a:pt x="6857" y="35320"/>
                    </a:moveTo>
                    <a:lnTo>
                      <a:pt x="8021" y="36374"/>
                    </a:lnTo>
                    <a:lnTo>
                      <a:pt x="7209" y="37865"/>
                    </a:lnTo>
                    <a:cubicBezTo>
                      <a:pt x="7209" y="37865"/>
                      <a:pt x="6279" y="36633"/>
                      <a:pt x="6136" y="36457"/>
                    </a:cubicBezTo>
                    <a:cubicBezTo>
                      <a:pt x="5995" y="36281"/>
                      <a:pt x="6857" y="35320"/>
                      <a:pt x="6857" y="35320"/>
                    </a:cubicBezTo>
                    <a:close/>
                    <a:moveTo>
                      <a:pt x="1212" y="41058"/>
                    </a:moveTo>
                    <a:lnTo>
                      <a:pt x="1821" y="41328"/>
                    </a:lnTo>
                    <a:lnTo>
                      <a:pt x="1922" y="42000"/>
                    </a:lnTo>
                    <a:lnTo>
                      <a:pt x="1620" y="41860"/>
                    </a:lnTo>
                    <a:lnTo>
                      <a:pt x="1193" y="41216"/>
                    </a:lnTo>
                    <a:lnTo>
                      <a:pt x="1212" y="41058"/>
                    </a:lnTo>
                    <a:close/>
                    <a:moveTo>
                      <a:pt x="5185" y="33176"/>
                    </a:moveTo>
                    <a:lnTo>
                      <a:pt x="5057" y="38488"/>
                    </a:lnTo>
                    <a:lnTo>
                      <a:pt x="3310" y="42571"/>
                    </a:lnTo>
                    <a:lnTo>
                      <a:pt x="1354" y="39918"/>
                    </a:lnTo>
                    <a:lnTo>
                      <a:pt x="2008" y="34603"/>
                    </a:lnTo>
                    <a:lnTo>
                      <a:pt x="5185" y="33176"/>
                    </a:lnTo>
                    <a:close/>
                    <a:moveTo>
                      <a:pt x="9514" y="37336"/>
                    </a:moveTo>
                    <a:lnTo>
                      <a:pt x="9563" y="37643"/>
                    </a:lnTo>
                    <a:lnTo>
                      <a:pt x="6669" y="43163"/>
                    </a:lnTo>
                    <a:lnTo>
                      <a:pt x="6994" y="41011"/>
                    </a:lnTo>
                    <a:lnTo>
                      <a:pt x="7031" y="38507"/>
                    </a:lnTo>
                    <a:lnTo>
                      <a:pt x="9514" y="37336"/>
                    </a:lnTo>
                    <a:close/>
                    <a:moveTo>
                      <a:pt x="1135" y="41687"/>
                    </a:moveTo>
                    <a:cubicBezTo>
                      <a:pt x="1346" y="41917"/>
                      <a:pt x="1557" y="42639"/>
                      <a:pt x="1557" y="42639"/>
                    </a:cubicBezTo>
                    <a:cubicBezTo>
                      <a:pt x="1557" y="42639"/>
                      <a:pt x="1248" y="42938"/>
                      <a:pt x="946" y="43222"/>
                    </a:cubicBezTo>
                    <a:lnTo>
                      <a:pt x="1135" y="41687"/>
                    </a:lnTo>
                    <a:close/>
                    <a:moveTo>
                      <a:pt x="2394" y="42205"/>
                    </a:moveTo>
                    <a:cubicBezTo>
                      <a:pt x="2681" y="42205"/>
                      <a:pt x="3405" y="42981"/>
                      <a:pt x="3405" y="42981"/>
                    </a:cubicBezTo>
                    <a:lnTo>
                      <a:pt x="3233" y="43548"/>
                    </a:lnTo>
                    <a:cubicBezTo>
                      <a:pt x="3233" y="43548"/>
                      <a:pt x="2878" y="43527"/>
                      <a:pt x="2481" y="43527"/>
                    </a:cubicBezTo>
                    <a:cubicBezTo>
                      <a:pt x="2040" y="43527"/>
                      <a:pt x="1548" y="43553"/>
                      <a:pt x="1440" y="43666"/>
                    </a:cubicBezTo>
                    <a:cubicBezTo>
                      <a:pt x="1426" y="43681"/>
                      <a:pt x="1417" y="43688"/>
                      <a:pt x="1412" y="43688"/>
                    </a:cubicBezTo>
                    <a:cubicBezTo>
                      <a:pt x="1359" y="43688"/>
                      <a:pt x="2144" y="42476"/>
                      <a:pt x="2309" y="42245"/>
                    </a:cubicBezTo>
                    <a:cubicBezTo>
                      <a:pt x="2329" y="42218"/>
                      <a:pt x="2358" y="42205"/>
                      <a:pt x="2394" y="42205"/>
                    </a:cubicBezTo>
                    <a:close/>
                    <a:moveTo>
                      <a:pt x="4731" y="44512"/>
                    </a:moveTo>
                    <a:lnTo>
                      <a:pt x="4731" y="44512"/>
                    </a:lnTo>
                    <a:cubicBezTo>
                      <a:pt x="4731" y="44512"/>
                      <a:pt x="3527" y="48835"/>
                      <a:pt x="3082" y="49737"/>
                    </a:cubicBezTo>
                    <a:lnTo>
                      <a:pt x="212" y="49182"/>
                    </a:lnTo>
                    <a:lnTo>
                      <a:pt x="774" y="44618"/>
                    </a:lnTo>
                    <a:lnTo>
                      <a:pt x="4731" y="44512"/>
                    </a:lnTo>
                    <a:close/>
                    <a:moveTo>
                      <a:pt x="10521" y="0"/>
                    </a:moveTo>
                    <a:cubicBezTo>
                      <a:pt x="10288" y="0"/>
                      <a:pt x="10118" y="77"/>
                      <a:pt x="10028" y="249"/>
                    </a:cubicBezTo>
                    <a:cubicBezTo>
                      <a:pt x="9137" y="1946"/>
                      <a:pt x="3793" y="13201"/>
                      <a:pt x="3793" y="13201"/>
                    </a:cubicBezTo>
                    <a:lnTo>
                      <a:pt x="0" y="49994"/>
                    </a:lnTo>
                    <a:lnTo>
                      <a:pt x="2888" y="50620"/>
                    </a:lnTo>
                    <a:lnTo>
                      <a:pt x="20209" y="18187"/>
                    </a:lnTo>
                    <a:lnTo>
                      <a:pt x="19643" y="6097"/>
                    </a:lnTo>
                    <a:cubicBezTo>
                      <a:pt x="19643" y="6097"/>
                      <a:pt x="12593" y="0"/>
                      <a:pt x="10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1" name="Google Shape;32221;p23"/>
              <p:cNvSpPr/>
              <p:nvPr/>
            </p:nvSpPr>
            <p:spPr>
              <a:xfrm>
                <a:off x="7003527" y="4417709"/>
                <a:ext cx="118336" cy="238307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5828" extrusionOk="0">
                    <a:moveTo>
                      <a:pt x="2845" y="1"/>
                    </a:moveTo>
                    <a:lnTo>
                      <a:pt x="362" y="1172"/>
                    </a:lnTo>
                    <a:lnTo>
                      <a:pt x="325" y="3676"/>
                    </a:lnTo>
                    <a:lnTo>
                      <a:pt x="0" y="5828"/>
                    </a:lnTo>
                    <a:lnTo>
                      <a:pt x="2894" y="308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2" name="Google Shape;32222;p23"/>
              <p:cNvSpPr/>
              <p:nvPr/>
            </p:nvSpPr>
            <p:spPr>
              <a:xfrm>
                <a:off x="7242570" y="3844104"/>
                <a:ext cx="120912" cy="136286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3333" extrusionOk="0">
                    <a:moveTo>
                      <a:pt x="2008" y="1"/>
                    </a:moveTo>
                    <a:lnTo>
                      <a:pt x="389" y="1076"/>
                    </a:lnTo>
                    <a:lnTo>
                      <a:pt x="1" y="2208"/>
                    </a:lnTo>
                    <a:lnTo>
                      <a:pt x="1143" y="3333"/>
                    </a:lnTo>
                    <a:lnTo>
                      <a:pt x="2956" y="2058"/>
                    </a:lnTo>
                    <a:lnTo>
                      <a:pt x="2573" y="995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3" name="Google Shape;32223;p23"/>
              <p:cNvSpPr/>
              <p:nvPr/>
            </p:nvSpPr>
            <p:spPr>
              <a:xfrm>
                <a:off x="7335104" y="3930709"/>
                <a:ext cx="48659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877" extrusionOk="0">
                    <a:moveTo>
                      <a:pt x="1190" y="1"/>
                    </a:moveTo>
                    <a:lnTo>
                      <a:pt x="1" y="1102"/>
                    </a:lnTo>
                    <a:cubicBezTo>
                      <a:pt x="63" y="1363"/>
                      <a:pt x="134" y="1620"/>
                      <a:pt x="207" y="1876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4" name="Google Shape;32224;p23"/>
              <p:cNvSpPr/>
              <p:nvPr/>
            </p:nvSpPr>
            <p:spPr>
              <a:xfrm>
                <a:off x="7110577" y="3890309"/>
                <a:ext cx="112611" cy="16809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4111" extrusionOk="0">
                    <a:moveTo>
                      <a:pt x="1886" y="0"/>
                    </a:moveTo>
                    <a:lnTo>
                      <a:pt x="1739" y="284"/>
                    </a:lnTo>
                    <a:lnTo>
                      <a:pt x="804" y="1386"/>
                    </a:lnTo>
                    <a:lnTo>
                      <a:pt x="1" y="1249"/>
                    </a:lnTo>
                    <a:lnTo>
                      <a:pt x="672" y="4110"/>
                    </a:lnTo>
                    <a:lnTo>
                      <a:pt x="1362" y="3328"/>
                    </a:lnTo>
                    <a:lnTo>
                      <a:pt x="1756" y="3287"/>
                    </a:lnTo>
                    <a:cubicBezTo>
                      <a:pt x="2093" y="2537"/>
                      <a:pt x="2426" y="1784"/>
                      <a:pt x="2753" y="1030"/>
                    </a:cubicBezTo>
                    <a:lnTo>
                      <a:pt x="2753" y="1030"/>
                    </a:lnTo>
                    <a:lnTo>
                      <a:pt x="2238" y="1118"/>
                    </a:lnTo>
                    <a:lnTo>
                      <a:pt x="2696" y="253"/>
                    </a:lnTo>
                    <a:cubicBezTo>
                      <a:pt x="2428" y="163"/>
                      <a:pt x="2155" y="86"/>
                      <a:pt x="1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5" name="Google Shape;32225;p23"/>
              <p:cNvSpPr/>
              <p:nvPr/>
            </p:nvSpPr>
            <p:spPr>
              <a:xfrm>
                <a:off x="7406171" y="3771278"/>
                <a:ext cx="54384" cy="4898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98" extrusionOk="0">
                    <a:moveTo>
                      <a:pt x="1005" y="1"/>
                    </a:moveTo>
                    <a:cubicBezTo>
                      <a:pt x="670" y="1"/>
                      <a:pt x="0" y="151"/>
                      <a:pt x="0" y="151"/>
                    </a:cubicBezTo>
                    <a:lnTo>
                      <a:pt x="478" y="1198"/>
                    </a:lnTo>
                    <a:lnTo>
                      <a:pt x="966" y="1012"/>
                    </a:lnTo>
                    <a:lnTo>
                      <a:pt x="1330" y="318"/>
                    </a:lnTo>
                    <a:cubicBezTo>
                      <a:pt x="1284" y="181"/>
                      <a:pt x="1230" y="62"/>
                      <a:pt x="1167" y="26"/>
                    </a:cubicBezTo>
                    <a:cubicBezTo>
                      <a:pt x="1136" y="8"/>
                      <a:pt x="1079" y="1"/>
                      <a:pt x="10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6" name="Google Shape;32226;p23"/>
              <p:cNvSpPr/>
              <p:nvPr/>
            </p:nvSpPr>
            <p:spPr>
              <a:xfrm>
                <a:off x="7181480" y="4202832"/>
                <a:ext cx="51726" cy="3582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876" extrusionOk="0">
                    <a:moveTo>
                      <a:pt x="885" y="0"/>
                    </a:moveTo>
                    <a:lnTo>
                      <a:pt x="0" y="402"/>
                    </a:lnTo>
                    <a:lnTo>
                      <a:pt x="999" y="876"/>
                    </a:lnTo>
                    <a:lnTo>
                      <a:pt x="1265" y="369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7" name="Google Shape;32227;p23"/>
              <p:cNvSpPr/>
              <p:nvPr/>
            </p:nvSpPr>
            <p:spPr>
              <a:xfrm>
                <a:off x="6908090" y="3243593"/>
                <a:ext cx="183678" cy="318206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782" extrusionOk="0">
                    <a:moveTo>
                      <a:pt x="4491" y="0"/>
                    </a:moveTo>
                    <a:lnTo>
                      <a:pt x="2440" y="987"/>
                    </a:lnTo>
                    <a:cubicBezTo>
                      <a:pt x="1207" y="3597"/>
                      <a:pt x="157" y="5834"/>
                      <a:pt x="157" y="5834"/>
                    </a:cubicBezTo>
                    <a:lnTo>
                      <a:pt x="1" y="7093"/>
                    </a:lnTo>
                    <a:lnTo>
                      <a:pt x="1409" y="7781"/>
                    </a:lnTo>
                    <a:lnTo>
                      <a:pt x="3750" y="6265"/>
                    </a:lnTo>
                    <a:lnTo>
                      <a:pt x="4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8" name="Google Shape;32228;p23"/>
              <p:cNvSpPr/>
              <p:nvPr/>
            </p:nvSpPr>
            <p:spPr>
              <a:xfrm>
                <a:off x="7083998" y="3002669"/>
                <a:ext cx="213773" cy="25629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268" extrusionOk="0">
                    <a:moveTo>
                      <a:pt x="3110" y="1"/>
                    </a:moveTo>
                    <a:cubicBezTo>
                      <a:pt x="2716" y="147"/>
                      <a:pt x="1682" y="751"/>
                      <a:pt x="792" y="1290"/>
                    </a:cubicBezTo>
                    <a:cubicBezTo>
                      <a:pt x="549" y="1797"/>
                      <a:pt x="282" y="2358"/>
                      <a:pt x="1" y="2948"/>
                    </a:cubicBezTo>
                    <a:lnTo>
                      <a:pt x="3073" y="6267"/>
                    </a:lnTo>
                    <a:lnTo>
                      <a:pt x="5228" y="3529"/>
                    </a:lnTo>
                    <a:lnTo>
                      <a:pt x="31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9" name="Google Shape;32229;p23"/>
              <p:cNvSpPr/>
              <p:nvPr/>
            </p:nvSpPr>
            <p:spPr>
              <a:xfrm>
                <a:off x="7129468" y="3382537"/>
                <a:ext cx="201342" cy="133506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3265" extrusionOk="0">
                    <a:moveTo>
                      <a:pt x="1" y="0"/>
                    </a:moveTo>
                    <a:lnTo>
                      <a:pt x="694" y="3265"/>
                    </a:lnTo>
                    <a:lnTo>
                      <a:pt x="3588" y="3247"/>
                    </a:lnTo>
                    <a:cubicBezTo>
                      <a:pt x="3588" y="3247"/>
                      <a:pt x="4924" y="1612"/>
                      <a:pt x="3732" y="1612"/>
                    </a:cubicBezTo>
                    <a:cubicBezTo>
                      <a:pt x="3729" y="1612"/>
                      <a:pt x="3727" y="1612"/>
                      <a:pt x="3724" y="1612"/>
                    </a:cubicBezTo>
                    <a:cubicBezTo>
                      <a:pt x="3721" y="1612"/>
                      <a:pt x="3719" y="1612"/>
                      <a:pt x="3716" y="1612"/>
                    </a:cubicBezTo>
                    <a:cubicBezTo>
                      <a:pt x="2507" y="161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0" name="Google Shape;32230;p23"/>
              <p:cNvSpPr/>
              <p:nvPr/>
            </p:nvSpPr>
            <p:spPr>
              <a:xfrm>
                <a:off x="6899953" y="3661898"/>
                <a:ext cx="354966" cy="21810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5334" extrusionOk="0">
                    <a:moveTo>
                      <a:pt x="2155" y="1"/>
                    </a:moveTo>
                    <a:lnTo>
                      <a:pt x="0" y="2738"/>
                    </a:lnTo>
                    <a:lnTo>
                      <a:pt x="3459" y="4624"/>
                    </a:lnTo>
                    <a:cubicBezTo>
                      <a:pt x="3459" y="4624"/>
                      <a:pt x="5097" y="5333"/>
                      <a:pt x="6240" y="5333"/>
                    </a:cubicBezTo>
                    <a:cubicBezTo>
                      <a:pt x="6820" y="5333"/>
                      <a:pt x="7272" y="5151"/>
                      <a:pt x="7317" y="4600"/>
                    </a:cubicBezTo>
                    <a:cubicBezTo>
                      <a:pt x="7445" y="3061"/>
                      <a:pt x="8681" y="1032"/>
                      <a:pt x="7801" y="1032"/>
                    </a:cubicBezTo>
                    <a:cubicBezTo>
                      <a:pt x="7746" y="1032"/>
                      <a:pt x="7683" y="1040"/>
                      <a:pt x="7611" y="1056"/>
                    </a:cubicBezTo>
                    <a:cubicBezTo>
                      <a:pt x="6382" y="1336"/>
                      <a:pt x="3925" y="1896"/>
                      <a:pt x="3925" y="1896"/>
                    </a:cubicBezTo>
                    <a:lnTo>
                      <a:pt x="21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1" name="Google Shape;32231;p23"/>
              <p:cNvSpPr/>
              <p:nvPr/>
            </p:nvSpPr>
            <p:spPr>
              <a:xfrm>
                <a:off x="7092217" y="3593939"/>
                <a:ext cx="134365" cy="784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918" extrusionOk="0">
                    <a:moveTo>
                      <a:pt x="1930" y="0"/>
                    </a:moveTo>
                    <a:lnTo>
                      <a:pt x="0" y="12"/>
                    </a:lnTo>
                    <a:lnTo>
                      <a:pt x="324" y="1917"/>
                    </a:lnTo>
                    <a:lnTo>
                      <a:pt x="3286" y="1082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2" name="Google Shape;32232;p23"/>
              <p:cNvSpPr/>
              <p:nvPr/>
            </p:nvSpPr>
            <p:spPr>
              <a:xfrm>
                <a:off x="7351951" y="3458674"/>
                <a:ext cx="172106" cy="278216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6804" extrusionOk="0">
                    <a:moveTo>
                      <a:pt x="1877" y="0"/>
                    </a:moveTo>
                    <a:lnTo>
                      <a:pt x="1" y="5188"/>
                    </a:lnTo>
                    <a:lnTo>
                      <a:pt x="3242" y="6803"/>
                    </a:lnTo>
                    <a:lnTo>
                      <a:pt x="4209" y="4768"/>
                    </a:lnTo>
                    <a:lnTo>
                      <a:pt x="4136" y="864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3" name="Google Shape;32233;p23"/>
              <p:cNvSpPr/>
              <p:nvPr/>
            </p:nvSpPr>
            <p:spPr>
              <a:xfrm>
                <a:off x="7445098" y="3161527"/>
                <a:ext cx="72784" cy="15460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781" extrusionOk="0">
                    <a:moveTo>
                      <a:pt x="1077" y="1"/>
                    </a:moveTo>
                    <a:lnTo>
                      <a:pt x="0" y="2153"/>
                    </a:lnTo>
                    <a:lnTo>
                      <a:pt x="1070" y="3781"/>
                    </a:lnTo>
                    <a:lnTo>
                      <a:pt x="1779" y="3777"/>
                    </a:lnTo>
                    <a:lnTo>
                      <a:pt x="1720" y="572"/>
                    </a:lnTo>
                    <a:cubicBezTo>
                      <a:pt x="1720" y="572"/>
                      <a:pt x="1479" y="352"/>
                      <a:pt x="10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4" name="Google Shape;32234;p23"/>
              <p:cNvSpPr/>
              <p:nvPr/>
            </p:nvSpPr>
            <p:spPr>
              <a:xfrm>
                <a:off x="7296054" y="3049734"/>
                <a:ext cx="110771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286" extrusionOk="0">
                    <a:moveTo>
                      <a:pt x="1396" y="1"/>
                    </a:moveTo>
                    <a:lnTo>
                      <a:pt x="0" y="394"/>
                    </a:lnTo>
                    <a:lnTo>
                      <a:pt x="2495" y="2286"/>
                    </a:lnTo>
                    <a:lnTo>
                      <a:pt x="2709" y="1035"/>
                    </a:lnTo>
                    <a:cubicBezTo>
                      <a:pt x="2290" y="694"/>
                      <a:pt x="1846" y="343"/>
                      <a:pt x="1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5" name="Google Shape;32235;p23"/>
              <p:cNvSpPr/>
              <p:nvPr/>
            </p:nvSpPr>
            <p:spPr>
              <a:xfrm>
                <a:off x="7116383" y="3298754"/>
                <a:ext cx="9224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391" extrusionOk="0">
                    <a:moveTo>
                      <a:pt x="557" y="0"/>
                    </a:moveTo>
                    <a:cubicBezTo>
                      <a:pt x="557" y="0"/>
                      <a:pt x="1" y="1257"/>
                      <a:pt x="323" y="1257"/>
                    </a:cubicBezTo>
                    <a:cubicBezTo>
                      <a:pt x="335" y="1257"/>
                      <a:pt x="349" y="1255"/>
                      <a:pt x="364" y="1251"/>
                    </a:cubicBezTo>
                    <a:cubicBezTo>
                      <a:pt x="435" y="1234"/>
                      <a:pt x="539" y="1226"/>
                      <a:pt x="662" y="1226"/>
                    </a:cubicBezTo>
                    <a:cubicBezTo>
                      <a:pt x="1244" y="1226"/>
                      <a:pt x="2256" y="1391"/>
                      <a:pt x="2256" y="1391"/>
                    </a:cubicBezTo>
                    <a:cubicBezTo>
                      <a:pt x="2256" y="1391"/>
                      <a:pt x="2183" y="141"/>
                      <a:pt x="1965" y="91"/>
                    </a:cubicBezTo>
                    <a:cubicBezTo>
                      <a:pt x="1748" y="43"/>
                      <a:pt x="557" y="0"/>
                      <a:pt x="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6" name="Google Shape;32236;p23"/>
              <p:cNvSpPr/>
              <p:nvPr/>
            </p:nvSpPr>
            <p:spPr>
              <a:xfrm>
                <a:off x="7336085" y="3329830"/>
                <a:ext cx="138617" cy="145568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3560" extrusionOk="0">
                    <a:moveTo>
                      <a:pt x="1537" y="1"/>
                    </a:moveTo>
                    <a:lnTo>
                      <a:pt x="0" y="1461"/>
                    </a:lnTo>
                    <a:lnTo>
                      <a:pt x="534" y="3559"/>
                    </a:lnTo>
                    <a:lnTo>
                      <a:pt x="2413" y="2247"/>
                    </a:lnTo>
                    <a:cubicBezTo>
                      <a:pt x="2413" y="2247"/>
                      <a:pt x="2877" y="2779"/>
                      <a:pt x="3005" y="2779"/>
                    </a:cubicBezTo>
                    <a:cubicBezTo>
                      <a:pt x="3023" y="2779"/>
                      <a:pt x="3034" y="2768"/>
                      <a:pt x="3036" y="2743"/>
                    </a:cubicBezTo>
                    <a:cubicBezTo>
                      <a:pt x="3053" y="2543"/>
                      <a:pt x="3390" y="1141"/>
                      <a:pt x="3390" y="1141"/>
                    </a:cubicBezTo>
                    <a:lnTo>
                      <a:pt x="2120" y="448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7" name="Google Shape;32237;p23"/>
              <p:cNvSpPr/>
              <p:nvPr/>
            </p:nvSpPr>
            <p:spPr>
              <a:xfrm>
                <a:off x="7299448" y="3494003"/>
                <a:ext cx="90530" cy="7965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1948" extrusionOk="0">
                    <a:moveTo>
                      <a:pt x="375" y="1"/>
                    </a:moveTo>
                    <a:lnTo>
                      <a:pt x="1" y="1304"/>
                    </a:lnTo>
                    <a:lnTo>
                      <a:pt x="1010" y="1948"/>
                    </a:lnTo>
                    <a:lnTo>
                      <a:pt x="1457" y="1895"/>
                    </a:lnTo>
                    <a:cubicBezTo>
                      <a:pt x="1457" y="1895"/>
                      <a:pt x="2213" y="239"/>
                      <a:pt x="2085" y="191"/>
                    </a:cubicBezTo>
                    <a:cubicBezTo>
                      <a:pt x="2073" y="186"/>
                      <a:pt x="2055" y="184"/>
                      <a:pt x="2032" y="184"/>
                    </a:cubicBezTo>
                    <a:cubicBezTo>
                      <a:pt x="1795" y="184"/>
                      <a:pt x="1006" y="397"/>
                      <a:pt x="1006" y="397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8" name="Google Shape;32238;p23"/>
              <p:cNvSpPr/>
              <p:nvPr/>
            </p:nvSpPr>
            <p:spPr>
              <a:xfrm>
                <a:off x="7082158" y="3440110"/>
                <a:ext cx="57573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026" extrusionOk="0">
                    <a:moveTo>
                      <a:pt x="310" y="1"/>
                    </a:moveTo>
                    <a:cubicBezTo>
                      <a:pt x="310" y="1"/>
                      <a:pt x="0" y="1603"/>
                      <a:pt x="262" y="1652"/>
                    </a:cubicBezTo>
                    <a:cubicBezTo>
                      <a:pt x="486" y="1693"/>
                      <a:pt x="1272" y="2026"/>
                      <a:pt x="1388" y="2026"/>
                    </a:cubicBezTo>
                    <a:cubicBezTo>
                      <a:pt x="1407" y="2026"/>
                      <a:pt x="1408" y="2016"/>
                      <a:pt x="1384" y="1995"/>
                    </a:cubicBezTo>
                    <a:cubicBezTo>
                      <a:pt x="1219" y="1847"/>
                      <a:pt x="1030" y="397"/>
                      <a:pt x="1030" y="397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9" name="Google Shape;32239;p23"/>
              <p:cNvSpPr/>
              <p:nvPr/>
            </p:nvSpPr>
            <p:spPr>
              <a:xfrm>
                <a:off x="7185651" y="3361520"/>
                <a:ext cx="87832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551" extrusionOk="0">
                    <a:moveTo>
                      <a:pt x="1346" y="1"/>
                    </a:moveTo>
                    <a:cubicBezTo>
                      <a:pt x="1346" y="1"/>
                      <a:pt x="0" y="759"/>
                      <a:pt x="217" y="808"/>
                    </a:cubicBezTo>
                    <a:cubicBezTo>
                      <a:pt x="434" y="856"/>
                      <a:pt x="1439" y="1551"/>
                      <a:pt x="1439" y="1551"/>
                    </a:cubicBezTo>
                    <a:lnTo>
                      <a:pt x="2148" y="1546"/>
                    </a:lnTo>
                    <a:lnTo>
                      <a:pt x="1984" y="8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0" name="Google Shape;32240;p23"/>
              <p:cNvSpPr/>
              <p:nvPr/>
            </p:nvSpPr>
            <p:spPr>
              <a:xfrm>
                <a:off x="7098392" y="3215011"/>
                <a:ext cx="80840" cy="7172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754" extrusionOk="0">
                    <a:moveTo>
                      <a:pt x="502" y="1"/>
                    </a:moveTo>
                    <a:lnTo>
                      <a:pt x="35" y="304"/>
                    </a:lnTo>
                    <a:cubicBezTo>
                      <a:pt x="35" y="304"/>
                      <a:pt x="0" y="1754"/>
                      <a:pt x="256" y="1754"/>
                    </a:cubicBezTo>
                    <a:cubicBezTo>
                      <a:pt x="260" y="1754"/>
                      <a:pt x="264" y="1753"/>
                      <a:pt x="269" y="1753"/>
                    </a:cubicBezTo>
                    <a:cubicBezTo>
                      <a:pt x="537" y="1701"/>
                      <a:pt x="1977" y="1343"/>
                      <a:pt x="1721" y="1343"/>
                    </a:cubicBezTo>
                    <a:cubicBezTo>
                      <a:pt x="1720" y="1343"/>
                      <a:pt x="1720" y="1343"/>
                      <a:pt x="1719" y="1343"/>
                    </a:cubicBezTo>
                    <a:cubicBezTo>
                      <a:pt x="1719" y="1343"/>
                      <a:pt x="1719" y="1343"/>
                      <a:pt x="1719" y="1343"/>
                    </a:cubicBezTo>
                    <a:cubicBezTo>
                      <a:pt x="1452" y="1343"/>
                      <a:pt x="50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1" name="Google Shape;32241;p23"/>
              <p:cNvSpPr/>
              <p:nvPr/>
            </p:nvSpPr>
            <p:spPr>
              <a:xfrm>
                <a:off x="6981733" y="3542663"/>
                <a:ext cx="96051" cy="100262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52" extrusionOk="0">
                    <a:moveTo>
                      <a:pt x="1850" y="0"/>
                    </a:moveTo>
                    <a:lnTo>
                      <a:pt x="0" y="962"/>
                    </a:lnTo>
                    <a:lnTo>
                      <a:pt x="364" y="1910"/>
                    </a:lnTo>
                    <a:lnTo>
                      <a:pt x="1647" y="2452"/>
                    </a:lnTo>
                    <a:lnTo>
                      <a:pt x="2027" y="1600"/>
                    </a:lnTo>
                    <a:lnTo>
                      <a:pt x="2349" y="397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2" name="Google Shape;32242;p23"/>
              <p:cNvSpPr/>
              <p:nvPr/>
            </p:nvSpPr>
            <p:spPr>
              <a:xfrm>
                <a:off x="7098351" y="3307095"/>
                <a:ext cx="19014" cy="6137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501" extrusionOk="0">
                    <a:moveTo>
                      <a:pt x="361" y="0"/>
                    </a:moveTo>
                    <a:lnTo>
                      <a:pt x="1" y="602"/>
                    </a:lnTo>
                    <a:lnTo>
                      <a:pt x="281" y="1501"/>
                    </a:lnTo>
                    <a:lnTo>
                      <a:pt x="465" y="3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3" name="Google Shape;32243;p23"/>
              <p:cNvSpPr/>
              <p:nvPr/>
            </p:nvSpPr>
            <p:spPr>
              <a:xfrm>
                <a:off x="6894228" y="3562535"/>
                <a:ext cx="41994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047" extrusionOk="0">
                    <a:moveTo>
                      <a:pt x="252" y="1"/>
                    </a:moveTo>
                    <a:lnTo>
                      <a:pt x="1" y="2046"/>
                    </a:lnTo>
                    <a:cubicBezTo>
                      <a:pt x="250" y="1645"/>
                      <a:pt x="605" y="1058"/>
                      <a:pt x="800" y="634"/>
                    </a:cubicBezTo>
                    <a:cubicBezTo>
                      <a:pt x="1026" y="143"/>
                      <a:pt x="592" y="47"/>
                      <a:pt x="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4" name="Google Shape;32244;p23"/>
              <p:cNvSpPr/>
              <p:nvPr/>
            </p:nvSpPr>
            <p:spPr>
              <a:xfrm>
                <a:off x="6898767" y="3602566"/>
                <a:ext cx="87791" cy="10496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567" extrusionOk="0">
                    <a:moveTo>
                      <a:pt x="1184" y="1"/>
                    </a:moveTo>
                    <a:cubicBezTo>
                      <a:pt x="1039" y="1"/>
                      <a:pt x="313" y="1460"/>
                      <a:pt x="0" y="1560"/>
                    </a:cubicBezTo>
                    <a:cubicBezTo>
                      <a:pt x="0" y="1560"/>
                      <a:pt x="545" y="2457"/>
                      <a:pt x="669" y="2557"/>
                    </a:cubicBezTo>
                    <a:cubicBezTo>
                      <a:pt x="677" y="2563"/>
                      <a:pt x="686" y="2566"/>
                      <a:pt x="696" y="2566"/>
                    </a:cubicBezTo>
                    <a:cubicBezTo>
                      <a:pt x="835" y="2566"/>
                      <a:pt x="1117" y="1954"/>
                      <a:pt x="1117" y="1954"/>
                    </a:cubicBezTo>
                    <a:cubicBezTo>
                      <a:pt x="1117" y="1954"/>
                      <a:pt x="1848" y="1149"/>
                      <a:pt x="1997" y="948"/>
                    </a:cubicBezTo>
                    <a:cubicBezTo>
                      <a:pt x="2147" y="747"/>
                      <a:pt x="1903" y="497"/>
                      <a:pt x="1782" y="349"/>
                    </a:cubicBezTo>
                    <a:cubicBezTo>
                      <a:pt x="1661" y="200"/>
                      <a:pt x="1319" y="51"/>
                      <a:pt x="1190" y="2"/>
                    </a:cubicBezTo>
                    <a:cubicBezTo>
                      <a:pt x="1188" y="1"/>
                      <a:pt x="1186" y="1"/>
                      <a:pt x="11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5" name="Google Shape;32245;p23"/>
              <p:cNvSpPr/>
              <p:nvPr/>
            </p:nvSpPr>
            <p:spPr>
              <a:xfrm>
                <a:off x="6882574" y="3684755"/>
                <a:ext cx="29359" cy="5593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68" extrusionOk="0">
                    <a:moveTo>
                      <a:pt x="358" y="0"/>
                    </a:moveTo>
                    <a:lnTo>
                      <a:pt x="152" y="144"/>
                    </a:lnTo>
                    <a:lnTo>
                      <a:pt x="0" y="1368"/>
                    </a:lnTo>
                    <a:lnTo>
                      <a:pt x="718" y="999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6" name="Google Shape;32246;p23"/>
              <p:cNvSpPr/>
              <p:nvPr/>
            </p:nvSpPr>
            <p:spPr>
              <a:xfrm>
                <a:off x="7005285" y="3647300"/>
                <a:ext cx="45388" cy="4681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45" extrusionOk="0">
                    <a:moveTo>
                      <a:pt x="0" y="0"/>
                    </a:moveTo>
                    <a:lnTo>
                      <a:pt x="11" y="400"/>
                    </a:lnTo>
                    <a:lnTo>
                      <a:pt x="967" y="1144"/>
                    </a:lnTo>
                    <a:cubicBezTo>
                      <a:pt x="967" y="1144"/>
                      <a:pt x="1109" y="493"/>
                      <a:pt x="941" y="394"/>
                    </a:cubicBezTo>
                    <a:cubicBezTo>
                      <a:pt x="772" y="295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7" name="Google Shape;32247;p23"/>
              <p:cNvSpPr/>
              <p:nvPr/>
            </p:nvSpPr>
            <p:spPr>
              <a:xfrm>
                <a:off x="7188472" y="3537183"/>
                <a:ext cx="111303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1815" extrusionOk="0">
                    <a:moveTo>
                      <a:pt x="2205" y="0"/>
                    </a:moveTo>
                    <a:lnTo>
                      <a:pt x="551" y="11"/>
                    </a:lnTo>
                    <a:cubicBezTo>
                      <a:pt x="380" y="428"/>
                      <a:pt x="196" y="840"/>
                      <a:pt x="0" y="1246"/>
                    </a:cubicBezTo>
                    <a:lnTo>
                      <a:pt x="633" y="1814"/>
                    </a:lnTo>
                    <a:cubicBezTo>
                      <a:pt x="1329" y="1484"/>
                      <a:pt x="2024" y="1159"/>
                      <a:pt x="2722" y="837"/>
                    </a:cubicBezTo>
                    <a:lnTo>
                      <a:pt x="2344" y="450"/>
                    </a:lnTo>
                    <a:lnTo>
                      <a:pt x="22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8" name="Google Shape;32248;p23"/>
              <p:cNvSpPr/>
              <p:nvPr/>
            </p:nvSpPr>
            <p:spPr>
              <a:xfrm>
                <a:off x="7121535" y="3657441"/>
                <a:ext cx="90980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384" extrusionOk="0">
                    <a:moveTo>
                      <a:pt x="1871" y="1"/>
                    </a:moveTo>
                    <a:lnTo>
                      <a:pt x="1" y="685"/>
                    </a:lnTo>
                    <a:lnTo>
                      <a:pt x="208" y="1384"/>
                    </a:lnTo>
                    <a:lnTo>
                      <a:pt x="1102" y="1278"/>
                    </a:lnTo>
                    <a:lnTo>
                      <a:pt x="2225" y="851"/>
                    </a:lnTo>
                    <a:cubicBezTo>
                      <a:pt x="2105" y="569"/>
                      <a:pt x="1981" y="288"/>
                      <a:pt x="18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9" name="Google Shape;32249;p23"/>
              <p:cNvSpPr/>
              <p:nvPr/>
            </p:nvSpPr>
            <p:spPr>
              <a:xfrm>
                <a:off x="7211902" y="3586701"/>
                <a:ext cx="152315" cy="122138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987" extrusionOk="0">
                    <a:moveTo>
                      <a:pt x="2515" y="0"/>
                    </a:moveTo>
                    <a:cubicBezTo>
                      <a:pt x="1826" y="313"/>
                      <a:pt x="1139" y="633"/>
                      <a:pt x="454" y="957"/>
                    </a:cubicBezTo>
                    <a:lnTo>
                      <a:pt x="837" y="1301"/>
                    </a:lnTo>
                    <a:lnTo>
                      <a:pt x="0" y="1607"/>
                    </a:lnTo>
                    <a:cubicBezTo>
                      <a:pt x="115" y="1891"/>
                      <a:pt x="239" y="2168"/>
                      <a:pt x="356" y="2451"/>
                    </a:cubicBezTo>
                    <a:lnTo>
                      <a:pt x="629" y="2347"/>
                    </a:lnTo>
                    <a:lnTo>
                      <a:pt x="1921" y="2240"/>
                    </a:lnTo>
                    <a:lnTo>
                      <a:pt x="2346" y="2987"/>
                    </a:lnTo>
                    <a:lnTo>
                      <a:pt x="3725" y="227"/>
                    </a:lnTo>
                    <a:lnTo>
                      <a:pt x="2791" y="283"/>
                    </a:lnTo>
                    <a:lnTo>
                      <a:pt x="25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0" name="Google Shape;32250;p23"/>
              <p:cNvSpPr/>
              <p:nvPr/>
            </p:nvSpPr>
            <p:spPr>
              <a:xfrm>
                <a:off x="7246454" y="3267432"/>
                <a:ext cx="53075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82" extrusionOk="0">
                    <a:moveTo>
                      <a:pt x="24" y="1"/>
                    </a:moveTo>
                    <a:lnTo>
                      <a:pt x="0" y="773"/>
                    </a:lnTo>
                    <a:lnTo>
                      <a:pt x="828" y="1449"/>
                    </a:lnTo>
                    <a:lnTo>
                      <a:pt x="834" y="1857"/>
                    </a:lnTo>
                    <a:lnTo>
                      <a:pt x="1298" y="2081"/>
                    </a:lnTo>
                    <a:lnTo>
                      <a:pt x="736" y="132"/>
                    </a:lnTo>
                    <a:cubicBezTo>
                      <a:pt x="735" y="132"/>
                      <a:pt x="734" y="132"/>
                      <a:pt x="732" y="132"/>
                    </a:cubicBezTo>
                    <a:cubicBezTo>
                      <a:pt x="567" y="132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1" name="Google Shape;32251;p23"/>
              <p:cNvSpPr/>
              <p:nvPr/>
            </p:nvSpPr>
            <p:spPr>
              <a:xfrm>
                <a:off x="7398606" y="3286200"/>
                <a:ext cx="34511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086" extrusionOk="0">
                    <a:moveTo>
                      <a:pt x="1" y="0"/>
                    </a:moveTo>
                    <a:lnTo>
                      <a:pt x="193" y="589"/>
                    </a:lnTo>
                    <a:lnTo>
                      <a:pt x="755" y="1085"/>
                    </a:lnTo>
                    <a:lnTo>
                      <a:pt x="844" y="4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2" name="Google Shape;32252;p23"/>
              <p:cNvSpPr/>
              <p:nvPr/>
            </p:nvSpPr>
            <p:spPr>
              <a:xfrm>
                <a:off x="7400119" y="3115198"/>
                <a:ext cx="62684" cy="12798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3130" extrusionOk="0">
                    <a:moveTo>
                      <a:pt x="851" y="0"/>
                    </a:moveTo>
                    <a:lnTo>
                      <a:pt x="1" y="2775"/>
                    </a:lnTo>
                    <a:cubicBezTo>
                      <a:pt x="1" y="2775"/>
                      <a:pt x="316" y="3129"/>
                      <a:pt x="422" y="3129"/>
                    </a:cubicBezTo>
                    <a:cubicBezTo>
                      <a:pt x="442" y="3129"/>
                      <a:pt x="454" y="3117"/>
                      <a:pt x="456" y="3089"/>
                    </a:cubicBezTo>
                    <a:cubicBezTo>
                      <a:pt x="467" y="2967"/>
                      <a:pt x="1109" y="1520"/>
                      <a:pt x="1532" y="575"/>
                    </a:cubicBezTo>
                    <a:cubicBezTo>
                      <a:pt x="1323" y="397"/>
                      <a:pt x="1094" y="203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3" name="Google Shape;32253;p23"/>
              <p:cNvSpPr/>
              <p:nvPr/>
            </p:nvSpPr>
            <p:spPr>
              <a:xfrm>
                <a:off x="7300184" y="3176820"/>
                <a:ext cx="80962" cy="6280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536" extrusionOk="0">
                    <a:moveTo>
                      <a:pt x="1167" y="1"/>
                    </a:moveTo>
                    <a:lnTo>
                      <a:pt x="0" y="1535"/>
                    </a:lnTo>
                    <a:lnTo>
                      <a:pt x="0" y="1535"/>
                    </a:lnTo>
                    <a:lnTo>
                      <a:pt x="673" y="1238"/>
                    </a:lnTo>
                    <a:lnTo>
                      <a:pt x="1980" y="12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4" name="Google Shape;32254;p23"/>
              <p:cNvSpPr/>
              <p:nvPr/>
            </p:nvSpPr>
            <p:spPr>
              <a:xfrm>
                <a:off x="6786156" y="4247606"/>
                <a:ext cx="156731" cy="384243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9397" extrusionOk="0">
                    <a:moveTo>
                      <a:pt x="3832" y="1"/>
                    </a:moveTo>
                    <a:lnTo>
                      <a:pt x="655" y="1428"/>
                    </a:lnTo>
                    <a:lnTo>
                      <a:pt x="1" y="6743"/>
                    </a:lnTo>
                    <a:lnTo>
                      <a:pt x="1957" y="9396"/>
                    </a:lnTo>
                    <a:lnTo>
                      <a:pt x="3704" y="5313"/>
                    </a:lnTo>
                    <a:lnTo>
                      <a:pt x="38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5" name="Google Shape;32255;p23"/>
              <p:cNvSpPr/>
              <p:nvPr/>
            </p:nvSpPr>
            <p:spPr>
              <a:xfrm>
                <a:off x="6739459" y="4711135"/>
                <a:ext cx="184823" cy="21369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226" extrusionOk="0">
                    <a:moveTo>
                      <a:pt x="4520" y="1"/>
                    </a:moveTo>
                    <a:lnTo>
                      <a:pt x="563" y="106"/>
                    </a:lnTo>
                    <a:lnTo>
                      <a:pt x="1" y="4671"/>
                    </a:lnTo>
                    <a:lnTo>
                      <a:pt x="2871" y="5226"/>
                    </a:lnTo>
                    <a:cubicBezTo>
                      <a:pt x="3316" y="4324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6" name="Google Shape;32256;p23"/>
              <p:cNvSpPr/>
              <p:nvPr/>
            </p:nvSpPr>
            <p:spPr>
              <a:xfrm>
                <a:off x="6839844" y="3879351"/>
                <a:ext cx="64361" cy="22882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5596" extrusionOk="0">
                    <a:moveTo>
                      <a:pt x="1573" y="0"/>
                    </a:moveTo>
                    <a:lnTo>
                      <a:pt x="527" y="818"/>
                    </a:lnTo>
                    <a:lnTo>
                      <a:pt x="0" y="5091"/>
                    </a:lnTo>
                    <a:lnTo>
                      <a:pt x="257" y="5595"/>
                    </a:lnTo>
                    <a:lnTo>
                      <a:pt x="1376" y="4433"/>
                    </a:ln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7" name="Google Shape;32257;p23"/>
              <p:cNvSpPr/>
              <p:nvPr/>
            </p:nvSpPr>
            <p:spPr>
              <a:xfrm>
                <a:off x="7036648" y="4051375"/>
                <a:ext cx="140334" cy="235976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5771" extrusionOk="0">
                    <a:moveTo>
                      <a:pt x="1865" y="0"/>
                    </a:moveTo>
                    <a:lnTo>
                      <a:pt x="0" y="1939"/>
                    </a:lnTo>
                    <a:lnTo>
                      <a:pt x="832" y="4245"/>
                    </a:lnTo>
                    <a:lnTo>
                      <a:pt x="2100" y="5393"/>
                    </a:lnTo>
                    <a:lnTo>
                      <a:pt x="3432" y="5770"/>
                    </a:lnTo>
                    <a:lnTo>
                      <a:pt x="18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8" name="Google Shape;32258;p23"/>
              <p:cNvSpPr/>
              <p:nvPr/>
            </p:nvSpPr>
            <p:spPr>
              <a:xfrm>
                <a:off x="6769513" y="4595621"/>
                <a:ext cx="24984" cy="628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537" extrusionOk="0">
                    <a:moveTo>
                      <a:pt x="189" y="1"/>
                    </a:moveTo>
                    <a:lnTo>
                      <a:pt x="0" y="1536"/>
                    </a:lnTo>
                    <a:cubicBezTo>
                      <a:pt x="302" y="1252"/>
                      <a:pt x="611" y="953"/>
                      <a:pt x="611" y="953"/>
                    </a:cubicBezTo>
                    <a:cubicBezTo>
                      <a:pt x="611" y="953"/>
                      <a:pt x="400" y="231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9" name="Google Shape;32259;p23"/>
              <p:cNvSpPr/>
              <p:nvPr/>
            </p:nvSpPr>
            <p:spPr>
              <a:xfrm>
                <a:off x="6786360" y="4616843"/>
                <a:ext cx="83743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483" extrusionOk="0">
                    <a:moveTo>
                      <a:pt x="1036" y="0"/>
                    </a:moveTo>
                    <a:cubicBezTo>
                      <a:pt x="1000" y="0"/>
                      <a:pt x="971" y="13"/>
                      <a:pt x="951" y="40"/>
                    </a:cubicBezTo>
                    <a:cubicBezTo>
                      <a:pt x="786" y="271"/>
                      <a:pt x="1" y="1483"/>
                      <a:pt x="54" y="1483"/>
                    </a:cubicBezTo>
                    <a:cubicBezTo>
                      <a:pt x="59" y="1483"/>
                      <a:pt x="68" y="1476"/>
                      <a:pt x="82" y="1461"/>
                    </a:cubicBezTo>
                    <a:cubicBezTo>
                      <a:pt x="190" y="1348"/>
                      <a:pt x="682" y="1322"/>
                      <a:pt x="1123" y="1322"/>
                    </a:cubicBezTo>
                    <a:cubicBezTo>
                      <a:pt x="1520" y="1322"/>
                      <a:pt x="1875" y="1343"/>
                      <a:pt x="1875" y="1343"/>
                    </a:cubicBezTo>
                    <a:lnTo>
                      <a:pt x="2047" y="776"/>
                    </a:lnTo>
                    <a:cubicBezTo>
                      <a:pt x="2047" y="776"/>
                      <a:pt x="1323" y="0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0" name="Google Shape;32260;p23"/>
              <p:cNvSpPr/>
              <p:nvPr/>
            </p:nvSpPr>
            <p:spPr>
              <a:xfrm>
                <a:off x="6779572" y="4569942"/>
                <a:ext cx="29891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43" extrusionOk="0">
                    <a:moveTo>
                      <a:pt x="20" y="0"/>
                    </a:moveTo>
                    <a:lnTo>
                      <a:pt x="1" y="158"/>
                    </a:lnTo>
                    <a:lnTo>
                      <a:pt x="428" y="802"/>
                    </a:lnTo>
                    <a:lnTo>
                      <a:pt x="730" y="942"/>
                    </a:lnTo>
                    <a:lnTo>
                      <a:pt x="629" y="27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1" name="Google Shape;32261;p23"/>
              <p:cNvSpPr/>
              <p:nvPr/>
            </p:nvSpPr>
            <p:spPr>
              <a:xfrm>
                <a:off x="6975967" y="4335315"/>
                <a:ext cx="82884" cy="10406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545" extrusionOk="0">
                    <a:moveTo>
                      <a:pt x="862" y="0"/>
                    </a:moveTo>
                    <a:cubicBezTo>
                      <a:pt x="862" y="0"/>
                      <a:pt x="0" y="961"/>
                      <a:pt x="141" y="1137"/>
                    </a:cubicBezTo>
                    <a:cubicBezTo>
                      <a:pt x="284" y="1312"/>
                      <a:pt x="1214" y="2545"/>
                      <a:pt x="1214" y="2545"/>
                    </a:cubicBezTo>
                    <a:lnTo>
                      <a:pt x="2026" y="1054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2" name="Google Shape;32262;p23"/>
              <p:cNvSpPr/>
              <p:nvPr/>
            </p:nvSpPr>
            <p:spPr>
              <a:xfrm>
                <a:off x="7015957" y="4264126"/>
                <a:ext cx="72416" cy="88322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160" extrusionOk="0">
                    <a:moveTo>
                      <a:pt x="1061" y="0"/>
                    </a:moveTo>
                    <a:cubicBezTo>
                      <a:pt x="1061" y="0"/>
                      <a:pt x="92" y="360"/>
                      <a:pt x="47" y="537"/>
                    </a:cubicBezTo>
                    <a:cubicBezTo>
                      <a:pt x="0" y="715"/>
                      <a:pt x="850" y="2160"/>
                      <a:pt x="850" y="2160"/>
                    </a:cubicBezTo>
                    <a:lnTo>
                      <a:pt x="1771" y="881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3" name="Google Shape;32263;p23"/>
              <p:cNvSpPr/>
              <p:nvPr/>
            </p:nvSpPr>
            <p:spPr>
              <a:xfrm>
                <a:off x="7137237" y="4050803"/>
                <a:ext cx="68205" cy="89754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195" extrusionOk="0">
                    <a:moveTo>
                      <a:pt x="937" y="1"/>
                    </a:moveTo>
                    <a:lnTo>
                      <a:pt x="0" y="1103"/>
                    </a:lnTo>
                    <a:lnTo>
                      <a:pt x="817" y="2195"/>
                    </a:lnTo>
                    <a:lnTo>
                      <a:pt x="1668" y="1376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4" name="Google Shape;32264;p23"/>
              <p:cNvSpPr/>
              <p:nvPr/>
            </p:nvSpPr>
            <p:spPr>
              <a:xfrm>
                <a:off x="6913078" y="3986687"/>
                <a:ext cx="132647" cy="156772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834" extrusionOk="0">
                    <a:moveTo>
                      <a:pt x="2700" y="0"/>
                    </a:moveTo>
                    <a:lnTo>
                      <a:pt x="1191" y="80"/>
                    </a:lnTo>
                    <a:cubicBezTo>
                      <a:pt x="1191" y="80"/>
                      <a:pt x="1" y="2741"/>
                      <a:pt x="46" y="2952"/>
                    </a:cubicBezTo>
                    <a:cubicBezTo>
                      <a:pt x="90" y="3164"/>
                      <a:pt x="442" y="3834"/>
                      <a:pt x="442" y="3834"/>
                    </a:cubicBezTo>
                    <a:lnTo>
                      <a:pt x="2013" y="3754"/>
                    </a:lnTo>
                    <a:cubicBezTo>
                      <a:pt x="2013" y="3754"/>
                      <a:pt x="3159" y="1312"/>
                      <a:pt x="3197" y="1165"/>
                    </a:cubicBezTo>
                    <a:cubicBezTo>
                      <a:pt x="3244" y="988"/>
                      <a:pt x="2700" y="0"/>
                      <a:pt x="2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5" name="Google Shape;32265;p23"/>
              <p:cNvSpPr/>
              <p:nvPr/>
            </p:nvSpPr>
            <p:spPr>
              <a:xfrm>
                <a:off x="6868099" y="4154990"/>
                <a:ext cx="125164" cy="9862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412" extrusionOk="0">
                    <a:moveTo>
                      <a:pt x="1644" y="0"/>
                    </a:moveTo>
                    <a:cubicBezTo>
                      <a:pt x="1644" y="0"/>
                      <a:pt x="1512" y="461"/>
                      <a:pt x="1312" y="604"/>
                    </a:cubicBezTo>
                    <a:cubicBezTo>
                      <a:pt x="1113" y="746"/>
                      <a:pt x="548" y="1139"/>
                      <a:pt x="548" y="1139"/>
                    </a:cubicBezTo>
                    <a:cubicBezTo>
                      <a:pt x="548" y="1139"/>
                      <a:pt x="1" y="1319"/>
                      <a:pt x="108" y="1531"/>
                    </a:cubicBezTo>
                    <a:cubicBezTo>
                      <a:pt x="216" y="1742"/>
                      <a:pt x="568" y="2412"/>
                      <a:pt x="568" y="2412"/>
                    </a:cubicBezTo>
                    <a:lnTo>
                      <a:pt x="1667" y="1981"/>
                    </a:lnTo>
                    <a:lnTo>
                      <a:pt x="1879" y="1349"/>
                    </a:lnTo>
                    <a:lnTo>
                      <a:pt x="2216" y="1412"/>
                    </a:lnTo>
                    <a:cubicBezTo>
                      <a:pt x="2216" y="1412"/>
                      <a:pt x="2450" y="1529"/>
                      <a:pt x="2600" y="1529"/>
                    </a:cubicBezTo>
                    <a:cubicBezTo>
                      <a:pt x="2650" y="1529"/>
                      <a:pt x="2691" y="1515"/>
                      <a:pt x="2710" y="1479"/>
                    </a:cubicBezTo>
                    <a:cubicBezTo>
                      <a:pt x="2785" y="1338"/>
                      <a:pt x="3061" y="274"/>
                      <a:pt x="3061" y="274"/>
                    </a:cubicBezTo>
                    <a:lnTo>
                      <a:pt x="1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6" name="Google Shape;32266;p23"/>
              <p:cNvSpPr/>
              <p:nvPr/>
            </p:nvSpPr>
            <p:spPr>
              <a:xfrm>
                <a:off x="6831421" y="4124977"/>
                <a:ext cx="64279" cy="72498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73" extrusionOk="0">
                    <a:moveTo>
                      <a:pt x="1068" y="1"/>
                    </a:moveTo>
                    <a:lnTo>
                      <a:pt x="208" y="572"/>
                    </a:lnTo>
                    <a:lnTo>
                      <a:pt x="0" y="1174"/>
                    </a:lnTo>
                    <a:lnTo>
                      <a:pt x="608" y="1772"/>
                    </a:lnTo>
                    <a:lnTo>
                      <a:pt x="1572" y="1094"/>
                    </a:lnTo>
                    <a:lnTo>
                      <a:pt x="1369" y="529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7" name="Google Shape;32267;p23"/>
              <p:cNvSpPr/>
              <p:nvPr/>
            </p:nvSpPr>
            <p:spPr>
              <a:xfrm>
                <a:off x="6969956" y="3861277"/>
                <a:ext cx="116945" cy="112856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2760" extrusionOk="0">
                    <a:moveTo>
                      <a:pt x="739" y="0"/>
                    </a:moveTo>
                    <a:cubicBezTo>
                      <a:pt x="739" y="0"/>
                      <a:pt x="1" y="632"/>
                      <a:pt x="210" y="908"/>
                    </a:cubicBezTo>
                    <a:cubicBezTo>
                      <a:pt x="420" y="1185"/>
                      <a:pt x="2596" y="2759"/>
                      <a:pt x="2596" y="2759"/>
                    </a:cubicBezTo>
                    <a:lnTo>
                      <a:pt x="2860" y="2305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8" name="Google Shape;32268;p23"/>
              <p:cNvSpPr/>
              <p:nvPr/>
            </p:nvSpPr>
            <p:spPr>
              <a:xfrm>
                <a:off x="6816905" y="4206675"/>
                <a:ext cx="45102" cy="66773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633" extrusionOk="0">
                    <a:moveTo>
                      <a:pt x="203" y="1"/>
                    </a:moveTo>
                    <a:lnTo>
                      <a:pt x="1" y="1632"/>
                    </a:lnTo>
                    <a:cubicBezTo>
                      <a:pt x="53" y="1590"/>
                      <a:pt x="98" y="1559"/>
                      <a:pt x="128" y="1548"/>
                    </a:cubicBezTo>
                    <a:cubicBezTo>
                      <a:pt x="321" y="1476"/>
                      <a:pt x="1103" y="1117"/>
                      <a:pt x="1103" y="1117"/>
                    </a:cubicBezTo>
                    <a:lnTo>
                      <a:pt x="734" y="65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9" name="Google Shape;32269;p23"/>
              <p:cNvSpPr/>
              <p:nvPr/>
            </p:nvSpPr>
            <p:spPr>
              <a:xfrm>
                <a:off x="7057788" y="3618186"/>
                <a:ext cx="42526" cy="1023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502" extrusionOk="0">
                    <a:moveTo>
                      <a:pt x="501" y="0"/>
                    </a:moveTo>
                    <a:lnTo>
                      <a:pt x="1" y="704"/>
                    </a:lnTo>
                    <a:lnTo>
                      <a:pt x="142" y="2203"/>
                    </a:lnTo>
                    <a:lnTo>
                      <a:pt x="603" y="2501"/>
                    </a:lnTo>
                    <a:lnTo>
                      <a:pt x="1039" y="204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0" name="Google Shape;32270;p23"/>
              <p:cNvSpPr/>
              <p:nvPr/>
            </p:nvSpPr>
            <p:spPr>
              <a:xfrm>
                <a:off x="6975067" y="4260977"/>
                <a:ext cx="37823" cy="8010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959" extrusionOk="0">
                    <a:moveTo>
                      <a:pt x="21" y="0"/>
                    </a:moveTo>
                    <a:lnTo>
                      <a:pt x="1" y="1958"/>
                    </a:lnTo>
                    <a:lnTo>
                      <a:pt x="673" y="1376"/>
                    </a:lnTo>
                    <a:lnTo>
                      <a:pt x="925" y="5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1" name="Google Shape;32271;p23"/>
              <p:cNvSpPr/>
              <p:nvPr/>
            </p:nvSpPr>
            <p:spPr>
              <a:xfrm>
                <a:off x="7029819" y="4223440"/>
                <a:ext cx="37251" cy="3197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82" extrusionOk="0">
                    <a:moveTo>
                      <a:pt x="480" y="1"/>
                    </a:moveTo>
                    <a:cubicBezTo>
                      <a:pt x="458" y="1"/>
                      <a:pt x="440" y="13"/>
                      <a:pt x="430" y="40"/>
                    </a:cubicBezTo>
                    <a:cubicBezTo>
                      <a:pt x="358" y="233"/>
                      <a:pt x="0" y="781"/>
                      <a:pt x="0" y="781"/>
                    </a:cubicBezTo>
                    <a:lnTo>
                      <a:pt x="811" y="583"/>
                    </a:lnTo>
                    <a:lnTo>
                      <a:pt x="910" y="422"/>
                    </a:lnTo>
                    <a:cubicBezTo>
                      <a:pt x="910" y="422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2" name="Google Shape;32272;p23"/>
              <p:cNvSpPr/>
              <p:nvPr/>
            </p:nvSpPr>
            <p:spPr>
              <a:xfrm>
                <a:off x="7007534" y="4141251"/>
                <a:ext cx="27110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48" extrusionOk="0">
                    <a:moveTo>
                      <a:pt x="461" y="1"/>
                    </a:moveTo>
                    <a:cubicBezTo>
                      <a:pt x="308" y="1"/>
                      <a:pt x="0" y="69"/>
                      <a:pt x="0" y="69"/>
                    </a:cubicBezTo>
                    <a:lnTo>
                      <a:pt x="219" y="548"/>
                    </a:lnTo>
                    <a:lnTo>
                      <a:pt x="663" y="379"/>
                    </a:lnTo>
                    <a:cubicBezTo>
                      <a:pt x="663" y="379"/>
                      <a:pt x="611" y="56"/>
                      <a:pt x="534" y="12"/>
                    </a:cubicBezTo>
                    <a:cubicBezTo>
                      <a:pt x="520" y="4"/>
                      <a:pt x="494" y="1"/>
                      <a:pt x="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73" name="Google Shape;32273;p23"/>
            <p:cNvGrpSpPr/>
            <p:nvPr/>
          </p:nvGrpSpPr>
          <p:grpSpPr>
            <a:xfrm rot="5400000">
              <a:off x="1016672" y="-449866"/>
              <a:ext cx="777810" cy="1533334"/>
              <a:chOff x="5750207" y="1810644"/>
              <a:chExt cx="777810" cy="1533334"/>
            </a:xfrm>
          </p:grpSpPr>
          <p:sp>
            <p:nvSpPr>
              <p:cNvPr id="32274" name="Google Shape;32274;p23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5" name="Google Shape;32275;p23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6" name="Google Shape;32276;p23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7" name="Google Shape;32277;p23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8" name="Google Shape;32278;p23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9" name="Google Shape;32279;p23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0" name="Google Shape;32280;p23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1" name="Google Shape;32281;p23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2" name="Google Shape;32282;p23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3" name="Google Shape;32283;p23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4" name="Google Shape;32284;p23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5" name="Google Shape;32285;p23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6" name="Google Shape;32286;p23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7" name="Google Shape;32287;p23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8" name="Google Shape;32288;p23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9" name="Google Shape;32289;p23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0" name="Google Shape;32290;p23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1" name="Google Shape;32291;p23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2" name="Google Shape;32292;p23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3" name="Google Shape;32293;p23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4" name="Google Shape;32294;p23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5" name="Google Shape;32295;p23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6" name="Google Shape;32296;p23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7" name="Google Shape;32297;p23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8" name="Google Shape;32298;p23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9" name="Google Shape;32299;p23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0" name="Google Shape;32300;p23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1" name="Google Shape;32301;p23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2" name="Google Shape;32302;p23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3" name="Google Shape;32303;p23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4" name="Google Shape;32304;p23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5" name="Google Shape;32305;p23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6" name="Google Shape;32306;p23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7" name="Google Shape;32307;p23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8" name="Google Shape;32308;p23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9" name="Google Shape;32309;p23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0" name="Google Shape;32310;p23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1" name="Google Shape;32311;p23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2" name="Google Shape;32312;p23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3" name="Google Shape;32313;p23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4" name="Google Shape;32314;p23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5" name="Google Shape;32315;p23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6" name="Google Shape;32316;p23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7" name="Google Shape;32317;p23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8" name="Google Shape;32318;p23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9" name="Google Shape;32319;p23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0" name="Google Shape;32320;p23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1" name="Google Shape;32321;p23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2" name="Google Shape;32322;p23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3" name="Google Shape;32323;p23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4" name="Google Shape;32324;p23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5" name="Google Shape;32325;p23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6" name="Google Shape;32326;p23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7" name="Google Shape;32327;p23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8" name="Google Shape;32328;p23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9" name="Google Shape;32329;p23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0" name="Google Shape;32330;p23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1" name="Google Shape;32331;p23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32" name="Google Shape;32332;p23"/>
            <p:cNvGrpSpPr/>
            <p:nvPr/>
          </p:nvGrpSpPr>
          <p:grpSpPr>
            <a:xfrm>
              <a:off x="7666682" y="-293915"/>
              <a:ext cx="617603" cy="718683"/>
              <a:chOff x="6254095" y="736872"/>
              <a:chExt cx="617603" cy="718683"/>
            </a:xfrm>
          </p:grpSpPr>
          <p:sp>
            <p:nvSpPr>
              <p:cNvPr id="32333" name="Google Shape;32333;p23"/>
              <p:cNvSpPr/>
              <p:nvPr/>
            </p:nvSpPr>
            <p:spPr>
              <a:xfrm>
                <a:off x="6256262" y="736872"/>
                <a:ext cx="615435" cy="718683"/>
              </a:xfrm>
              <a:custGeom>
                <a:avLst/>
                <a:gdLst/>
                <a:ahLst/>
                <a:cxnLst/>
                <a:rect l="l" t="t" r="r" b="b"/>
                <a:pathLst>
                  <a:path w="15051" h="17576" extrusionOk="0">
                    <a:moveTo>
                      <a:pt x="7947" y="3105"/>
                    </a:moveTo>
                    <a:lnTo>
                      <a:pt x="7664" y="3436"/>
                    </a:lnTo>
                    <a:lnTo>
                      <a:pt x="7366" y="3376"/>
                    </a:lnTo>
                    <a:lnTo>
                      <a:pt x="6660" y="3925"/>
                    </a:lnTo>
                    <a:lnTo>
                      <a:pt x="6106" y="3782"/>
                    </a:lnTo>
                    <a:cubicBezTo>
                      <a:pt x="6106" y="3782"/>
                      <a:pt x="6346" y="3365"/>
                      <a:pt x="6388" y="3237"/>
                    </a:cubicBezTo>
                    <a:lnTo>
                      <a:pt x="7947" y="3105"/>
                    </a:lnTo>
                    <a:close/>
                    <a:moveTo>
                      <a:pt x="8633" y="2347"/>
                    </a:moveTo>
                    <a:cubicBezTo>
                      <a:pt x="8785" y="2347"/>
                      <a:pt x="9686" y="3127"/>
                      <a:pt x="9686" y="3127"/>
                    </a:cubicBezTo>
                    <a:lnTo>
                      <a:pt x="9608" y="3490"/>
                    </a:lnTo>
                    <a:lnTo>
                      <a:pt x="8879" y="4188"/>
                    </a:lnTo>
                    <a:lnTo>
                      <a:pt x="8031" y="3682"/>
                    </a:lnTo>
                    <a:lnTo>
                      <a:pt x="8483" y="3245"/>
                    </a:lnTo>
                    <a:cubicBezTo>
                      <a:pt x="8483" y="3245"/>
                      <a:pt x="8546" y="2448"/>
                      <a:pt x="8615" y="2354"/>
                    </a:cubicBezTo>
                    <a:cubicBezTo>
                      <a:pt x="8618" y="2349"/>
                      <a:pt x="8624" y="2347"/>
                      <a:pt x="8633" y="2347"/>
                    </a:cubicBezTo>
                    <a:close/>
                    <a:moveTo>
                      <a:pt x="10154" y="3122"/>
                    </a:moveTo>
                    <a:lnTo>
                      <a:pt x="11795" y="4662"/>
                    </a:lnTo>
                    <a:lnTo>
                      <a:pt x="11143" y="4878"/>
                    </a:lnTo>
                    <a:lnTo>
                      <a:pt x="10884" y="5922"/>
                    </a:lnTo>
                    <a:lnTo>
                      <a:pt x="10888" y="6155"/>
                    </a:lnTo>
                    <a:cubicBezTo>
                      <a:pt x="10653" y="6203"/>
                      <a:pt x="10419" y="6257"/>
                      <a:pt x="10183" y="6302"/>
                    </a:cubicBezTo>
                    <a:lnTo>
                      <a:pt x="10180" y="5588"/>
                    </a:lnTo>
                    <a:lnTo>
                      <a:pt x="9831" y="5838"/>
                    </a:lnTo>
                    <a:cubicBezTo>
                      <a:pt x="9774" y="5241"/>
                      <a:pt x="9723" y="4644"/>
                      <a:pt x="9674" y="4046"/>
                    </a:cubicBezTo>
                    <a:lnTo>
                      <a:pt x="9951" y="3873"/>
                    </a:lnTo>
                    <a:lnTo>
                      <a:pt x="10154" y="3122"/>
                    </a:lnTo>
                    <a:close/>
                    <a:moveTo>
                      <a:pt x="4538" y="6009"/>
                    </a:moveTo>
                    <a:cubicBezTo>
                      <a:pt x="4581" y="6009"/>
                      <a:pt x="4610" y="6011"/>
                      <a:pt x="4610" y="6011"/>
                    </a:cubicBezTo>
                    <a:lnTo>
                      <a:pt x="4757" y="7514"/>
                    </a:lnTo>
                    <a:lnTo>
                      <a:pt x="4543" y="7582"/>
                    </a:lnTo>
                    <a:cubicBezTo>
                      <a:pt x="4543" y="7582"/>
                      <a:pt x="4183" y="6313"/>
                      <a:pt x="4181" y="6147"/>
                    </a:cubicBezTo>
                    <a:cubicBezTo>
                      <a:pt x="4180" y="6025"/>
                      <a:pt x="4416" y="6009"/>
                      <a:pt x="4538" y="6009"/>
                    </a:cubicBezTo>
                    <a:close/>
                    <a:moveTo>
                      <a:pt x="6236" y="4886"/>
                    </a:moveTo>
                    <a:lnTo>
                      <a:pt x="7447" y="5221"/>
                    </a:lnTo>
                    <a:cubicBezTo>
                      <a:pt x="7447" y="5221"/>
                      <a:pt x="7720" y="6079"/>
                      <a:pt x="7655" y="6195"/>
                    </a:cubicBezTo>
                    <a:cubicBezTo>
                      <a:pt x="7601" y="6292"/>
                      <a:pt x="6298" y="7764"/>
                      <a:pt x="6298" y="7764"/>
                    </a:cubicBezTo>
                    <a:lnTo>
                      <a:pt x="5038" y="7412"/>
                    </a:lnTo>
                    <a:cubicBezTo>
                      <a:pt x="5038" y="7412"/>
                      <a:pt x="4867" y="6835"/>
                      <a:pt x="4865" y="6669"/>
                    </a:cubicBezTo>
                    <a:cubicBezTo>
                      <a:pt x="4863" y="6504"/>
                      <a:pt x="6236" y="4886"/>
                      <a:pt x="6236" y="4886"/>
                    </a:cubicBezTo>
                    <a:close/>
                    <a:moveTo>
                      <a:pt x="4022" y="6728"/>
                    </a:moveTo>
                    <a:lnTo>
                      <a:pt x="4175" y="7190"/>
                    </a:lnTo>
                    <a:lnTo>
                      <a:pt x="4246" y="7651"/>
                    </a:lnTo>
                    <a:lnTo>
                      <a:pt x="3371" y="7892"/>
                    </a:lnTo>
                    <a:lnTo>
                      <a:pt x="2986" y="7300"/>
                    </a:lnTo>
                    <a:lnTo>
                      <a:pt x="3247" y="6918"/>
                    </a:lnTo>
                    <a:lnTo>
                      <a:pt x="4022" y="6728"/>
                    </a:lnTo>
                    <a:close/>
                    <a:moveTo>
                      <a:pt x="6519" y="7910"/>
                    </a:moveTo>
                    <a:cubicBezTo>
                      <a:pt x="6519" y="7910"/>
                      <a:pt x="6897" y="7955"/>
                      <a:pt x="6951" y="8008"/>
                    </a:cubicBezTo>
                    <a:cubicBezTo>
                      <a:pt x="7006" y="8060"/>
                      <a:pt x="6996" y="8308"/>
                      <a:pt x="6996" y="8308"/>
                    </a:cubicBezTo>
                    <a:lnTo>
                      <a:pt x="6615" y="8314"/>
                    </a:lnTo>
                    <a:lnTo>
                      <a:pt x="6519" y="7910"/>
                    </a:lnTo>
                    <a:close/>
                    <a:moveTo>
                      <a:pt x="10148" y="7329"/>
                    </a:moveTo>
                    <a:lnTo>
                      <a:pt x="10507" y="8516"/>
                    </a:lnTo>
                    <a:lnTo>
                      <a:pt x="9700" y="8888"/>
                    </a:lnTo>
                    <a:lnTo>
                      <a:pt x="9227" y="7883"/>
                    </a:lnTo>
                    <a:lnTo>
                      <a:pt x="10148" y="7329"/>
                    </a:lnTo>
                    <a:close/>
                    <a:moveTo>
                      <a:pt x="5073" y="7643"/>
                    </a:moveTo>
                    <a:lnTo>
                      <a:pt x="6154" y="8212"/>
                    </a:lnTo>
                    <a:cubicBezTo>
                      <a:pt x="6154" y="8212"/>
                      <a:pt x="5763" y="8911"/>
                      <a:pt x="5682" y="8994"/>
                    </a:cubicBezTo>
                    <a:cubicBezTo>
                      <a:pt x="5670" y="9006"/>
                      <a:pt x="5655" y="9011"/>
                      <a:pt x="5637" y="9011"/>
                    </a:cubicBezTo>
                    <a:cubicBezTo>
                      <a:pt x="5522" y="9011"/>
                      <a:pt x="5299" y="8816"/>
                      <a:pt x="5299" y="8816"/>
                    </a:cubicBezTo>
                    <a:lnTo>
                      <a:pt x="5043" y="8683"/>
                    </a:lnTo>
                    <a:lnTo>
                      <a:pt x="4773" y="9086"/>
                    </a:lnTo>
                    <a:lnTo>
                      <a:pt x="3830" y="9112"/>
                    </a:lnTo>
                    <a:cubicBezTo>
                      <a:pt x="3830" y="9112"/>
                      <a:pt x="3659" y="8535"/>
                      <a:pt x="3607" y="8353"/>
                    </a:cubicBezTo>
                    <a:cubicBezTo>
                      <a:pt x="3563" y="8193"/>
                      <a:pt x="3916" y="8183"/>
                      <a:pt x="4001" y="8183"/>
                    </a:cubicBezTo>
                    <a:cubicBezTo>
                      <a:pt x="4013" y="8183"/>
                      <a:pt x="4019" y="8183"/>
                      <a:pt x="4019" y="8183"/>
                    </a:cubicBezTo>
                    <a:cubicBezTo>
                      <a:pt x="4019" y="8183"/>
                      <a:pt x="4531" y="8046"/>
                      <a:pt x="4712" y="7995"/>
                    </a:cubicBezTo>
                    <a:cubicBezTo>
                      <a:pt x="4893" y="7943"/>
                      <a:pt x="5073" y="7643"/>
                      <a:pt x="5073" y="7643"/>
                    </a:cubicBezTo>
                    <a:close/>
                    <a:moveTo>
                      <a:pt x="6621" y="8637"/>
                    </a:moveTo>
                    <a:lnTo>
                      <a:pt x="6943" y="9428"/>
                    </a:lnTo>
                    <a:lnTo>
                      <a:pt x="6335" y="9864"/>
                    </a:lnTo>
                    <a:lnTo>
                      <a:pt x="5870" y="9603"/>
                    </a:lnTo>
                    <a:lnTo>
                      <a:pt x="6193" y="8856"/>
                    </a:lnTo>
                    <a:lnTo>
                      <a:pt x="6621" y="8637"/>
                    </a:lnTo>
                    <a:close/>
                    <a:moveTo>
                      <a:pt x="7006" y="9582"/>
                    </a:moveTo>
                    <a:cubicBezTo>
                      <a:pt x="7108" y="9582"/>
                      <a:pt x="7294" y="10003"/>
                      <a:pt x="7294" y="10003"/>
                    </a:cubicBezTo>
                    <a:lnTo>
                      <a:pt x="7189" y="10094"/>
                    </a:lnTo>
                    <a:lnTo>
                      <a:pt x="6512" y="10026"/>
                    </a:lnTo>
                    <a:cubicBezTo>
                      <a:pt x="6512" y="10026"/>
                      <a:pt x="6885" y="9722"/>
                      <a:pt x="6974" y="9600"/>
                    </a:cubicBezTo>
                    <a:cubicBezTo>
                      <a:pt x="6983" y="9588"/>
                      <a:pt x="6994" y="9582"/>
                      <a:pt x="7006" y="9582"/>
                    </a:cubicBezTo>
                    <a:close/>
                    <a:moveTo>
                      <a:pt x="5445" y="9780"/>
                    </a:moveTo>
                    <a:lnTo>
                      <a:pt x="6153" y="10060"/>
                    </a:lnTo>
                    <a:lnTo>
                      <a:pt x="5742" y="10949"/>
                    </a:lnTo>
                    <a:lnTo>
                      <a:pt x="5113" y="11195"/>
                    </a:lnTo>
                    <a:lnTo>
                      <a:pt x="5445" y="9780"/>
                    </a:lnTo>
                    <a:close/>
                    <a:moveTo>
                      <a:pt x="8930" y="6939"/>
                    </a:moveTo>
                    <a:lnTo>
                      <a:pt x="9245" y="11530"/>
                    </a:lnTo>
                    <a:lnTo>
                      <a:pt x="9245" y="11530"/>
                    </a:lnTo>
                    <a:lnTo>
                      <a:pt x="8248" y="10909"/>
                    </a:lnTo>
                    <a:lnTo>
                      <a:pt x="7425" y="9746"/>
                    </a:lnTo>
                    <a:lnTo>
                      <a:pt x="7137" y="7857"/>
                    </a:lnTo>
                    <a:lnTo>
                      <a:pt x="8930" y="6939"/>
                    </a:lnTo>
                    <a:close/>
                    <a:moveTo>
                      <a:pt x="7051" y="10369"/>
                    </a:moveTo>
                    <a:lnTo>
                      <a:pt x="7473" y="11192"/>
                    </a:lnTo>
                    <a:lnTo>
                      <a:pt x="6537" y="11880"/>
                    </a:lnTo>
                    <a:cubicBezTo>
                      <a:pt x="6537" y="11880"/>
                      <a:pt x="6095" y="10610"/>
                      <a:pt x="6160" y="10494"/>
                    </a:cubicBezTo>
                    <a:cubicBezTo>
                      <a:pt x="6225" y="10377"/>
                      <a:pt x="7051" y="10369"/>
                      <a:pt x="7051" y="10369"/>
                    </a:cubicBezTo>
                    <a:close/>
                    <a:moveTo>
                      <a:pt x="5837" y="11324"/>
                    </a:moveTo>
                    <a:lnTo>
                      <a:pt x="6592" y="12392"/>
                    </a:lnTo>
                    <a:lnTo>
                      <a:pt x="5708" y="13261"/>
                    </a:lnTo>
                    <a:cubicBezTo>
                      <a:pt x="5708" y="13261"/>
                      <a:pt x="5167" y="12125"/>
                      <a:pt x="5083" y="11960"/>
                    </a:cubicBezTo>
                    <a:cubicBezTo>
                      <a:pt x="4998" y="11796"/>
                      <a:pt x="5837" y="11324"/>
                      <a:pt x="5837" y="11324"/>
                    </a:cubicBezTo>
                    <a:close/>
                    <a:moveTo>
                      <a:pt x="7301" y="13137"/>
                    </a:moveTo>
                    <a:lnTo>
                      <a:pt x="7706" y="13742"/>
                    </a:lnTo>
                    <a:lnTo>
                      <a:pt x="7526" y="14224"/>
                    </a:lnTo>
                    <a:lnTo>
                      <a:pt x="7373" y="13987"/>
                    </a:lnTo>
                    <a:lnTo>
                      <a:pt x="7301" y="13137"/>
                    </a:lnTo>
                    <a:close/>
                    <a:moveTo>
                      <a:pt x="8599" y="0"/>
                    </a:moveTo>
                    <a:lnTo>
                      <a:pt x="7691" y="489"/>
                    </a:lnTo>
                    <a:cubicBezTo>
                      <a:pt x="7851" y="570"/>
                      <a:pt x="7989" y="637"/>
                      <a:pt x="8037" y="652"/>
                    </a:cubicBezTo>
                    <a:cubicBezTo>
                      <a:pt x="8177" y="697"/>
                      <a:pt x="7514" y="1067"/>
                      <a:pt x="7514" y="1067"/>
                    </a:cubicBezTo>
                    <a:lnTo>
                      <a:pt x="7976" y="2770"/>
                    </a:lnTo>
                    <a:lnTo>
                      <a:pt x="6316" y="2856"/>
                    </a:lnTo>
                    <a:lnTo>
                      <a:pt x="5724" y="1548"/>
                    </a:lnTo>
                    <a:lnTo>
                      <a:pt x="4614" y="2146"/>
                    </a:lnTo>
                    <a:cubicBezTo>
                      <a:pt x="4429" y="2452"/>
                      <a:pt x="4239" y="2755"/>
                      <a:pt x="4048" y="3058"/>
                    </a:cubicBezTo>
                    <a:lnTo>
                      <a:pt x="5553" y="2558"/>
                    </a:lnTo>
                    <a:lnTo>
                      <a:pt x="4683" y="5720"/>
                    </a:lnTo>
                    <a:lnTo>
                      <a:pt x="3607" y="6270"/>
                    </a:lnTo>
                    <a:lnTo>
                      <a:pt x="3327" y="5283"/>
                    </a:lnTo>
                    <a:lnTo>
                      <a:pt x="3190" y="4381"/>
                    </a:lnTo>
                    <a:cubicBezTo>
                      <a:pt x="3101" y="4516"/>
                      <a:pt x="3013" y="4650"/>
                      <a:pt x="2924" y="4784"/>
                    </a:cubicBezTo>
                    <a:cubicBezTo>
                      <a:pt x="2966" y="4820"/>
                      <a:pt x="2994" y="4901"/>
                      <a:pt x="2996" y="5050"/>
                    </a:cubicBezTo>
                    <a:cubicBezTo>
                      <a:pt x="3002" y="5712"/>
                      <a:pt x="3223" y="6223"/>
                      <a:pt x="3223" y="6223"/>
                    </a:cubicBezTo>
                    <a:lnTo>
                      <a:pt x="3093" y="6456"/>
                    </a:lnTo>
                    <a:lnTo>
                      <a:pt x="2440" y="7290"/>
                    </a:lnTo>
                    <a:lnTo>
                      <a:pt x="3047" y="8474"/>
                    </a:lnTo>
                    <a:lnTo>
                      <a:pt x="3266" y="8902"/>
                    </a:lnTo>
                    <a:cubicBezTo>
                      <a:pt x="3266" y="8902"/>
                      <a:pt x="2588" y="8958"/>
                      <a:pt x="2423" y="8960"/>
                    </a:cubicBezTo>
                    <a:cubicBezTo>
                      <a:pt x="2321" y="8961"/>
                      <a:pt x="2005" y="9135"/>
                      <a:pt x="1770" y="9135"/>
                    </a:cubicBezTo>
                    <a:cubicBezTo>
                      <a:pt x="1625" y="9135"/>
                      <a:pt x="1510" y="9068"/>
                      <a:pt x="1496" y="8853"/>
                    </a:cubicBezTo>
                    <a:cubicBezTo>
                      <a:pt x="1456" y="8291"/>
                      <a:pt x="1563" y="7281"/>
                      <a:pt x="1563" y="7281"/>
                    </a:cubicBezTo>
                    <a:lnTo>
                      <a:pt x="1548" y="6810"/>
                    </a:lnTo>
                    <a:cubicBezTo>
                      <a:pt x="1421" y="6995"/>
                      <a:pt x="1295" y="7178"/>
                      <a:pt x="1168" y="7363"/>
                    </a:cubicBezTo>
                    <a:cubicBezTo>
                      <a:pt x="1218" y="7385"/>
                      <a:pt x="1249" y="7400"/>
                      <a:pt x="1249" y="7400"/>
                    </a:cubicBezTo>
                    <a:cubicBezTo>
                      <a:pt x="1052" y="7584"/>
                      <a:pt x="1098" y="8808"/>
                      <a:pt x="982" y="8825"/>
                    </a:cubicBezTo>
                    <a:cubicBezTo>
                      <a:pt x="909" y="8836"/>
                      <a:pt x="756" y="8855"/>
                      <a:pt x="615" y="8855"/>
                    </a:cubicBezTo>
                    <a:cubicBezTo>
                      <a:pt x="534" y="8855"/>
                      <a:pt x="458" y="8849"/>
                      <a:pt x="403" y="8831"/>
                    </a:cubicBezTo>
                    <a:cubicBezTo>
                      <a:pt x="348" y="8813"/>
                      <a:pt x="274" y="8793"/>
                      <a:pt x="205" y="8766"/>
                    </a:cubicBezTo>
                    <a:cubicBezTo>
                      <a:pt x="137" y="8866"/>
                      <a:pt x="68" y="8966"/>
                      <a:pt x="0" y="9066"/>
                    </a:cubicBezTo>
                    <a:lnTo>
                      <a:pt x="559" y="9458"/>
                    </a:lnTo>
                    <a:lnTo>
                      <a:pt x="209" y="9914"/>
                    </a:lnTo>
                    <a:lnTo>
                      <a:pt x="440" y="10596"/>
                    </a:lnTo>
                    <a:lnTo>
                      <a:pt x="1048" y="9620"/>
                    </a:lnTo>
                    <a:lnTo>
                      <a:pt x="4854" y="9333"/>
                    </a:lnTo>
                    <a:lnTo>
                      <a:pt x="3899" y="13152"/>
                    </a:lnTo>
                    <a:lnTo>
                      <a:pt x="2069" y="15393"/>
                    </a:lnTo>
                    <a:lnTo>
                      <a:pt x="2585" y="16917"/>
                    </a:lnTo>
                    <a:cubicBezTo>
                      <a:pt x="3187" y="17149"/>
                      <a:pt x="3793" y="17367"/>
                      <a:pt x="4404" y="17576"/>
                    </a:cubicBezTo>
                    <a:lnTo>
                      <a:pt x="5392" y="16550"/>
                    </a:lnTo>
                    <a:lnTo>
                      <a:pt x="5039" y="16285"/>
                    </a:lnTo>
                    <a:lnTo>
                      <a:pt x="4769" y="15806"/>
                    </a:lnTo>
                    <a:lnTo>
                      <a:pt x="5352" y="15705"/>
                    </a:lnTo>
                    <a:cubicBezTo>
                      <a:pt x="5352" y="15705"/>
                      <a:pt x="5679" y="15828"/>
                      <a:pt x="5990" y="15930"/>
                    </a:cubicBezTo>
                    <a:lnTo>
                      <a:pt x="6295" y="15612"/>
                    </a:lnTo>
                    <a:cubicBezTo>
                      <a:pt x="5780" y="15492"/>
                      <a:pt x="5232" y="15395"/>
                      <a:pt x="4808" y="15395"/>
                    </a:cubicBezTo>
                    <a:cubicBezTo>
                      <a:pt x="4691" y="15395"/>
                      <a:pt x="4584" y="15402"/>
                      <a:pt x="4489" y="15419"/>
                    </a:cubicBezTo>
                    <a:cubicBezTo>
                      <a:pt x="4430" y="15429"/>
                      <a:pt x="4378" y="15434"/>
                      <a:pt x="4331" y="15434"/>
                    </a:cubicBezTo>
                    <a:cubicBezTo>
                      <a:pt x="3588" y="15434"/>
                      <a:pt x="4283" y="14227"/>
                      <a:pt x="4283" y="14227"/>
                    </a:cubicBezTo>
                    <a:lnTo>
                      <a:pt x="6665" y="13816"/>
                    </a:lnTo>
                    <a:lnTo>
                      <a:pt x="7152" y="14723"/>
                    </a:lnTo>
                    <a:lnTo>
                      <a:pt x="11526" y="10184"/>
                    </a:lnTo>
                    <a:lnTo>
                      <a:pt x="10919" y="9626"/>
                    </a:lnTo>
                    <a:lnTo>
                      <a:pt x="12164" y="7367"/>
                    </a:lnTo>
                    <a:lnTo>
                      <a:pt x="13469" y="8170"/>
                    </a:lnTo>
                    <a:lnTo>
                      <a:pt x="15051" y="6528"/>
                    </a:lnTo>
                    <a:lnTo>
                      <a:pt x="11782" y="3220"/>
                    </a:lnTo>
                    <a:lnTo>
                      <a:pt x="11402" y="3655"/>
                    </a:lnTo>
                    <a:lnTo>
                      <a:pt x="8131" y="1330"/>
                    </a:lnTo>
                    <a:lnTo>
                      <a:pt x="8891" y="295"/>
                    </a:lnTo>
                    <a:lnTo>
                      <a:pt x="8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4" name="Google Shape;32334;p23"/>
              <p:cNvSpPr/>
              <p:nvPr/>
            </p:nvSpPr>
            <p:spPr>
              <a:xfrm>
                <a:off x="6702740" y="1038068"/>
                <a:ext cx="104270" cy="115269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819" extrusionOk="0">
                    <a:moveTo>
                      <a:pt x="1245" y="1"/>
                    </a:moveTo>
                    <a:lnTo>
                      <a:pt x="0" y="2260"/>
                    </a:lnTo>
                    <a:lnTo>
                      <a:pt x="607" y="2818"/>
                    </a:lnTo>
                    <a:lnTo>
                      <a:pt x="2550" y="804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5" name="Google Shape;32335;p23"/>
              <p:cNvSpPr/>
              <p:nvPr/>
            </p:nvSpPr>
            <p:spPr>
              <a:xfrm>
                <a:off x="6402935" y="1301809"/>
                <a:ext cx="145814" cy="73520"/>
              </a:xfrm>
              <a:custGeom>
                <a:avLst/>
                <a:gdLst/>
                <a:ahLst/>
                <a:cxnLst/>
                <a:rect l="l" t="t" r="r" b="b"/>
                <a:pathLst>
                  <a:path w="3566" h="1798" extrusionOk="0">
                    <a:moveTo>
                      <a:pt x="3078" y="0"/>
                    </a:moveTo>
                    <a:lnTo>
                      <a:pt x="696" y="412"/>
                    </a:lnTo>
                    <a:cubicBezTo>
                      <a:pt x="696" y="412"/>
                      <a:pt x="1" y="1618"/>
                      <a:pt x="744" y="1618"/>
                    </a:cubicBezTo>
                    <a:cubicBezTo>
                      <a:pt x="791" y="1618"/>
                      <a:pt x="843" y="1613"/>
                      <a:pt x="902" y="1603"/>
                    </a:cubicBezTo>
                    <a:cubicBezTo>
                      <a:pt x="997" y="1586"/>
                      <a:pt x="1104" y="1579"/>
                      <a:pt x="1221" y="1579"/>
                    </a:cubicBezTo>
                    <a:cubicBezTo>
                      <a:pt x="1645" y="1579"/>
                      <a:pt x="2193" y="1676"/>
                      <a:pt x="2709" y="1797"/>
                    </a:cubicBezTo>
                    <a:lnTo>
                      <a:pt x="3565" y="907"/>
                    </a:lnTo>
                    <a:lnTo>
                      <a:pt x="30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6" name="Google Shape;32336;p23"/>
              <p:cNvSpPr/>
              <p:nvPr/>
            </p:nvSpPr>
            <p:spPr>
              <a:xfrm>
                <a:off x="6451226" y="1379050"/>
                <a:ext cx="49968" cy="34593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846" extrusionOk="0">
                    <a:moveTo>
                      <a:pt x="583" y="0"/>
                    </a:moveTo>
                    <a:lnTo>
                      <a:pt x="1" y="101"/>
                    </a:lnTo>
                    <a:lnTo>
                      <a:pt x="271" y="580"/>
                    </a:lnTo>
                    <a:lnTo>
                      <a:pt x="624" y="845"/>
                    </a:lnTo>
                    <a:lnTo>
                      <a:pt x="1222" y="225"/>
                    </a:lnTo>
                    <a:cubicBezTo>
                      <a:pt x="911" y="123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7" name="Google Shape;32337;p23"/>
              <p:cNvSpPr/>
              <p:nvPr/>
            </p:nvSpPr>
            <p:spPr>
              <a:xfrm>
                <a:off x="6554759" y="1274044"/>
                <a:ext cx="16601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8" extrusionOk="0">
                    <a:moveTo>
                      <a:pt x="1" y="0"/>
                    </a:moveTo>
                    <a:lnTo>
                      <a:pt x="73" y="850"/>
                    </a:lnTo>
                    <a:lnTo>
                      <a:pt x="226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8" name="Google Shape;32338;p23"/>
              <p:cNvSpPr/>
              <p:nvPr/>
            </p:nvSpPr>
            <p:spPr>
              <a:xfrm>
                <a:off x="6274295" y="1118499"/>
                <a:ext cx="180488" cy="247793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60" extrusionOk="0">
                    <a:moveTo>
                      <a:pt x="4413" y="0"/>
                    </a:moveTo>
                    <a:lnTo>
                      <a:pt x="607" y="287"/>
                    </a:lnTo>
                    <a:lnTo>
                      <a:pt x="0" y="1263"/>
                    </a:lnTo>
                    <a:lnTo>
                      <a:pt x="1628" y="6060"/>
                    </a:lnTo>
                    <a:lnTo>
                      <a:pt x="3458" y="3818"/>
                    </a:ln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9" name="Google Shape;32339;p23"/>
              <p:cNvSpPr/>
              <p:nvPr/>
            </p:nvSpPr>
            <p:spPr>
              <a:xfrm>
                <a:off x="6386660" y="841469"/>
                <a:ext cx="96664" cy="1518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3713" extrusionOk="0">
                    <a:moveTo>
                      <a:pt x="2364" y="0"/>
                    </a:moveTo>
                    <a:lnTo>
                      <a:pt x="859" y="500"/>
                    </a:lnTo>
                    <a:cubicBezTo>
                      <a:pt x="578" y="944"/>
                      <a:pt x="290" y="1384"/>
                      <a:pt x="1" y="1823"/>
                    </a:cubicBezTo>
                    <a:lnTo>
                      <a:pt x="139" y="2724"/>
                    </a:lnTo>
                    <a:lnTo>
                      <a:pt x="419" y="3712"/>
                    </a:lnTo>
                    <a:lnTo>
                      <a:pt x="1494" y="3162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0" name="Google Shape;32340;p23"/>
              <p:cNvSpPr/>
              <p:nvPr/>
            </p:nvSpPr>
            <p:spPr>
              <a:xfrm>
                <a:off x="6548053" y="1020608"/>
                <a:ext cx="86278" cy="18776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2" extrusionOk="0">
                    <a:moveTo>
                      <a:pt x="1794" y="0"/>
                    </a:moveTo>
                    <a:lnTo>
                      <a:pt x="1" y="918"/>
                    </a:lnTo>
                    <a:lnTo>
                      <a:pt x="290" y="2807"/>
                    </a:lnTo>
                    <a:lnTo>
                      <a:pt x="1112" y="3970"/>
                    </a:lnTo>
                    <a:lnTo>
                      <a:pt x="2109" y="4591"/>
                    </a:lnTo>
                    <a:lnTo>
                      <a:pt x="2109" y="4591"/>
                    </a:lnTo>
                    <a:lnTo>
                      <a:pt x="17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1" name="Google Shape;32341;p23"/>
              <p:cNvSpPr/>
              <p:nvPr/>
            </p:nvSpPr>
            <p:spPr>
              <a:xfrm>
                <a:off x="6254095" y="1107581"/>
                <a:ext cx="250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48" extrusionOk="0">
                    <a:moveTo>
                      <a:pt x="54" y="0"/>
                    </a:moveTo>
                    <a:cubicBezTo>
                      <a:pt x="37" y="26"/>
                      <a:pt x="18" y="51"/>
                      <a:pt x="1" y="77"/>
                    </a:cubicBezTo>
                    <a:lnTo>
                      <a:pt x="262" y="847"/>
                    </a:lnTo>
                    <a:lnTo>
                      <a:pt x="612" y="39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2" name="Google Shape;32342;p23"/>
              <p:cNvSpPr/>
              <p:nvPr/>
            </p:nvSpPr>
            <p:spPr>
              <a:xfrm>
                <a:off x="6460630" y="1199911"/>
                <a:ext cx="65179" cy="79204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937" extrusionOk="0">
                    <a:moveTo>
                      <a:pt x="839" y="0"/>
                    </a:moveTo>
                    <a:cubicBezTo>
                      <a:pt x="839" y="0"/>
                      <a:pt x="0" y="472"/>
                      <a:pt x="85" y="636"/>
                    </a:cubicBezTo>
                    <a:cubicBezTo>
                      <a:pt x="169" y="801"/>
                      <a:pt x="710" y="1937"/>
                      <a:pt x="710" y="1937"/>
                    </a:cubicBezTo>
                    <a:lnTo>
                      <a:pt x="1594" y="1068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3" name="Google Shape;32343;p23"/>
              <p:cNvSpPr/>
              <p:nvPr/>
            </p:nvSpPr>
            <p:spPr>
              <a:xfrm>
                <a:off x="6505487" y="1160861"/>
                <a:ext cx="56387" cy="6178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511" extrusionOk="0">
                    <a:moveTo>
                      <a:pt x="956" y="1"/>
                    </a:moveTo>
                    <a:cubicBezTo>
                      <a:pt x="956" y="1"/>
                      <a:pt x="130" y="9"/>
                      <a:pt x="65" y="126"/>
                    </a:cubicBezTo>
                    <a:cubicBezTo>
                      <a:pt x="0" y="242"/>
                      <a:pt x="442" y="1511"/>
                      <a:pt x="442" y="1511"/>
                    </a:cubicBezTo>
                    <a:lnTo>
                      <a:pt x="1379" y="823"/>
                    </a:lnTo>
                    <a:lnTo>
                      <a:pt x="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4" name="Google Shape;32344;p23"/>
              <p:cNvSpPr/>
              <p:nvPr/>
            </p:nvSpPr>
            <p:spPr>
              <a:xfrm>
                <a:off x="6496246" y="1089999"/>
                <a:ext cx="43957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228" extrusionOk="0">
                    <a:moveTo>
                      <a:pt x="752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4" y="792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5" name="Google Shape;32345;p23"/>
              <p:cNvSpPr/>
              <p:nvPr/>
            </p:nvSpPr>
            <p:spPr>
              <a:xfrm>
                <a:off x="6633513" y="1036514"/>
                <a:ext cx="52380" cy="63829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1" extrusionOk="0">
                    <a:moveTo>
                      <a:pt x="922" y="1"/>
                    </a:moveTo>
                    <a:lnTo>
                      <a:pt x="1" y="555"/>
                    </a:lnTo>
                    <a:lnTo>
                      <a:pt x="474" y="1560"/>
                    </a:lnTo>
                    <a:lnTo>
                      <a:pt x="1281" y="1188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6" name="Google Shape;32346;p23"/>
              <p:cNvSpPr/>
              <p:nvPr/>
            </p:nvSpPr>
            <p:spPr>
              <a:xfrm>
                <a:off x="6455110" y="936661"/>
                <a:ext cx="116864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8" extrusionOk="0">
                    <a:moveTo>
                      <a:pt x="1373" y="0"/>
                    </a:moveTo>
                    <a:cubicBezTo>
                      <a:pt x="1373" y="0"/>
                      <a:pt x="0" y="1618"/>
                      <a:pt x="2" y="1783"/>
                    </a:cubicBezTo>
                    <a:cubicBezTo>
                      <a:pt x="4" y="1949"/>
                      <a:pt x="175" y="2526"/>
                      <a:pt x="175" y="2526"/>
                    </a:cubicBezTo>
                    <a:lnTo>
                      <a:pt x="1435" y="2878"/>
                    </a:lnTo>
                    <a:cubicBezTo>
                      <a:pt x="1435" y="2878"/>
                      <a:pt x="2739" y="1406"/>
                      <a:pt x="2792" y="1309"/>
                    </a:cubicBezTo>
                    <a:cubicBezTo>
                      <a:pt x="2857" y="1193"/>
                      <a:pt x="2584" y="335"/>
                      <a:pt x="2584" y="335"/>
                    </a:cubicBezTo>
                    <a:lnTo>
                      <a:pt x="1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7" name="Google Shape;32347;p23"/>
              <p:cNvSpPr/>
              <p:nvPr/>
            </p:nvSpPr>
            <p:spPr>
              <a:xfrm>
                <a:off x="6401912" y="1049395"/>
                <a:ext cx="10598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69" extrusionOk="0">
                    <a:moveTo>
                      <a:pt x="1511" y="0"/>
                    </a:moveTo>
                    <a:cubicBezTo>
                      <a:pt x="1511" y="0"/>
                      <a:pt x="1331" y="300"/>
                      <a:pt x="1150" y="352"/>
                    </a:cubicBezTo>
                    <a:cubicBezTo>
                      <a:pt x="969" y="403"/>
                      <a:pt x="457" y="540"/>
                      <a:pt x="457" y="540"/>
                    </a:cubicBezTo>
                    <a:cubicBezTo>
                      <a:pt x="457" y="540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5" y="710"/>
                    </a:cubicBezTo>
                    <a:cubicBezTo>
                      <a:pt x="97" y="892"/>
                      <a:pt x="268" y="1469"/>
                      <a:pt x="268" y="1469"/>
                    </a:cubicBezTo>
                    <a:lnTo>
                      <a:pt x="1211" y="1443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0" y="1368"/>
                      <a:pt x="2075" y="1368"/>
                    </a:cubicBezTo>
                    <a:cubicBezTo>
                      <a:pt x="2093" y="1368"/>
                      <a:pt x="2108" y="1363"/>
                      <a:pt x="2120" y="1351"/>
                    </a:cubicBezTo>
                    <a:cubicBezTo>
                      <a:pt x="2201" y="1268"/>
                      <a:pt x="2592" y="569"/>
                      <a:pt x="2592" y="569"/>
                    </a:cubicBezTo>
                    <a:lnTo>
                      <a:pt x="1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8" name="Google Shape;32348;p23"/>
              <p:cNvSpPr/>
              <p:nvPr/>
            </p:nvSpPr>
            <p:spPr>
              <a:xfrm>
                <a:off x="6378319" y="1011940"/>
                <a:ext cx="51603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165" extrusionOk="0">
                    <a:moveTo>
                      <a:pt x="1037" y="1"/>
                    </a:moveTo>
                    <a:lnTo>
                      <a:pt x="262" y="191"/>
                    </a:lnTo>
                    <a:lnTo>
                      <a:pt x="1" y="573"/>
                    </a:lnTo>
                    <a:lnTo>
                      <a:pt x="386" y="1164"/>
                    </a:lnTo>
                    <a:lnTo>
                      <a:pt x="1261" y="924"/>
                    </a:lnTo>
                    <a:lnTo>
                      <a:pt x="1190" y="463"/>
                    </a:lnTo>
                    <a:lnTo>
                      <a:pt x="10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9" name="Google Shape;32349;p23"/>
              <p:cNvSpPr/>
              <p:nvPr/>
            </p:nvSpPr>
            <p:spPr>
              <a:xfrm>
                <a:off x="6427141" y="982540"/>
                <a:ext cx="23675" cy="6440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75" extrusionOk="0">
                    <a:moveTo>
                      <a:pt x="359" y="1"/>
                    </a:moveTo>
                    <a:cubicBezTo>
                      <a:pt x="237" y="1"/>
                      <a:pt x="1" y="17"/>
                      <a:pt x="2" y="139"/>
                    </a:cubicBezTo>
                    <a:cubicBezTo>
                      <a:pt x="4" y="305"/>
                      <a:pt x="364" y="1574"/>
                      <a:pt x="364" y="1574"/>
                    </a:cubicBezTo>
                    <a:lnTo>
                      <a:pt x="578" y="1506"/>
                    </a:lnTo>
                    <a:lnTo>
                      <a:pt x="431" y="3"/>
                    </a:lnTo>
                    <a:cubicBezTo>
                      <a:pt x="431" y="3"/>
                      <a:pt x="402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0" name="Google Shape;32350;p23"/>
              <p:cNvSpPr/>
              <p:nvPr/>
            </p:nvSpPr>
            <p:spPr>
              <a:xfrm>
                <a:off x="6315798" y="932490"/>
                <a:ext cx="74052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351" extrusionOk="0">
                    <a:moveTo>
                      <a:pt x="1468" y="0"/>
                    </a:moveTo>
                    <a:cubicBezTo>
                      <a:pt x="1015" y="679"/>
                      <a:pt x="554" y="1353"/>
                      <a:pt x="92" y="2026"/>
                    </a:cubicBezTo>
                    <a:lnTo>
                      <a:pt x="107" y="2497"/>
                    </a:lnTo>
                    <a:cubicBezTo>
                      <a:pt x="107" y="2497"/>
                      <a:pt x="0" y="3507"/>
                      <a:pt x="40" y="4069"/>
                    </a:cubicBezTo>
                    <a:cubicBezTo>
                      <a:pt x="54" y="4284"/>
                      <a:pt x="169" y="4351"/>
                      <a:pt x="314" y="4351"/>
                    </a:cubicBezTo>
                    <a:cubicBezTo>
                      <a:pt x="549" y="4351"/>
                      <a:pt x="865" y="4177"/>
                      <a:pt x="967" y="4176"/>
                    </a:cubicBezTo>
                    <a:cubicBezTo>
                      <a:pt x="1132" y="4174"/>
                      <a:pt x="1810" y="4117"/>
                      <a:pt x="1810" y="4117"/>
                    </a:cubicBezTo>
                    <a:lnTo>
                      <a:pt x="1591" y="3690"/>
                    </a:lnTo>
                    <a:lnTo>
                      <a:pt x="984" y="2505"/>
                    </a:lnTo>
                    <a:lnTo>
                      <a:pt x="1637" y="1672"/>
                    </a:lnTo>
                    <a:lnTo>
                      <a:pt x="1767" y="1439"/>
                    </a:lnTo>
                    <a:cubicBezTo>
                      <a:pt x="1767" y="1439"/>
                      <a:pt x="1546" y="928"/>
                      <a:pt x="1540" y="266"/>
                    </a:cubicBezTo>
                    <a:cubicBezTo>
                      <a:pt x="1538" y="117"/>
                      <a:pt x="1510" y="36"/>
                      <a:pt x="1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1" name="Google Shape;32351;p23"/>
              <p:cNvSpPr/>
              <p:nvPr/>
            </p:nvSpPr>
            <p:spPr>
              <a:xfrm>
                <a:off x="6264645" y="1037905"/>
                <a:ext cx="42730" cy="61049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93" extrusionOk="0">
                    <a:moveTo>
                      <a:pt x="963" y="1"/>
                    </a:moveTo>
                    <a:cubicBezTo>
                      <a:pt x="641" y="468"/>
                      <a:pt x="321" y="936"/>
                      <a:pt x="0" y="1404"/>
                    </a:cubicBezTo>
                    <a:cubicBezTo>
                      <a:pt x="69" y="1431"/>
                      <a:pt x="144" y="1451"/>
                      <a:pt x="198" y="1469"/>
                    </a:cubicBezTo>
                    <a:cubicBezTo>
                      <a:pt x="253" y="1487"/>
                      <a:pt x="330" y="1493"/>
                      <a:pt x="411" y="1493"/>
                    </a:cubicBezTo>
                    <a:cubicBezTo>
                      <a:pt x="551" y="1493"/>
                      <a:pt x="704" y="1474"/>
                      <a:pt x="777" y="1463"/>
                    </a:cubicBezTo>
                    <a:cubicBezTo>
                      <a:pt x="893" y="1446"/>
                      <a:pt x="847" y="222"/>
                      <a:pt x="1044" y="38"/>
                    </a:cubicBezTo>
                    <a:cubicBezTo>
                      <a:pt x="1044" y="38"/>
                      <a:pt x="1013" y="23"/>
                      <a:pt x="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2" name="Google Shape;32352;p23"/>
              <p:cNvSpPr/>
              <p:nvPr/>
            </p:nvSpPr>
            <p:spPr>
              <a:xfrm>
                <a:off x="6465292" y="1136818"/>
                <a:ext cx="42566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5" extrusionOk="0">
                    <a:moveTo>
                      <a:pt x="333" y="1"/>
                    </a:moveTo>
                    <a:lnTo>
                      <a:pt x="1" y="1414"/>
                    </a:lnTo>
                    <a:lnTo>
                      <a:pt x="630" y="1168"/>
                    </a:lnTo>
                    <a:lnTo>
                      <a:pt x="1041" y="27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3" name="Google Shape;32353;p23"/>
              <p:cNvSpPr/>
              <p:nvPr/>
            </p:nvSpPr>
            <p:spPr>
              <a:xfrm>
                <a:off x="6522538" y="1128680"/>
                <a:ext cx="31976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512" extrusionOk="0">
                    <a:moveTo>
                      <a:pt x="494" y="1"/>
                    </a:moveTo>
                    <a:cubicBezTo>
                      <a:pt x="482" y="1"/>
                      <a:pt x="471" y="7"/>
                      <a:pt x="462" y="19"/>
                    </a:cubicBezTo>
                    <a:cubicBezTo>
                      <a:pt x="373" y="140"/>
                      <a:pt x="0" y="444"/>
                      <a:pt x="0" y="444"/>
                    </a:cubicBezTo>
                    <a:lnTo>
                      <a:pt x="677" y="512"/>
                    </a:lnTo>
                    <a:lnTo>
                      <a:pt x="782" y="421"/>
                    </a:lnTo>
                    <a:cubicBezTo>
                      <a:pt x="782" y="421"/>
                      <a:pt x="596" y="1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4" name="Google Shape;32354;p23"/>
              <p:cNvSpPr/>
              <p:nvPr/>
            </p:nvSpPr>
            <p:spPr>
              <a:xfrm>
                <a:off x="6522783" y="1060312"/>
                <a:ext cx="19913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4" extrusionOk="0">
                    <a:moveTo>
                      <a:pt x="1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7" y="150"/>
                      <a:pt x="433" y="98"/>
                    </a:cubicBezTo>
                    <a:cubicBezTo>
                      <a:pt x="379" y="4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5" name="Google Shape;32355;p23"/>
              <p:cNvSpPr/>
              <p:nvPr/>
            </p:nvSpPr>
            <p:spPr>
              <a:xfrm>
                <a:off x="6588739" y="748935"/>
                <a:ext cx="149289" cy="137390"/>
              </a:xfrm>
              <a:custGeom>
                <a:avLst/>
                <a:gdLst/>
                <a:ahLst/>
                <a:cxnLst/>
                <a:rect l="l" t="t" r="r" b="b"/>
                <a:pathLst>
                  <a:path w="3651" h="3360" extrusionOk="0">
                    <a:moveTo>
                      <a:pt x="760" y="0"/>
                    </a:moveTo>
                    <a:lnTo>
                      <a:pt x="0" y="1035"/>
                    </a:lnTo>
                    <a:lnTo>
                      <a:pt x="3272" y="3360"/>
                    </a:lnTo>
                    <a:lnTo>
                      <a:pt x="3651" y="2925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6" name="Google Shape;32356;p23"/>
              <p:cNvSpPr/>
              <p:nvPr/>
            </p:nvSpPr>
            <p:spPr>
              <a:xfrm>
                <a:off x="6490357" y="756827"/>
                <a:ext cx="100303" cy="96868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2369" extrusionOk="0">
                    <a:moveTo>
                      <a:pt x="1966" y="1"/>
                    </a:moveTo>
                    <a:lnTo>
                      <a:pt x="0" y="1060"/>
                    </a:lnTo>
                    <a:lnTo>
                      <a:pt x="591" y="2368"/>
                    </a:lnTo>
                    <a:lnTo>
                      <a:pt x="2251" y="2282"/>
                    </a:lnTo>
                    <a:lnTo>
                      <a:pt x="1789" y="579"/>
                    </a:lnTo>
                    <a:cubicBezTo>
                      <a:pt x="1789" y="579"/>
                      <a:pt x="2453" y="209"/>
                      <a:pt x="2312" y="164"/>
                    </a:cubicBezTo>
                    <a:cubicBezTo>
                      <a:pt x="2264" y="149"/>
                      <a:pt x="2127" y="82"/>
                      <a:pt x="1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7" name="Google Shape;32357;p23"/>
              <p:cNvSpPr/>
              <p:nvPr/>
            </p:nvSpPr>
            <p:spPr>
              <a:xfrm>
                <a:off x="6584650" y="832841"/>
                <a:ext cx="67714" cy="75278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1" extrusionOk="0">
                    <a:moveTo>
                      <a:pt x="601" y="0"/>
                    </a:moveTo>
                    <a:cubicBezTo>
                      <a:pt x="593" y="0"/>
                      <a:pt x="587" y="2"/>
                      <a:pt x="584" y="7"/>
                    </a:cubicBezTo>
                    <a:cubicBezTo>
                      <a:pt x="515" y="101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8" y="1841"/>
                    </a:lnTo>
                    <a:lnTo>
                      <a:pt x="1577" y="1144"/>
                    </a:lnTo>
                    <a:lnTo>
                      <a:pt x="1655" y="780"/>
                    </a:lnTo>
                    <a:cubicBezTo>
                      <a:pt x="1655" y="780"/>
                      <a:pt x="753" y="0"/>
                      <a:pt x="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8" name="Google Shape;32358;p23"/>
              <p:cNvSpPr/>
              <p:nvPr/>
            </p:nvSpPr>
            <p:spPr>
              <a:xfrm>
                <a:off x="6651832" y="864531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0" y="0"/>
                    </a:moveTo>
                    <a:lnTo>
                      <a:pt x="277" y="751"/>
                    </a:lnTo>
                    <a:lnTo>
                      <a:pt x="0" y="924"/>
                    </a:lnTo>
                    <a:cubicBezTo>
                      <a:pt x="49" y="1522"/>
                      <a:pt x="100" y="2119"/>
                      <a:pt x="157" y="2716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5"/>
                      <a:pt x="979" y="3081"/>
                      <a:pt x="1214" y="3033"/>
                    </a:cubicBezTo>
                    <a:lnTo>
                      <a:pt x="1210" y="2800"/>
                    </a:lnTo>
                    <a:lnTo>
                      <a:pt x="1469" y="1756"/>
                    </a:lnTo>
                    <a:lnTo>
                      <a:pt x="2122" y="1540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9" name="Google Shape;32359;p23"/>
              <p:cNvSpPr/>
              <p:nvPr/>
            </p:nvSpPr>
            <p:spPr>
              <a:xfrm>
                <a:off x="6505936" y="863795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2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1"/>
                    </a:lnTo>
                    <a:lnTo>
                      <a:pt x="1260" y="272"/>
                    </a:lnTo>
                    <a:lnTo>
                      <a:pt x="1558" y="332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360" name="Google Shape;32360;p23"/>
            <p:cNvGrpSpPr/>
            <p:nvPr/>
          </p:nvGrpSpPr>
          <p:grpSpPr>
            <a:xfrm rot="1148496">
              <a:off x="1735183" y="189817"/>
              <a:ext cx="938537" cy="1802369"/>
              <a:chOff x="3140035" y="522691"/>
              <a:chExt cx="938548" cy="1802390"/>
            </a:xfrm>
          </p:grpSpPr>
          <p:sp>
            <p:nvSpPr>
              <p:cNvPr id="32361" name="Google Shape;32361;p23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2" name="Google Shape;32362;p23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3" name="Google Shape;32363;p23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4" name="Google Shape;32364;p23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5" name="Google Shape;32365;p23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6" name="Google Shape;32366;p23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7" name="Google Shape;32367;p23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8" name="Google Shape;32368;p23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9" name="Google Shape;32369;p23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0" name="Google Shape;32370;p23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1" name="Google Shape;32371;p23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2" name="Google Shape;32372;p23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3" name="Google Shape;32373;p23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4" name="Google Shape;32374;p23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5" name="Google Shape;32375;p23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6" name="Google Shape;32376;p23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7" name="Google Shape;32377;p23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8" name="Google Shape;32378;p23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9" name="Google Shape;32379;p23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0" name="Google Shape;32380;p23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1" name="Google Shape;32381;p23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2" name="Google Shape;32382;p23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3" name="Google Shape;32383;p23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4" name="Google Shape;32384;p23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5" name="Google Shape;32385;p23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6" name="Google Shape;32386;p23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7" name="Google Shape;32387;p23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8" name="Google Shape;32388;p23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9" name="Google Shape;32389;p23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0" name="Google Shape;32390;p23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1" name="Google Shape;32391;p23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2" name="Google Shape;32392;p23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3" name="Google Shape;32393;p23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4" name="Google Shape;32394;p23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5" name="Google Shape;32395;p23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6" name="Google Shape;32396;p23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7" name="Google Shape;32397;p23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8" name="Google Shape;32398;p23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9" name="Google Shape;32399;p23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0" name="Google Shape;32400;p23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1" name="Google Shape;32401;p23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2" name="Google Shape;32402;p23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3" name="Google Shape;32403;p23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4" name="Google Shape;32404;p23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5" name="Google Shape;32405;p23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6" name="Google Shape;32406;p23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7" name="Google Shape;32407;p23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8" name="Google Shape;32408;p23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9" name="Google Shape;32409;p23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0" name="Google Shape;32410;p23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11" name="Google Shape;32411;p23"/>
            <p:cNvGrpSpPr/>
            <p:nvPr/>
          </p:nvGrpSpPr>
          <p:grpSpPr>
            <a:xfrm>
              <a:off x="7666685" y="-66423"/>
              <a:ext cx="1340333" cy="1202820"/>
              <a:chOff x="7421423" y="3718939"/>
              <a:chExt cx="1340333" cy="1202820"/>
            </a:xfrm>
          </p:grpSpPr>
          <p:sp>
            <p:nvSpPr>
              <p:cNvPr id="32412" name="Google Shape;32412;p23"/>
              <p:cNvSpPr/>
              <p:nvPr/>
            </p:nvSpPr>
            <p:spPr>
              <a:xfrm>
                <a:off x="7421423" y="3718939"/>
                <a:ext cx="1340333" cy="1202820"/>
              </a:xfrm>
              <a:custGeom>
                <a:avLst/>
                <a:gdLst/>
                <a:ahLst/>
                <a:cxnLst/>
                <a:rect l="l" t="t" r="r" b="b"/>
                <a:pathLst>
                  <a:path w="32779" h="29416" extrusionOk="0">
                    <a:moveTo>
                      <a:pt x="16055" y="7739"/>
                    </a:moveTo>
                    <a:cubicBezTo>
                      <a:pt x="16055" y="7739"/>
                      <a:pt x="17840" y="9550"/>
                      <a:pt x="18265" y="9595"/>
                    </a:cubicBezTo>
                    <a:cubicBezTo>
                      <a:pt x="18688" y="9638"/>
                      <a:pt x="16540" y="10034"/>
                      <a:pt x="16057" y="10224"/>
                    </a:cubicBezTo>
                    <a:cubicBezTo>
                      <a:pt x="16040" y="10231"/>
                      <a:pt x="16021" y="10235"/>
                      <a:pt x="16002" y="10235"/>
                    </a:cubicBezTo>
                    <a:cubicBezTo>
                      <a:pt x="15494" y="10235"/>
                      <a:pt x="14462" y="7900"/>
                      <a:pt x="14462" y="7900"/>
                    </a:cubicBezTo>
                    <a:lnTo>
                      <a:pt x="16055" y="7739"/>
                    </a:lnTo>
                    <a:close/>
                    <a:moveTo>
                      <a:pt x="24316" y="6754"/>
                    </a:moveTo>
                    <a:lnTo>
                      <a:pt x="25004" y="7237"/>
                    </a:lnTo>
                    <a:lnTo>
                      <a:pt x="26023" y="7398"/>
                    </a:lnTo>
                    <a:cubicBezTo>
                      <a:pt x="25192" y="8528"/>
                      <a:pt x="24370" y="9662"/>
                      <a:pt x="23552" y="10800"/>
                    </a:cubicBezTo>
                    <a:lnTo>
                      <a:pt x="21928" y="10640"/>
                    </a:lnTo>
                    <a:cubicBezTo>
                      <a:pt x="21841" y="9886"/>
                      <a:pt x="21727" y="9138"/>
                      <a:pt x="21587" y="8394"/>
                    </a:cubicBezTo>
                    <a:lnTo>
                      <a:pt x="24316" y="6754"/>
                    </a:lnTo>
                    <a:close/>
                    <a:moveTo>
                      <a:pt x="29243" y="6678"/>
                    </a:moveTo>
                    <a:lnTo>
                      <a:pt x="29758" y="11839"/>
                    </a:lnTo>
                    <a:lnTo>
                      <a:pt x="28295" y="11226"/>
                    </a:lnTo>
                    <a:lnTo>
                      <a:pt x="26264" y="12645"/>
                    </a:lnTo>
                    <a:lnTo>
                      <a:pt x="25918" y="13056"/>
                    </a:lnTo>
                    <a:cubicBezTo>
                      <a:pt x="25437" y="12783"/>
                      <a:pt x="24949" y="12522"/>
                      <a:pt x="24472" y="12243"/>
                    </a:cubicBezTo>
                    <a:lnTo>
                      <a:pt x="25549" y="10997"/>
                    </a:lnTo>
                    <a:lnTo>
                      <a:pt x="24565" y="10900"/>
                    </a:lnTo>
                    <a:cubicBezTo>
                      <a:pt x="25370" y="9779"/>
                      <a:pt x="26186" y="8664"/>
                      <a:pt x="27008" y="7555"/>
                    </a:cubicBezTo>
                    <a:lnTo>
                      <a:pt x="27752" y="7674"/>
                    </a:lnTo>
                    <a:lnTo>
                      <a:pt x="29243" y="6678"/>
                    </a:lnTo>
                    <a:close/>
                    <a:moveTo>
                      <a:pt x="21368" y="11253"/>
                    </a:moveTo>
                    <a:lnTo>
                      <a:pt x="24712" y="11409"/>
                    </a:lnTo>
                    <a:lnTo>
                      <a:pt x="20654" y="15474"/>
                    </a:lnTo>
                    <a:lnTo>
                      <a:pt x="18183" y="13166"/>
                    </a:lnTo>
                    <a:lnTo>
                      <a:pt x="21368" y="11253"/>
                    </a:lnTo>
                    <a:close/>
                    <a:moveTo>
                      <a:pt x="24037" y="12746"/>
                    </a:moveTo>
                    <a:cubicBezTo>
                      <a:pt x="24511" y="13035"/>
                      <a:pt x="24999" y="13301"/>
                      <a:pt x="25484" y="13572"/>
                    </a:cubicBezTo>
                    <a:lnTo>
                      <a:pt x="24058" y="15265"/>
                    </a:lnTo>
                    <a:lnTo>
                      <a:pt x="22684" y="16288"/>
                    </a:lnTo>
                    <a:lnTo>
                      <a:pt x="21631" y="15529"/>
                    </a:lnTo>
                    <a:lnTo>
                      <a:pt x="24037" y="12746"/>
                    </a:lnTo>
                    <a:close/>
                    <a:moveTo>
                      <a:pt x="15487" y="12258"/>
                    </a:moveTo>
                    <a:lnTo>
                      <a:pt x="16716" y="12315"/>
                    </a:lnTo>
                    <a:lnTo>
                      <a:pt x="17404" y="14289"/>
                    </a:lnTo>
                    <a:lnTo>
                      <a:pt x="17639" y="15838"/>
                    </a:lnTo>
                    <a:lnTo>
                      <a:pt x="14964" y="16351"/>
                    </a:lnTo>
                    <a:lnTo>
                      <a:pt x="13398" y="15402"/>
                    </a:lnTo>
                    <a:lnTo>
                      <a:pt x="15487" y="12258"/>
                    </a:lnTo>
                    <a:close/>
                    <a:moveTo>
                      <a:pt x="17948" y="16656"/>
                    </a:moveTo>
                    <a:cubicBezTo>
                      <a:pt x="18324" y="16656"/>
                      <a:pt x="18737" y="17665"/>
                      <a:pt x="18737" y="17665"/>
                    </a:cubicBezTo>
                    <a:lnTo>
                      <a:pt x="16397" y="17578"/>
                    </a:lnTo>
                    <a:lnTo>
                      <a:pt x="15973" y="17038"/>
                    </a:lnTo>
                    <a:cubicBezTo>
                      <a:pt x="15973" y="17038"/>
                      <a:pt x="17552" y="16686"/>
                      <a:pt x="17932" y="16657"/>
                    </a:cubicBezTo>
                    <a:cubicBezTo>
                      <a:pt x="17937" y="16657"/>
                      <a:pt x="17943" y="16656"/>
                      <a:pt x="17948" y="16656"/>
                    </a:cubicBezTo>
                    <a:close/>
                    <a:moveTo>
                      <a:pt x="18208" y="14302"/>
                    </a:moveTo>
                    <a:lnTo>
                      <a:pt x="21178" y="16596"/>
                    </a:lnTo>
                    <a:lnTo>
                      <a:pt x="20915" y="17649"/>
                    </a:lnTo>
                    <a:lnTo>
                      <a:pt x="19848" y="17694"/>
                    </a:lnTo>
                    <a:lnTo>
                      <a:pt x="18092" y="15765"/>
                    </a:lnTo>
                    <a:lnTo>
                      <a:pt x="18208" y="14302"/>
                    </a:lnTo>
                    <a:close/>
                    <a:moveTo>
                      <a:pt x="13553" y="16791"/>
                    </a:moveTo>
                    <a:cubicBezTo>
                      <a:pt x="13666" y="16791"/>
                      <a:pt x="13770" y="16799"/>
                      <a:pt x="13853" y="16820"/>
                    </a:cubicBezTo>
                    <a:cubicBezTo>
                      <a:pt x="14203" y="16907"/>
                      <a:pt x="14862" y="17009"/>
                      <a:pt x="14819" y="17433"/>
                    </a:cubicBezTo>
                    <a:cubicBezTo>
                      <a:pt x="14774" y="17858"/>
                      <a:pt x="14381" y="19685"/>
                      <a:pt x="14381" y="19685"/>
                    </a:cubicBezTo>
                    <a:cubicBezTo>
                      <a:pt x="14381" y="19685"/>
                      <a:pt x="14555" y="20958"/>
                      <a:pt x="14255" y="20958"/>
                    </a:cubicBezTo>
                    <a:cubicBezTo>
                      <a:pt x="14253" y="20958"/>
                      <a:pt x="14251" y="20958"/>
                      <a:pt x="14250" y="20958"/>
                    </a:cubicBezTo>
                    <a:cubicBezTo>
                      <a:pt x="13943" y="20943"/>
                      <a:pt x="12130" y="20242"/>
                      <a:pt x="12130" y="20242"/>
                    </a:cubicBezTo>
                    <a:cubicBezTo>
                      <a:pt x="12553" y="19789"/>
                      <a:pt x="12259" y="16982"/>
                      <a:pt x="12523" y="16923"/>
                    </a:cubicBezTo>
                    <a:cubicBezTo>
                      <a:pt x="12723" y="16878"/>
                      <a:pt x="13188" y="16791"/>
                      <a:pt x="13553" y="16791"/>
                    </a:cubicBezTo>
                    <a:close/>
                    <a:moveTo>
                      <a:pt x="7172" y="19441"/>
                    </a:moveTo>
                    <a:lnTo>
                      <a:pt x="8153" y="20741"/>
                    </a:lnTo>
                    <a:lnTo>
                      <a:pt x="7612" y="21664"/>
                    </a:lnTo>
                    <a:lnTo>
                      <a:pt x="5858" y="22220"/>
                    </a:lnTo>
                    <a:lnTo>
                      <a:pt x="5433" y="21182"/>
                    </a:lnTo>
                    <a:lnTo>
                      <a:pt x="5198" y="20129"/>
                    </a:lnTo>
                    <a:lnTo>
                      <a:pt x="7172" y="19441"/>
                    </a:lnTo>
                    <a:close/>
                    <a:moveTo>
                      <a:pt x="12525" y="20900"/>
                    </a:moveTo>
                    <a:lnTo>
                      <a:pt x="14133" y="21922"/>
                    </a:lnTo>
                    <a:lnTo>
                      <a:pt x="13242" y="23254"/>
                    </a:lnTo>
                    <a:lnTo>
                      <a:pt x="11897" y="22173"/>
                    </a:lnTo>
                    <a:lnTo>
                      <a:pt x="12525" y="20900"/>
                    </a:lnTo>
                    <a:close/>
                    <a:moveTo>
                      <a:pt x="4526" y="20334"/>
                    </a:moveTo>
                    <a:cubicBezTo>
                      <a:pt x="4526" y="20334"/>
                      <a:pt x="5552" y="23199"/>
                      <a:pt x="5581" y="23579"/>
                    </a:cubicBezTo>
                    <a:cubicBezTo>
                      <a:pt x="5611" y="23960"/>
                      <a:pt x="4616" y="23961"/>
                      <a:pt x="4616" y="23961"/>
                    </a:cubicBezTo>
                    <a:lnTo>
                      <a:pt x="4044" y="20525"/>
                    </a:lnTo>
                    <a:lnTo>
                      <a:pt x="4526" y="20334"/>
                    </a:lnTo>
                    <a:close/>
                    <a:moveTo>
                      <a:pt x="10730" y="16332"/>
                    </a:moveTo>
                    <a:cubicBezTo>
                      <a:pt x="11033" y="16332"/>
                      <a:pt x="11276" y="16481"/>
                      <a:pt x="11338" y="16938"/>
                    </a:cubicBezTo>
                    <a:cubicBezTo>
                      <a:pt x="11515" y="18225"/>
                      <a:pt x="11428" y="20564"/>
                      <a:pt x="11428" y="20564"/>
                    </a:cubicBezTo>
                    <a:lnTo>
                      <a:pt x="11604" y="22348"/>
                    </a:lnTo>
                    <a:lnTo>
                      <a:pt x="12511" y="23693"/>
                    </a:lnTo>
                    <a:lnTo>
                      <a:pt x="10509" y="24995"/>
                    </a:lnTo>
                    <a:lnTo>
                      <a:pt x="9691" y="25785"/>
                    </a:lnTo>
                    <a:cubicBezTo>
                      <a:pt x="9691" y="25785"/>
                      <a:pt x="9176" y="26560"/>
                      <a:pt x="8815" y="26560"/>
                    </a:cubicBezTo>
                    <a:cubicBezTo>
                      <a:pt x="8649" y="26560"/>
                      <a:pt x="8515" y="26396"/>
                      <a:pt x="8478" y="25918"/>
                    </a:cubicBezTo>
                    <a:cubicBezTo>
                      <a:pt x="8359" y="24397"/>
                      <a:pt x="7774" y="23257"/>
                      <a:pt x="7774" y="23257"/>
                    </a:cubicBezTo>
                    <a:lnTo>
                      <a:pt x="8037" y="22701"/>
                    </a:lnTo>
                    <a:lnTo>
                      <a:pt x="9410" y="20682"/>
                    </a:lnTo>
                    <a:lnTo>
                      <a:pt x="7829" y="18051"/>
                    </a:lnTo>
                    <a:lnTo>
                      <a:pt x="7258" y="17101"/>
                    </a:lnTo>
                    <a:cubicBezTo>
                      <a:pt x="7258" y="17101"/>
                      <a:pt x="8808" y="16866"/>
                      <a:pt x="9189" y="16837"/>
                    </a:cubicBezTo>
                    <a:cubicBezTo>
                      <a:pt x="9434" y="16818"/>
                      <a:pt x="10182" y="16332"/>
                      <a:pt x="10730" y="16332"/>
                    </a:cubicBezTo>
                    <a:close/>
                    <a:moveTo>
                      <a:pt x="24255" y="0"/>
                    </a:moveTo>
                    <a:lnTo>
                      <a:pt x="20047" y="4446"/>
                    </a:lnTo>
                    <a:cubicBezTo>
                      <a:pt x="20926" y="4250"/>
                      <a:pt x="21715" y="4002"/>
                      <a:pt x="22240" y="3686"/>
                    </a:cubicBezTo>
                    <a:cubicBezTo>
                      <a:pt x="22524" y="3516"/>
                      <a:pt x="22757" y="3442"/>
                      <a:pt x="22946" y="3442"/>
                    </a:cubicBezTo>
                    <a:cubicBezTo>
                      <a:pt x="24082" y="3442"/>
                      <a:pt x="23674" y="6075"/>
                      <a:pt x="23674" y="6075"/>
                    </a:cubicBezTo>
                    <a:lnTo>
                      <a:pt x="18898" y="8944"/>
                    </a:lnTo>
                    <a:lnTo>
                      <a:pt x="17088" y="7395"/>
                    </a:lnTo>
                    <a:lnTo>
                      <a:pt x="12907" y="7461"/>
                    </a:lnTo>
                    <a:lnTo>
                      <a:pt x="11475" y="8450"/>
                    </a:lnTo>
                    <a:lnTo>
                      <a:pt x="12806" y="10879"/>
                    </a:lnTo>
                    <a:lnTo>
                      <a:pt x="11162" y="13964"/>
                    </a:lnTo>
                    <a:lnTo>
                      <a:pt x="5045" y="14842"/>
                    </a:lnTo>
                    <a:lnTo>
                      <a:pt x="5095" y="14561"/>
                    </a:lnTo>
                    <a:lnTo>
                      <a:pt x="0" y="22230"/>
                    </a:lnTo>
                    <a:lnTo>
                      <a:pt x="6057" y="29415"/>
                    </a:lnTo>
                    <a:lnTo>
                      <a:pt x="14897" y="23452"/>
                    </a:lnTo>
                    <a:lnTo>
                      <a:pt x="15638" y="17945"/>
                    </a:lnTo>
                    <a:lnTo>
                      <a:pt x="20496" y="18818"/>
                    </a:lnTo>
                    <a:cubicBezTo>
                      <a:pt x="20496" y="18818"/>
                      <a:pt x="23998" y="15631"/>
                      <a:pt x="25749" y="14037"/>
                    </a:cubicBezTo>
                    <a:cubicBezTo>
                      <a:pt x="26008" y="13801"/>
                      <a:pt x="26227" y="13696"/>
                      <a:pt x="26417" y="13696"/>
                    </a:cubicBezTo>
                    <a:cubicBezTo>
                      <a:pt x="26849" y="13696"/>
                      <a:pt x="27130" y="14240"/>
                      <a:pt x="27387" y="15024"/>
                    </a:cubicBezTo>
                    <a:lnTo>
                      <a:pt x="30321" y="13044"/>
                    </a:lnTo>
                    <a:lnTo>
                      <a:pt x="32778" y="4384"/>
                    </a:lnTo>
                    <a:lnTo>
                      <a:pt x="29232" y="2432"/>
                    </a:lnTo>
                    <a:lnTo>
                      <a:pt x="242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3" name="Google Shape;32413;p23"/>
              <p:cNvSpPr/>
              <p:nvPr/>
            </p:nvSpPr>
            <p:spPr>
              <a:xfrm>
                <a:off x="7627672" y="4064378"/>
                <a:ext cx="317388" cy="261451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6394" extrusionOk="0">
                    <a:moveTo>
                      <a:pt x="6431" y="1"/>
                    </a:moveTo>
                    <a:lnTo>
                      <a:pt x="2151" y="2954"/>
                    </a:lnTo>
                    <a:lnTo>
                      <a:pt x="51" y="6113"/>
                    </a:lnTo>
                    <a:lnTo>
                      <a:pt x="1" y="6393"/>
                    </a:lnTo>
                    <a:lnTo>
                      <a:pt x="1" y="6393"/>
                    </a:lnTo>
                    <a:lnTo>
                      <a:pt x="6118" y="5516"/>
                    </a:lnTo>
                    <a:lnTo>
                      <a:pt x="7762" y="2431"/>
                    </a:lnTo>
                    <a:lnTo>
                      <a:pt x="64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4" name="Google Shape;32414;p23"/>
              <p:cNvSpPr/>
              <p:nvPr/>
            </p:nvSpPr>
            <p:spPr>
              <a:xfrm>
                <a:off x="8120110" y="3859683"/>
                <a:ext cx="286066" cy="225018"/>
              </a:xfrm>
              <a:custGeom>
                <a:avLst/>
                <a:gdLst/>
                <a:ahLst/>
                <a:cxnLst/>
                <a:rect l="l" t="t" r="r" b="b"/>
                <a:pathLst>
                  <a:path w="6996" h="5503" extrusionOk="0">
                    <a:moveTo>
                      <a:pt x="5859" y="0"/>
                    </a:moveTo>
                    <a:cubicBezTo>
                      <a:pt x="5670" y="0"/>
                      <a:pt x="5437" y="74"/>
                      <a:pt x="5153" y="244"/>
                    </a:cubicBezTo>
                    <a:cubicBezTo>
                      <a:pt x="4628" y="560"/>
                      <a:pt x="3839" y="808"/>
                      <a:pt x="2960" y="1004"/>
                    </a:cubicBezTo>
                    <a:lnTo>
                      <a:pt x="171" y="3950"/>
                    </a:lnTo>
                    <a:lnTo>
                      <a:pt x="1" y="3953"/>
                    </a:lnTo>
                    <a:lnTo>
                      <a:pt x="1811" y="5502"/>
                    </a:lnTo>
                    <a:lnTo>
                      <a:pt x="6587" y="2633"/>
                    </a:lnTo>
                    <a:cubicBezTo>
                      <a:pt x="6587" y="2633"/>
                      <a:pt x="6995" y="0"/>
                      <a:pt x="5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5" name="Google Shape;32415;p23"/>
              <p:cNvSpPr/>
              <p:nvPr/>
            </p:nvSpPr>
            <p:spPr>
              <a:xfrm>
                <a:off x="8030520" y="4278969"/>
                <a:ext cx="510798" cy="398882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9755" extrusionOk="0">
                    <a:moveTo>
                      <a:pt x="11521" y="0"/>
                    </a:moveTo>
                    <a:cubicBezTo>
                      <a:pt x="11331" y="0"/>
                      <a:pt x="11112" y="105"/>
                      <a:pt x="10853" y="341"/>
                    </a:cubicBezTo>
                    <a:cubicBezTo>
                      <a:pt x="9102" y="1935"/>
                      <a:pt x="5600" y="5122"/>
                      <a:pt x="5600" y="5122"/>
                    </a:cubicBezTo>
                    <a:lnTo>
                      <a:pt x="742" y="4249"/>
                    </a:lnTo>
                    <a:lnTo>
                      <a:pt x="1" y="9754"/>
                    </a:lnTo>
                    <a:lnTo>
                      <a:pt x="12491" y="1328"/>
                    </a:lnTo>
                    <a:cubicBezTo>
                      <a:pt x="12234" y="544"/>
                      <a:pt x="11953" y="0"/>
                      <a:pt x="115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6" name="Google Shape;32416;p23"/>
              <p:cNvSpPr/>
              <p:nvPr/>
            </p:nvSpPr>
            <p:spPr>
              <a:xfrm>
                <a:off x="8164926" y="4179034"/>
                <a:ext cx="266971" cy="172638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4222" extrusionOk="0">
                    <a:moveTo>
                      <a:pt x="3185" y="1"/>
                    </a:moveTo>
                    <a:lnTo>
                      <a:pt x="0" y="1914"/>
                    </a:lnTo>
                    <a:lnTo>
                      <a:pt x="2471" y="4222"/>
                    </a:lnTo>
                    <a:lnTo>
                      <a:pt x="6529" y="157"/>
                    </a:lnTo>
                    <a:lnTo>
                      <a:pt x="31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7" name="Google Shape;32417;p23"/>
              <p:cNvSpPr/>
              <p:nvPr/>
            </p:nvSpPr>
            <p:spPr>
              <a:xfrm>
                <a:off x="8012774" y="4035346"/>
                <a:ext cx="172842" cy="10210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2497" extrusionOk="0">
                    <a:moveTo>
                      <a:pt x="1593" y="1"/>
                    </a:moveTo>
                    <a:lnTo>
                      <a:pt x="0" y="162"/>
                    </a:lnTo>
                    <a:cubicBezTo>
                      <a:pt x="0" y="162"/>
                      <a:pt x="1032" y="2497"/>
                      <a:pt x="1540" y="2497"/>
                    </a:cubicBezTo>
                    <a:cubicBezTo>
                      <a:pt x="1559" y="2497"/>
                      <a:pt x="1578" y="2493"/>
                      <a:pt x="1595" y="2486"/>
                    </a:cubicBezTo>
                    <a:cubicBezTo>
                      <a:pt x="2078" y="2296"/>
                      <a:pt x="4226" y="1900"/>
                      <a:pt x="3803" y="1857"/>
                    </a:cubicBezTo>
                    <a:cubicBezTo>
                      <a:pt x="3378" y="1813"/>
                      <a:pt x="1593" y="1"/>
                      <a:pt x="15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8" name="Google Shape;32418;p23"/>
              <p:cNvSpPr/>
              <p:nvPr/>
            </p:nvSpPr>
            <p:spPr>
              <a:xfrm>
                <a:off x="7969267" y="4220128"/>
                <a:ext cx="173455" cy="167404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094" extrusionOk="0">
                    <a:moveTo>
                      <a:pt x="2089" y="1"/>
                    </a:moveTo>
                    <a:lnTo>
                      <a:pt x="0" y="3145"/>
                    </a:lnTo>
                    <a:lnTo>
                      <a:pt x="1566" y="4094"/>
                    </a:lnTo>
                    <a:lnTo>
                      <a:pt x="4241" y="3581"/>
                    </a:lnTo>
                    <a:lnTo>
                      <a:pt x="4006" y="2032"/>
                    </a:lnTo>
                    <a:lnTo>
                      <a:pt x="3318" y="58"/>
                    </a:lnTo>
                    <a:lnTo>
                      <a:pt x="20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9" name="Google Shape;32419;p23"/>
              <p:cNvSpPr/>
              <p:nvPr/>
            </p:nvSpPr>
            <p:spPr>
              <a:xfrm>
                <a:off x="7633969" y="4513841"/>
                <a:ext cx="120830" cy="113674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2780" extrusionOk="0">
                    <a:moveTo>
                      <a:pt x="1974" y="1"/>
                    </a:moveTo>
                    <a:lnTo>
                      <a:pt x="0" y="689"/>
                    </a:lnTo>
                    <a:lnTo>
                      <a:pt x="235" y="1742"/>
                    </a:lnTo>
                    <a:lnTo>
                      <a:pt x="660" y="2780"/>
                    </a:lnTo>
                    <a:lnTo>
                      <a:pt x="2414" y="2224"/>
                    </a:lnTo>
                    <a:lnTo>
                      <a:pt x="2955" y="1301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0" name="Google Shape;32420;p23"/>
              <p:cNvSpPr/>
              <p:nvPr/>
            </p:nvSpPr>
            <p:spPr>
              <a:xfrm>
                <a:off x="7586782" y="4550397"/>
                <a:ext cx="64075" cy="148308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3627" extrusionOk="0">
                    <a:moveTo>
                      <a:pt x="482" y="0"/>
                    </a:moveTo>
                    <a:lnTo>
                      <a:pt x="0" y="191"/>
                    </a:lnTo>
                    <a:lnTo>
                      <a:pt x="572" y="3627"/>
                    </a:lnTo>
                    <a:cubicBezTo>
                      <a:pt x="572" y="3627"/>
                      <a:pt x="1567" y="3626"/>
                      <a:pt x="1537" y="3245"/>
                    </a:cubicBezTo>
                    <a:cubicBezTo>
                      <a:pt x="1508" y="2866"/>
                      <a:pt x="482" y="0"/>
                      <a:pt x="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1" name="Google Shape;32421;p23"/>
              <p:cNvSpPr/>
              <p:nvPr/>
            </p:nvSpPr>
            <p:spPr>
              <a:xfrm>
                <a:off x="7718202" y="4386714"/>
                <a:ext cx="214836" cy="418305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10230" extrusionOk="0">
                    <a:moveTo>
                      <a:pt x="3472" y="1"/>
                    </a:moveTo>
                    <a:cubicBezTo>
                      <a:pt x="2924" y="1"/>
                      <a:pt x="2176" y="487"/>
                      <a:pt x="1931" y="506"/>
                    </a:cubicBezTo>
                    <a:cubicBezTo>
                      <a:pt x="1550" y="535"/>
                      <a:pt x="0" y="770"/>
                      <a:pt x="0" y="770"/>
                    </a:cubicBezTo>
                    <a:lnTo>
                      <a:pt x="571" y="1720"/>
                    </a:lnTo>
                    <a:lnTo>
                      <a:pt x="2152" y="4351"/>
                    </a:lnTo>
                    <a:lnTo>
                      <a:pt x="779" y="6370"/>
                    </a:lnTo>
                    <a:lnTo>
                      <a:pt x="516" y="6926"/>
                    </a:lnTo>
                    <a:cubicBezTo>
                      <a:pt x="516" y="6926"/>
                      <a:pt x="1101" y="8066"/>
                      <a:pt x="1220" y="9587"/>
                    </a:cubicBezTo>
                    <a:cubicBezTo>
                      <a:pt x="1257" y="10065"/>
                      <a:pt x="1391" y="10229"/>
                      <a:pt x="1557" y="10229"/>
                    </a:cubicBezTo>
                    <a:cubicBezTo>
                      <a:pt x="1918" y="10229"/>
                      <a:pt x="2433" y="9454"/>
                      <a:pt x="2433" y="9454"/>
                    </a:cubicBezTo>
                    <a:lnTo>
                      <a:pt x="3251" y="8664"/>
                    </a:lnTo>
                    <a:lnTo>
                      <a:pt x="5253" y="7362"/>
                    </a:lnTo>
                    <a:lnTo>
                      <a:pt x="4346" y="6017"/>
                    </a:lnTo>
                    <a:lnTo>
                      <a:pt x="4170" y="4233"/>
                    </a:lnTo>
                    <a:cubicBezTo>
                      <a:pt x="4170" y="4233"/>
                      <a:pt x="4257" y="1894"/>
                      <a:pt x="4080" y="607"/>
                    </a:cubicBezTo>
                    <a:cubicBezTo>
                      <a:pt x="4018" y="149"/>
                      <a:pt x="3775" y="1"/>
                      <a:pt x="3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2" name="Google Shape;32422;p23"/>
              <p:cNvSpPr/>
              <p:nvPr/>
            </p:nvSpPr>
            <p:spPr>
              <a:xfrm>
                <a:off x="7917337" y="4405482"/>
                <a:ext cx="111793" cy="170430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168" extrusionOk="0">
                    <a:moveTo>
                      <a:pt x="1425" y="1"/>
                    </a:moveTo>
                    <a:cubicBezTo>
                      <a:pt x="1060" y="1"/>
                      <a:pt x="595" y="88"/>
                      <a:pt x="395" y="133"/>
                    </a:cubicBezTo>
                    <a:cubicBezTo>
                      <a:pt x="131" y="192"/>
                      <a:pt x="425" y="2999"/>
                      <a:pt x="1" y="3452"/>
                    </a:cubicBezTo>
                    <a:cubicBezTo>
                      <a:pt x="1" y="3452"/>
                      <a:pt x="1815" y="4153"/>
                      <a:pt x="2122" y="4168"/>
                    </a:cubicBezTo>
                    <a:cubicBezTo>
                      <a:pt x="2123" y="4168"/>
                      <a:pt x="2125" y="4168"/>
                      <a:pt x="2127" y="4168"/>
                    </a:cubicBezTo>
                    <a:cubicBezTo>
                      <a:pt x="2427" y="4168"/>
                      <a:pt x="2253" y="2896"/>
                      <a:pt x="2253" y="2896"/>
                    </a:cubicBezTo>
                    <a:cubicBezTo>
                      <a:pt x="2253" y="2896"/>
                      <a:pt x="2646" y="1068"/>
                      <a:pt x="2691" y="643"/>
                    </a:cubicBezTo>
                    <a:cubicBezTo>
                      <a:pt x="2734" y="219"/>
                      <a:pt x="2075" y="117"/>
                      <a:pt x="1725" y="30"/>
                    </a:cubicBezTo>
                    <a:cubicBezTo>
                      <a:pt x="1642" y="9"/>
                      <a:pt x="1538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3" name="Google Shape;32423;p23"/>
              <p:cNvSpPr/>
              <p:nvPr/>
            </p:nvSpPr>
            <p:spPr>
              <a:xfrm>
                <a:off x="7907850" y="4573499"/>
                <a:ext cx="91512" cy="96296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355" extrusionOk="0">
                    <a:moveTo>
                      <a:pt x="629" y="1"/>
                    </a:moveTo>
                    <a:lnTo>
                      <a:pt x="1" y="1274"/>
                    </a:lnTo>
                    <a:lnTo>
                      <a:pt x="1346" y="2355"/>
                    </a:lnTo>
                    <a:lnTo>
                      <a:pt x="2237" y="1023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4" name="Google Shape;32424;p23"/>
              <p:cNvSpPr/>
              <p:nvPr/>
            </p:nvSpPr>
            <p:spPr>
              <a:xfrm>
                <a:off x="8074518" y="4400003"/>
                <a:ext cx="113061" cy="41258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1009" extrusionOk="0">
                    <a:moveTo>
                      <a:pt x="1976" y="0"/>
                    </a:moveTo>
                    <a:cubicBezTo>
                      <a:pt x="1971" y="0"/>
                      <a:pt x="1965" y="1"/>
                      <a:pt x="1960" y="1"/>
                    </a:cubicBezTo>
                    <a:cubicBezTo>
                      <a:pt x="1580" y="30"/>
                      <a:pt x="1" y="382"/>
                      <a:pt x="1" y="382"/>
                    </a:cubicBezTo>
                    <a:lnTo>
                      <a:pt x="425" y="922"/>
                    </a:lnTo>
                    <a:lnTo>
                      <a:pt x="2765" y="1009"/>
                    </a:lnTo>
                    <a:cubicBezTo>
                      <a:pt x="2765" y="1009"/>
                      <a:pt x="2352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5" name="Google Shape;32425;p23"/>
              <p:cNvSpPr/>
              <p:nvPr/>
            </p:nvSpPr>
            <p:spPr>
              <a:xfrm>
                <a:off x="8304074" y="3995110"/>
                <a:ext cx="181429" cy="165482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4047" extrusionOk="0">
                    <a:moveTo>
                      <a:pt x="2730" y="0"/>
                    </a:moveTo>
                    <a:lnTo>
                      <a:pt x="0" y="1640"/>
                    </a:lnTo>
                    <a:cubicBezTo>
                      <a:pt x="140" y="2384"/>
                      <a:pt x="255" y="3132"/>
                      <a:pt x="342" y="3886"/>
                    </a:cubicBezTo>
                    <a:lnTo>
                      <a:pt x="1966" y="4046"/>
                    </a:lnTo>
                    <a:cubicBezTo>
                      <a:pt x="2784" y="2908"/>
                      <a:pt x="3606" y="1774"/>
                      <a:pt x="4437" y="644"/>
                    </a:cubicBezTo>
                    <a:lnTo>
                      <a:pt x="3418" y="483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6" name="Google Shape;32426;p23"/>
              <p:cNvSpPr/>
              <p:nvPr/>
            </p:nvSpPr>
            <p:spPr>
              <a:xfrm>
                <a:off x="8305873" y="4240123"/>
                <a:ext cx="157590" cy="144873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3543" extrusionOk="0">
                    <a:moveTo>
                      <a:pt x="2407" y="0"/>
                    </a:moveTo>
                    <a:lnTo>
                      <a:pt x="1" y="2783"/>
                    </a:lnTo>
                    <a:lnTo>
                      <a:pt x="1054" y="3542"/>
                    </a:lnTo>
                    <a:lnTo>
                      <a:pt x="2428" y="2519"/>
                    </a:lnTo>
                    <a:lnTo>
                      <a:pt x="3854" y="826"/>
                    </a:lnTo>
                    <a:cubicBezTo>
                      <a:pt x="3369" y="555"/>
                      <a:pt x="2881" y="289"/>
                      <a:pt x="24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7" name="Google Shape;32427;p23"/>
              <p:cNvSpPr/>
              <p:nvPr/>
            </p:nvSpPr>
            <p:spPr>
              <a:xfrm>
                <a:off x="8422042" y="3992044"/>
                <a:ext cx="216185" cy="260796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6378" extrusionOk="0">
                    <a:moveTo>
                      <a:pt x="4772" y="0"/>
                    </a:moveTo>
                    <a:lnTo>
                      <a:pt x="3281" y="995"/>
                    </a:lnTo>
                    <a:lnTo>
                      <a:pt x="2537" y="876"/>
                    </a:lnTo>
                    <a:cubicBezTo>
                      <a:pt x="1715" y="1986"/>
                      <a:pt x="899" y="3101"/>
                      <a:pt x="94" y="4221"/>
                    </a:cubicBezTo>
                    <a:lnTo>
                      <a:pt x="1078" y="4319"/>
                    </a:lnTo>
                    <a:lnTo>
                      <a:pt x="1" y="5564"/>
                    </a:lnTo>
                    <a:cubicBezTo>
                      <a:pt x="478" y="5843"/>
                      <a:pt x="966" y="6104"/>
                      <a:pt x="1447" y="6377"/>
                    </a:cubicBezTo>
                    <a:lnTo>
                      <a:pt x="1793" y="5967"/>
                    </a:lnTo>
                    <a:lnTo>
                      <a:pt x="3824" y="4548"/>
                    </a:lnTo>
                    <a:lnTo>
                      <a:pt x="5287" y="5161"/>
                    </a:lnTo>
                    <a:lnTo>
                      <a:pt x="47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8" name="Google Shape;32428;p23"/>
              <p:cNvSpPr/>
              <p:nvPr/>
            </p:nvSpPr>
            <p:spPr>
              <a:xfrm>
                <a:off x="8161205" y="4303748"/>
                <a:ext cx="126227" cy="138699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3392" extrusionOk="0">
                    <a:moveTo>
                      <a:pt x="116" y="0"/>
                    </a:moveTo>
                    <a:lnTo>
                      <a:pt x="1" y="1463"/>
                    </a:lnTo>
                    <a:lnTo>
                      <a:pt x="1756" y="3392"/>
                    </a:lnTo>
                    <a:lnTo>
                      <a:pt x="2823" y="3347"/>
                    </a:lnTo>
                    <a:lnTo>
                      <a:pt x="3086" y="2294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29" name="Google Shape;32429;p23"/>
            <p:cNvGrpSpPr/>
            <p:nvPr/>
          </p:nvGrpSpPr>
          <p:grpSpPr>
            <a:xfrm rot="-2986145">
              <a:off x="1717727" y="676018"/>
              <a:ext cx="354441" cy="183579"/>
              <a:chOff x="6586490" y="2206704"/>
              <a:chExt cx="440999" cy="228412"/>
            </a:xfrm>
          </p:grpSpPr>
          <p:sp>
            <p:nvSpPr>
              <p:cNvPr id="32430" name="Google Shape;32430;p23"/>
              <p:cNvSpPr/>
              <p:nvPr/>
            </p:nvSpPr>
            <p:spPr>
              <a:xfrm>
                <a:off x="6592909" y="2217745"/>
                <a:ext cx="434579" cy="217371"/>
              </a:xfrm>
              <a:custGeom>
                <a:avLst/>
                <a:gdLst/>
                <a:ahLst/>
                <a:cxnLst/>
                <a:rect l="l" t="t" r="r" b="b"/>
                <a:pathLst>
                  <a:path w="10628" h="5316" extrusionOk="0">
                    <a:moveTo>
                      <a:pt x="3944" y="1803"/>
                    </a:moveTo>
                    <a:cubicBezTo>
                      <a:pt x="3944" y="1803"/>
                      <a:pt x="4584" y="2295"/>
                      <a:pt x="4717" y="2432"/>
                    </a:cubicBezTo>
                    <a:cubicBezTo>
                      <a:pt x="4850" y="2569"/>
                      <a:pt x="4587" y="3063"/>
                      <a:pt x="4587" y="3063"/>
                    </a:cubicBezTo>
                    <a:lnTo>
                      <a:pt x="3872" y="2139"/>
                    </a:lnTo>
                    <a:lnTo>
                      <a:pt x="3944" y="1803"/>
                    </a:lnTo>
                    <a:close/>
                    <a:moveTo>
                      <a:pt x="1561" y="0"/>
                    </a:moveTo>
                    <a:lnTo>
                      <a:pt x="1561" y="0"/>
                    </a:lnTo>
                    <a:cubicBezTo>
                      <a:pt x="2024" y="389"/>
                      <a:pt x="2501" y="728"/>
                      <a:pt x="2876" y="858"/>
                    </a:cubicBezTo>
                    <a:cubicBezTo>
                      <a:pt x="3970" y="1238"/>
                      <a:pt x="2419" y="2172"/>
                      <a:pt x="2419" y="2172"/>
                    </a:cubicBezTo>
                    <a:lnTo>
                      <a:pt x="0" y="1332"/>
                    </a:lnTo>
                    <a:lnTo>
                      <a:pt x="49" y="1831"/>
                    </a:lnTo>
                    <a:lnTo>
                      <a:pt x="555" y="2007"/>
                    </a:lnTo>
                    <a:cubicBezTo>
                      <a:pt x="413" y="2174"/>
                      <a:pt x="264" y="2337"/>
                      <a:pt x="115" y="2497"/>
                    </a:cubicBezTo>
                    <a:lnTo>
                      <a:pt x="155" y="2914"/>
                    </a:lnTo>
                    <a:cubicBezTo>
                      <a:pt x="399" y="2654"/>
                      <a:pt x="635" y="2388"/>
                      <a:pt x="862" y="2113"/>
                    </a:cubicBezTo>
                    <a:lnTo>
                      <a:pt x="2363" y="2636"/>
                    </a:lnTo>
                    <a:lnTo>
                      <a:pt x="2399" y="3053"/>
                    </a:lnTo>
                    <a:lnTo>
                      <a:pt x="2662" y="3496"/>
                    </a:lnTo>
                    <a:cubicBezTo>
                      <a:pt x="1964" y="3538"/>
                      <a:pt x="1266" y="3586"/>
                      <a:pt x="568" y="3636"/>
                    </a:cubicBezTo>
                    <a:lnTo>
                      <a:pt x="168" y="3048"/>
                    </a:lnTo>
                    <a:lnTo>
                      <a:pt x="168" y="3048"/>
                    </a:lnTo>
                    <a:lnTo>
                      <a:pt x="349" y="4884"/>
                    </a:lnTo>
                    <a:lnTo>
                      <a:pt x="1523" y="4964"/>
                    </a:lnTo>
                    <a:lnTo>
                      <a:pt x="1489" y="4485"/>
                    </a:lnTo>
                    <a:lnTo>
                      <a:pt x="1489" y="4485"/>
                    </a:lnTo>
                    <a:lnTo>
                      <a:pt x="4231" y="4534"/>
                    </a:lnTo>
                    <a:cubicBezTo>
                      <a:pt x="4262" y="4741"/>
                      <a:pt x="4298" y="4947"/>
                      <a:pt x="4336" y="5153"/>
                    </a:cubicBezTo>
                    <a:lnTo>
                      <a:pt x="6726" y="5315"/>
                    </a:lnTo>
                    <a:lnTo>
                      <a:pt x="8319" y="4019"/>
                    </a:lnTo>
                    <a:lnTo>
                      <a:pt x="5232" y="3741"/>
                    </a:lnTo>
                    <a:lnTo>
                      <a:pt x="5367" y="1342"/>
                    </a:lnTo>
                    <a:lnTo>
                      <a:pt x="7860" y="2209"/>
                    </a:lnTo>
                    <a:lnTo>
                      <a:pt x="8884" y="3560"/>
                    </a:lnTo>
                    <a:lnTo>
                      <a:pt x="10628" y="2141"/>
                    </a:lnTo>
                    <a:cubicBezTo>
                      <a:pt x="8032" y="1462"/>
                      <a:pt x="5434" y="759"/>
                      <a:pt x="2810" y="235"/>
                    </a:cubicBezTo>
                    <a:lnTo>
                      <a:pt x="2810" y="235"/>
                    </a:lnTo>
                    <a:lnTo>
                      <a:pt x="2811" y="312"/>
                    </a:lnTo>
                    <a:lnTo>
                      <a:pt x="2307" y="137"/>
                    </a:lnTo>
                    <a:cubicBezTo>
                      <a:pt x="2058" y="90"/>
                      <a:pt x="1809" y="45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1" name="Google Shape;32431;p23"/>
              <p:cNvSpPr/>
              <p:nvPr/>
            </p:nvSpPr>
            <p:spPr>
              <a:xfrm>
                <a:off x="6586490" y="2206704"/>
                <a:ext cx="168794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442" extrusionOk="0">
                    <a:moveTo>
                      <a:pt x="1" y="0"/>
                    </a:moveTo>
                    <a:lnTo>
                      <a:pt x="157" y="1601"/>
                    </a:lnTo>
                    <a:lnTo>
                      <a:pt x="2576" y="2442"/>
                    </a:lnTo>
                    <a:cubicBezTo>
                      <a:pt x="2576" y="2442"/>
                      <a:pt x="4127" y="1508"/>
                      <a:pt x="3033" y="1128"/>
                    </a:cubicBezTo>
                    <a:cubicBezTo>
                      <a:pt x="2658" y="997"/>
                      <a:pt x="2181" y="659"/>
                      <a:pt x="1718" y="270"/>
                    </a:cubicBezTo>
                    <a:cubicBezTo>
                      <a:pt x="1147" y="170"/>
                      <a:pt x="575" y="7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2" name="Google Shape;32432;p23"/>
              <p:cNvSpPr/>
              <p:nvPr/>
            </p:nvSpPr>
            <p:spPr>
              <a:xfrm>
                <a:off x="6806805" y="2272619"/>
                <a:ext cx="149371" cy="109463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2677" extrusionOk="0">
                    <a:moveTo>
                      <a:pt x="136" y="0"/>
                    </a:moveTo>
                    <a:lnTo>
                      <a:pt x="1" y="2399"/>
                    </a:lnTo>
                    <a:lnTo>
                      <a:pt x="3089" y="2677"/>
                    </a:lnTo>
                    <a:lnTo>
                      <a:pt x="3653" y="2218"/>
                    </a:lnTo>
                    <a:lnTo>
                      <a:pt x="2629" y="867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3" name="Google Shape;32433;p23"/>
              <p:cNvSpPr/>
              <p:nvPr/>
            </p:nvSpPr>
            <p:spPr>
              <a:xfrm>
                <a:off x="6687202" y="2223306"/>
                <a:ext cx="20649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76" extrusionOk="0">
                    <a:moveTo>
                      <a:pt x="1" y="0"/>
                    </a:moveTo>
                    <a:lnTo>
                      <a:pt x="505" y="176"/>
                    </a:lnTo>
                    <a:lnTo>
                      <a:pt x="505" y="176"/>
                    </a:lnTo>
                    <a:lnTo>
                      <a:pt x="504" y="99"/>
                    </a:lnTo>
                    <a:cubicBezTo>
                      <a:pt x="336" y="65"/>
                      <a:pt x="168" y="3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4" name="Google Shape;32434;p23"/>
              <p:cNvSpPr/>
              <p:nvPr/>
            </p:nvSpPr>
            <p:spPr>
              <a:xfrm>
                <a:off x="6751236" y="2291428"/>
                <a:ext cx="40031" cy="5160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2" extrusionOk="0">
                    <a:moveTo>
                      <a:pt x="72" y="1"/>
                    </a:moveTo>
                    <a:lnTo>
                      <a:pt x="0" y="337"/>
                    </a:lnTo>
                    <a:lnTo>
                      <a:pt x="715" y="1261"/>
                    </a:lnTo>
                    <a:cubicBezTo>
                      <a:pt x="715" y="1261"/>
                      <a:pt x="978" y="767"/>
                      <a:pt x="845" y="630"/>
                    </a:cubicBezTo>
                    <a:cubicBezTo>
                      <a:pt x="712" y="493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5" name="Google Shape;32435;p23"/>
              <p:cNvSpPr/>
              <p:nvPr/>
            </p:nvSpPr>
            <p:spPr>
              <a:xfrm>
                <a:off x="6594872" y="2292573"/>
                <a:ext cx="20731" cy="2731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668" extrusionOk="0">
                    <a:moveTo>
                      <a:pt x="1" y="1"/>
                    </a:moveTo>
                    <a:lnTo>
                      <a:pt x="67" y="667"/>
                    </a:lnTo>
                    <a:cubicBezTo>
                      <a:pt x="216" y="507"/>
                      <a:pt x="365" y="344"/>
                      <a:pt x="507" y="17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6" name="Google Shape;32436;p23"/>
              <p:cNvSpPr/>
              <p:nvPr/>
            </p:nvSpPr>
            <p:spPr>
              <a:xfrm>
                <a:off x="6599288" y="2304145"/>
                <a:ext cx="102511" cy="62316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524" extrusionOk="0">
                    <a:moveTo>
                      <a:pt x="706" y="0"/>
                    </a:moveTo>
                    <a:cubicBezTo>
                      <a:pt x="479" y="275"/>
                      <a:pt x="244" y="541"/>
                      <a:pt x="0" y="801"/>
                    </a:cubicBezTo>
                    <a:lnTo>
                      <a:pt x="12" y="935"/>
                    </a:lnTo>
                    <a:lnTo>
                      <a:pt x="412" y="1523"/>
                    </a:lnTo>
                    <a:cubicBezTo>
                      <a:pt x="1110" y="1473"/>
                      <a:pt x="1809" y="1425"/>
                      <a:pt x="2506" y="1382"/>
                    </a:cubicBezTo>
                    <a:lnTo>
                      <a:pt x="2243" y="940"/>
                    </a:lnTo>
                    <a:lnTo>
                      <a:pt x="2207" y="523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7" name="Google Shape;32437;p23"/>
              <p:cNvSpPr/>
              <p:nvPr/>
            </p:nvSpPr>
            <p:spPr>
              <a:xfrm>
                <a:off x="6653754" y="2401136"/>
                <a:ext cx="116455" cy="2735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669" extrusionOk="0">
                    <a:moveTo>
                      <a:pt x="1" y="0"/>
                    </a:moveTo>
                    <a:lnTo>
                      <a:pt x="35" y="479"/>
                    </a:lnTo>
                    <a:lnTo>
                      <a:pt x="2848" y="668"/>
                    </a:lnTo>
                    <a:cubicBezTo>
                      <a:pt x="2810" y="462"/>
                      <a:pt x="2774" y="256"/>
                      <a:pt x="2743" y="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38" name="Google Shape;32438;p23"/>
            <p:cNvGrpSpPr/>
            <p:nvPr/>
          </p:nvGrpSpPr>
          <p:grpSpPr>
            <a:xfrm rot="6167128">
              <a:off x="3653781" y="3879158"/>
              <a:ext cx="1730291" cy="1861752"/>
              <a:chOff x="364749" y="2741464"/>
              <a:chExt cx="1730301" cy="1861763"/>
            </a:xfrm>
          </p:grpSpPr>
          <p:sp>
            <p:nvSpPr>
              <p:cNvPr id="32439" name="Google Shape;32439;p23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0" name="Google Shape;32440;p23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1" name="Google Shape;32441;p23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2" name="Google Shape;32442;p23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3" name="Google Shape;32443;p23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4" name="Google Shape;32444;p23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5" name="Google Shape;32445;p23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6" name="Google Shape;32446;p23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7" name="Google Shape;32447;p23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8" name="Google Shape;32448;p23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9" name="Google Shape;32449;p23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0" name="Google Shape;32450;p23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1" name="Google Shape;32451;p23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2" name="Google Shape;32452;p23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3" name="Google Shape;32453;p23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4" name="Google Shape;32454;p23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5" name="Google Shape;32455;p23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6" name="Google Shape;32456;p23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7" name="Google Shape;32457;p23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8" name="Google Shape;32458;p23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9" name="Google Shape;32459;p23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0" name="Google Shape;32460;p23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1" name="Google Shape;32461;p23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2" name="Google Shape;32462;p23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3" name="Google Shape;32463;p23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4" name="Google Shape;32464;p23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5" name="Google Shape;32465;p23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6" name="Google Shape;32466;p23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7" name="Google Shape;32467;p23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8" name="Google Shape;32468;p23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9" name="Google Shape;32469;p23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0" name="Google Shape;32470;p23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1" name="Google Shape;32471;p23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2" name="Google Shape;32472;p23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3" name="Google Shape;32473;p23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4" name="Google Shape;32474;p23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5" name="Google Shape;32475;p23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6" name="Google Shape;32476;p23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7" name="Google Shape;32477;p23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8" name="Google Shape;32478;p23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9" name="Google Shape;32479;p23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0" name="Google Shape;32480;p23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1" name="Google Shape;32481;p23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2" name="Google Shape;32482;p23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3" name="Google Shape;32483;p23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4" name="Google Shape;32484;p23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5" name="Google Shape;32485;p23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6" name="Google Shape;32486;p23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7" name="Google Shape;32487;p23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8" name="Google Shape;32488;p23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9" name="Google Shape;32489;p23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0" name="Google Shape;32490;p23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1" name="Google Shape;32491;p23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2" name="Google Shape;32492;p23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3" name="Google Shape;32493;p23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4" name="Google Shape;32494;p23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5" name="Google Shape;32495;p23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6" name="Google Shape;32496;p23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7" name="Google Shape;32497;p23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8" name="Google Shape;32498;p23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9" name="Google Shape;32499;p23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0" name="Google Shape;32500;p23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1" name="Google Shape;32501;p23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2" name="Google Shape;32502;p23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3" name="Google Shape;32503;p23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4" name="Google Shape;32504;p23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5" name="Google Shape;32505;p23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6" name="Google Shape;32506;p23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7" name="Google Shape;32507;p23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8" name="Google Shape;32508;p23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9" name="Google Shape;32509;p23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0" name="Google Shape;32510;p23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1" name="Google Shape;32511;p23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2" name="Google Shape;32512;p23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3" name="Google Shape;32513;p23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4" name="Google Shape;32514;p23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5" name="Google Shape;32515;p23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6" name="Google Shape;32516;p23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7" name="Google Shape;32517;p23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8" name="Google Shape;32518;p23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9" name="Google Shape;32519;p23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0" name="Google Shape;32520;p23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1" name="Google Shape;32521;p23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2" name="Google Shape;32522;p23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3" name="Google Shape;32523;p23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4" name="Google Shape;32524;p23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5" name="Google Shape;32525;p23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6" name="Google Shape;32526;p23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7" name="Google Shape;32527;p23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8" name="Google Shape;32528;p23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9" name="Google Shape;32529;p23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0" name="Google Shape;32530;p23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1" name="Google Shape;32531;p23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2" name="Google Shape;32532;p23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3" name="Google Shape;32533;p23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4" name="Google Shape;32534;p23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5" name="Google Shape;32535;p23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36" name="Google Shape;32536;p23"/>
            <p:cNvGrpSpPr/>
            <p:nvPr/>
          </p:nvGrpSpPr>
          <p:grpSpPr>
            <a:xfrm rot="-1273802">
              <a:off x="3962339" y="-243753"/>
              <a:ext cx="1443732" cy="1300622"/>
              <a:chOff x="7028879" y="1333703"/>
              <a:chExt cx="1443785" cy="1300670"/>
            </a:xfrm>
          </p:grpSpPr>
          <p:sp>
            <p:nvSpPr>
              <p:cNvPr id="32537" name="Google Shape;32537;p23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8" name="Google Shape;32538;p23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9" name="Google Shape;32539;p23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0" name="Google Shape;32540;p23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1" name="Google Shape;32541;p23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2" name="Google Shape;32542;p23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3" name="Google Shape;32543;p23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4" name="Google Shape;32544;p23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5" name="Google Shape;32545;p23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6" name="Google Shape;32546;p23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7" name="Google Shape;32547;p23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8" name="Google Shape;32548;p23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9" name="Google Shape;32549;p23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0" name="Google Shape;32550;p23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1" name="Google Shape;32551;p23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2" name="Google Shape;32552;p23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3" name="Google Shape;32553;p23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4" name="Google Shape;32554;p23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5" name="Google Shape;32555;p23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6" name="Google Shape;32556;p23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7" name="Google Shape;32557;p23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8" name="Google Shape;32558;p23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9" name="Google Shape;32559;p23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0" name="Google Shape;32560;p23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1" name="Google Shape;32561;p23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2" name="Google Shape;32562;p23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3" name="Google Shape;32563;p23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4" name="Google Shape;32564;p23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5" name="Google Shape;32565;p23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6" name="Google Shape;32566;p23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7" name="Google Shape;32567;p23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8" name="Google Shape;32568;p23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9" name="Google Shape;32569;p23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0" name="Google Shape;32570;p23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1" name="Google Shape;32571;p23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2" name="Google Shape;32572;p23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3" name="Google Shape;32573;p23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4" name="Google Shape;32574;p23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5" name="Google Shape;32575;p23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6" name="Google Shape;32576;p23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7" name="Google Shape;32577;p23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8" name="Google Shape;32578;p23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9" name="Google Shape;32579;p23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0" name="Google Shape;32580;p23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1" name="Google Shape;32581;p23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2" name="Google Shape;32582;p23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3" name="Google Shape;32583;p23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4" name="Google Shape;32584;p23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5" name="Google Shape;32585;p23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6" name="Google Shape;32586;p23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7" name="Google Shape;32587;p23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8" name="Google Shape;32588;p23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9" name="Google Shape;32589;p23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0" name="Google Shape;32590;p23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1" name="Google Shape;32591;p23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2" name="Google Shape;32592;p23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3" name="Google Shape;32593;p23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4" name="Google Shape;32594;p23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5" name="Google Shape;32595;p23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6" name="Google Shape;32596;p23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7" name="Google Shape;32597;p23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8" name="Google Shape;32598;p23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9" name="Google Shape;32599;p23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0" name="Google Shape;32600;p23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1" name="Google Shape;32601;p23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2" name="Google Shape;32602;p23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3" name="Google Shape;32603;p23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4" name="Google Shape;32604;p23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05" name="Google Shape;32605;p23"/>
            <p:cNvGrpSpPr/>
            <p:nvPr/>
          </p:nvGrpSpPr>
          <p:grpSpPr>
            <a:xfrm rot="1999951">
              <a:off x="5363130" y="-720704"/>
              <a:ext cx="938553" cy="1802400"/>
              <a:chOff x="3140035" y="522691"/>
              <a:chExt cx="938548" cy="1802390"/>
            </a:xfrm>
          </p:grpSpPr>
          <p:sp>
            <p:nvSpPr>
              <p:cNvPr id="32606" name="Google Shape;32606;p23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7" name="Google Shape;32607;p23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8" name="Google Shape;32608;p23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9" name="Google Shape;32609;p23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0" name="Google Shape;32610;p23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1" name="Google Shape;32611;p23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2" name="Google Shape;32612;p23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3" name="Google Shape;32613;p23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4" name="Google Shape;32614;p23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5" name="Google Shape;32615;p23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6" name="Google Shape;32616;p23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7" name="Google Shape;32617;p23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8" name="Google Shape;32618;p23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9" name="Google Shape;32619;p23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0" name="Google Shape;32620;p23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1" name="Google Shape;32621;p23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2" name="Google Shape;32622;p23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3" name="Google Shape;32623;p23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4" name="Google Shape;32624;p23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5" name="Google Shape;32625;p23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6" name="Google Shape;32626;p23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7" name="Google Shape;32627;p23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8" name="Google Shape;32628;p23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9" name="Google Shape;32629;p23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0" name="Google Shape;32630;p23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1" name="Google Shape;32631;p23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2" name="Google Shape;32632;p23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3" name="Google Shape;32633;p23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4" name="Google Shape;32634;p23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5" name="Google Shape;32635;p23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6" name="Google Shape;32636;p23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7" name="Google Shape;32637;p23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8" name="Google Shape;32638;p23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9" name="Google Shape;32639;p23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0" name="Google Shape;32640;p23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1" name="Google Shape;32641;p23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2" name="Google Shape;32642;p23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3" name="Google Shape;32643;p23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4" name="Google Shape;32644;p23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5" name="Google Shape;32645;p23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6" name="Google Shape;32646;p23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7" name="Google Shape;32647;p23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8" name="Google Shape;32648;p23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9" name="Google Shape;32649;p23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0" name="Google Shape;32650;p23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1" name="Google Shape;32651;p23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2" name="Google Shape;32652;p23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3" name="Google Shape;32653;p23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4" name="Google Shape;32654;p23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5" name="Google Shape;32655;p23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56" name="Google Shape;32656;p23"/>
            <p:cNvGrpSpPr/>
            <p:nvPr/>
          </p:nvGrpSpPr>
          <p:grpSpPr>
            <a:xfrm rot="8100000">
              <a:off x="5054999" y="3726692"/>
              <a:ext cx="777802" cy="1533319"/>
              <a:chOff x="5750207" y="1810644"/>
              <a:chExt cx="777810" cy="1533334"/>
            </a:xfrm>
          </p:grpSpPr>
          <p:sp>
            <p:nvSpPr>
              <p:cNvPr id="32657" name="Google Shape;32657;p23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8" name="Google Shape;32658;p23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9" name="Google Shape;32659;p23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0" name="Google Shape;32660;p23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1" name="Google Shape;32661;p23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2" name="Google Shape;32662;p23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3" name="Google Shape;32663;p23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4" name="Google Shape;32664;p23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5" name="Google Shape;32665;p23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6" name="Google Shape;32666;p23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7" name="Google Shape;32667;p23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8" name="Google Shape;32668;p23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9" name="Google Shape;32669;p23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0" name="Google Shape;32670;p23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1" name="Google Shape;32671;p23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2" name="Google Shape;32672;p23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3" name="Google Shape;32673;p23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4" name="Google Shape;32674;p23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5" name="Google Shape;32675;p23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6" name="Google Shape;32676;p23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7" name="Google Shape;32677;p23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8" name="Google Shape;32678;p23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9" name="Google Shape;32679;p23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0" name="Google Shape;32680;p23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1" name="Google Shape;32681;p23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2" name="Google Shape;32682;p23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3" name="Google Shape;32683;p23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4" name="Google Shape;32684;p23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5" name="Google Shape;32685;p23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6" name="Google Shape;32686;p23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7" name="Google Shape;32687;p23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8" name="Google Shape;32688;p23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9" name="Google Shape;32689;p23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0" name="Google Shape;32690;p23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1" name="Google Shape;32691;p23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2" name="Google Shape;32692;p23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3" name="Google Shape;32693;p23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4" name="Google Shape;32694;p23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5" name="Google Shape;32695;p23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6" name="Google Shape;32696;p23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7" name="Google Shape;32697;p23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8" name="Google Shape;32698;p23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9" name="Google Shape;32699;p23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0" name="Google Shape;32700;p23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1" name="Google Shape;32701;p23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2" name="Google Shape;32702;p23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3" name="Google Shape;32703;p23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4" name="Google Shape;32704;p23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5" name="Google Shape;32705;p23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6" name="Google Shape;32706;p23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7" name="Google Shape;32707;p23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8" name="Google Shape;32708;p23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9" name="Google Shape;32709;p23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0" name="Google Shape;32710;p23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1" name="Google Shape;32711;p23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2" name="Google Shape;32712;p23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3" name="Google Shape;32713;p23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4" name="Google Shape;32714;p23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715" name="Google Shape;32715;p23"/>
            <p:cNvGrpSpPr/>
            <p:nvPr/>
          </p:nvGrpSpPr>
          <p:grpSpPr>
            <a:xfrm rot="1365284">
              <a:off x="6266778" y="-288931"/>
              <a:ext cx="1494580" cy="1647840"/>
              <a:chOff x="4251589" y="418503"/>
              <a:chExt cx="1494529" cy="1647785"/>
            </a:xfrm>
          </p:grpSpPr>
          <p:sp>
            <p:nvSpPr>
              <p:cNvPr id="32716" name="Google Shape;32716;p23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7" name="Google Shape;32717;p23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8" name="Google Shape;32718;p23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9" name="Google Shape;32719;p23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0" name="Google Shape;32720;p23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1" name="Google Shape;32721;p23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2" name="Google Shape;32722;p23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3" name="Google Shape;32723;p23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4" name="Google Shape;32724;p23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5" name="Google Shape;32725;p23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6" name="Google Shape;32726;p23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7" name="Google Shape;32727;p23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8" name="Google Shape;32728;p23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9" name="Google Shape;32729;p23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0" name="Google Shape;32730;p23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1" name="Google Shape;32731;p23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2" name="Google Shape;32732;p23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3" name="Google Shape;32733;p23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4" name="Google Shape;32734;p23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5" name="Google Shape;32735;p23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6" name="Google Shape;32736;p23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7" name="Google Shape;32737;p23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8" name="Google Shape;32738;p23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9" name="Google Shape;32739;p23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0" name="Google Shape;32740;p23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1" name="Google Shape;32741;p23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2" name="Google Shape;32742;p23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3" name="Google Shape;32743;p23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4" name="Google Shape;32744;p23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5" name="Google Shape;32745;p23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6" name="Google Shape;32746;p23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7" name="Google Shape;32747;p23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8" name="Google Shape;32748;p23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9" name="Google Shape;32749;p23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0" name="Google Shape;32750;p23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1" name="Google Shape;32751;p23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2" name="Google Shape;32752;p23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3" name="Google Shape;32753;p23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4" name="Google Shape;32754;p23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5" name="Google Shape;32755;p23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6" name="Google Shape;32756;p23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7" name="Google Shape;32757;p23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8" name="Google Shape;32758;p23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9" name="Google Shape;32759;p23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0" name="Google Shape;32760;p23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1" name="Google Shape;32761;p23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2" name="Google Shape;32762;p23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3" name="Google Shape;32763;p23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4" name="Google Shape;32764;p23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5" name="Google Shape;32765;p23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6" name="Google Shape;32766;p23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7" name="Google Shape;32767;p23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8" name="Google Shape;32768;p23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9" name="Google Shape;32769;p23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0" name="Google Shape;32770;p23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1" name="Google Shape;32771;p23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2" name="Google Shape;32772;p23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3" name="Google Shape;32773;p23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4" name="Google Shape;32774;p23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5" name="Google Shape;32775;p23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6" name="Google Shape;32776;p23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7" name="Google Shape;32777;p23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8" name="Google Shape;32778;p23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9" name="Google Shape;32779;p23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0" name="Google Shape;32780;p23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1" name="Google Shape;32781;p23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2" name="Google Shape;32782;p23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3" name="Google Shape;32783;p23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4" name="Google Shape;32784;p23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5" name="Google Shape;32785;p23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6" name="Google Shape;32786;p23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7" name="Google Shape;32787;p23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8" name="Google Shape;32788;p23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9" name="Google Shape;32789;p23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0" name="Google Shape;32790;p23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1" name="Google Shape;32791;p23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2" name="Google Shape;32792;p23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3" name="Google Shape;32793;p23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4" name="Google Shape;32794;p23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5" name="Google Shape;32795;p23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6" name="Google Shape;32796;p23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7" name="Google Shape;32797;p23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8" name="Google Shape;32798;p23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9" name="Google Shape;32799;p23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0" name="Google Shape;32800;p23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1" name="Google Shape;32801;p23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2" name="Google Shape;32802;p23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3" name="Google Shape;32803;p23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4" name="Google Shape;32804;p23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5" name="Google Shape;32805;p23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6" name="Google Shape;32806;p23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7" name="Google Shape;32807;p23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8" name="Google Shape;32808;p23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9" name="Google Shape;32809;p23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0" name="Google Shape;32810;p23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1" name="Google Shape;32811;p23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2" name="Google Shape;32812;p23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3" name="Google Shape;32813;p23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4" name="Google Shape;32814;p23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5" name="Google Shape;32815;p23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6" name="Google Shape;32816;p23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7" name="Google Shape;32817;p23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8" name="Google Shape;32818;p23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9" name="Google Shape;32819;p23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0" name="Google Shape;32820;p23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1" name="Google Shape;32821;p23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2" name="Google Shape;32822;p23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3" name="Google Shape;32823;p23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4" name="Google Shape;32824;p23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5" name="Google Shape;32825;p23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6" name="Google Shape;32826;p23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7" name="Google Shape;32827;p23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8" name="Google Shape;32828;p23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9" name="Google Shape;32829;p23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0" name="Google Shape;32830;p23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1" name="Google Shape;32831;p23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2" name="Google Shape;32832;p23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3" name="Google Shape;32833;p23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4" name="Google Shape;32834;p23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5" name="Google Shape;32835;p23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6" name="Google Shape;32836;p23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7" name="Google Shape;32837;p23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8" name="Google Shape;32838;p23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9" name="Google Shape;32839;p23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0" name="Google Shape;32840;p23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1" name="Google Shape;32841;p23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2" name="Google Shape;32842;p23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3" name="Google Shape;32843;p23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4" name="Google Shape;32844;p23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5" name="Google Shape;32845;p23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6" name="Google Shape;32846;p23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7" name="Google Shape;32847;p23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8" name="Google Shape;32848;p23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9" name="Google Shape;32849;p23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0" name="Google Shape;32850;p23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1" name="Google Shape;32851;p23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2" name="Google Shape;32852;p23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3" name="Google Shape;32853;p23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4" name="Google Shape;32854;p23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5" name="Google Shape;32855;p23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6" name="Google Shape;32856;p23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7" name="Google Shape;32857;p23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8" name="Google Shape;32858;p23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59" name="Google Shape;32859;p23"/>
            <p:cNvGrpSpPr/>
            <p:nvPr/>
          </p:nvGrpSpPr>
          <p:grpSpPr>
            <a:xfrm rot="6616785">
              <a:off x="8402664" y="565274"/>
              <a:ext cx="1184937" cy="1271050"/>
              <a:chOff x="2000881" y="1728210"/>
              <a:chExt cx="1184951" cy="1271066"/>
            </a:xfrm>
          </p:grpSpPr>
          <p:sp>
            <p:nvSpPr>
              <p:cNvPr id="32860" name="Google Shape;32860;p23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1" name="Google Shape;32861;p23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2" name="Google Shape;32862;p23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3" name="Google Shape;32863;p23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4" name="Google Shape;32864;p23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5" name="Google Shape;32865;p23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6" name="Google Shape;32866;p23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7" name="Google Shape;32867;p23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8" name="Google Shape;32868;p23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9" name="Google Shape;32869;p23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0" name="Google Shape;32870;p23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1" name="Google Shape;32871;p23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2" name="Google Shape;32872;p23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3" name="Google Shape;32873;p23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4" name="Google Shape;32874;p23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5" name="Google Shape;32875;p23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6" name="Google Shape;32876;p23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7" name="Google Shape;32877;p23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8" name="Google Shape;32878;p23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9" name="Google Shape;32879;p23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0" name="Google Shape;32880;p23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1" name="Google Shape;32881;p23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2" name="Google Shape;32882;p23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3" name="Google Shape;32883;p23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4" name="Google Shape;32884;p23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5" name="Google Shape;32885;p23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6" name="Google Shape;32886;p23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7" name="Google Shape;32887;p23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8" name="Google Shape;32888;p23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9" name="Google Shape;32889;p23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0" name="Google Shape;32890;p23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1" name="Google Shape;32891;p23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2" name="Google Shape;32892;p23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3" name="Google Shape;32893;p23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4" name="Google Shape;32894;p23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5" name="Google Shape;32895;p23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6" name="Google Shape;32896;p23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7" name="Google Shape;32897;p23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8" name="Google Shape;32898;p23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9" name="Google Shape;32899;p23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0" name="Google Shape;32900;p23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1" name="Google Shape;32901;p23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2" name="Google Shape;32902;p23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3" name="Google Shape;32903;p23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4" name="Google Shape;32904;p23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5" name="Google Shape;32905;p23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6" name="Google Shape;32906;p23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7" name="Google Shape;32907;p23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8" name="Google Shape;32908;p23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9" name="Google Shape;32909;p23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0" name="Google Shape;32910;p23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1" name="Google Shape;32911;p23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2" name="Google Shape;32912;p23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3" name="Google Shape;32913;p23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4" name="Google Shape;32914;p23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5" name="Google Shape;32915;p23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6" name="Google Shape;32916;p23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7" name="Google Shape;32917;p23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8" name="Google Shape;32918;p23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9" name="Google Shape;32919;p23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0" name="Google Shape;32920;p23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1" name="Google Shape;32921;p23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2" name="Google Shape;32922;p23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23" name="Google Shape;32923;p23"/>
            <p:cNvGrpSpPr/>
            <p:nvPr/>
          </p:nvGrpSpPr>
          <p:grpSpPr>
            <a:xfrm rot="1502571">
              <a:off x="8473114" y="1700967"/>
              <a:ext cx="794459" cy="1252881"/>
              <a:chOff x="3514220" y="2747434"/>
              <a:chExt cx="794452" cy="1252870"/>
            </a:xfrm>
          </p:grpSpPr>
          <p:sp>
            <p:nvSpPr>
              <p:cNvPr id="32924" name="Google Shape;32924;p23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5" name="Google Shape;32925;p23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6" name="Google Shape;32926;p23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7" name="Google Shape;32927;p23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8" name="Google Shape;32928;p23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9" name="Google Shape;32929;p23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0" name="Google Shape;32930;p23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1" name="Google Shape;32931;p23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2" name="Google Shape;32932;p23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3" name="Google Shape;32933;p23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4" name="Google Shape;32934;p23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5" name="Google Shape;32935;p23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6" name="Google Shape;32936;p23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7" name="Google Shape;32937;p23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8" name="Google Shape;32938;p23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9" name="Google Shape;32939;p23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0" name="Google Shape;32940;p23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1" name="Google Shape;32941;p23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2" name="Google Shape;32942;p23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3" name="Google Shape;32943;p23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4" name="Google Shape;32944;p23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5" name="Google Shape;32945;p23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6" name="Google Shape;32946;p23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7" name="Google Shape;32947;p23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8" name="Google Shape;32948;p23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9" name="Google Shape;32949;p23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0" name="Google Shape;32950;p23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1" name="Google Shape;32951;p23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2" name="Google Shape;32952;p23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3" name="Google Shape;32953;p23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4" name="Google Shape;32954;p23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5" name="Google Shape;32955;p23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6" name="Google Shape;32956;p23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7" name="Google Shape;32957;p23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8" name="Google Shape;32958;p23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9" name="Google Shape;32959;p23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0" name="Google Shape;32960;p23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1" name="Google Shape;32961;p23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2" name="Google Shape;32962;p23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3" name="Google Shape;32963;p23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4" name="Google Shape;32964;p23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5" name="Google Shape;32965;p23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6" name="Google Shape;32966;p23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7" name="Google Shape;32967;p23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8" name="Google Shape;32968;p23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9" name="Google Shape;32969;p23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0" name="Google Shape;32970;p23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71" name="Google Shape;32971;p23"/>
            <p:cNvGrpSpPr/>
            <p:nvPr/>
          </p:nvGrpSpPr>
          <p:grpSpPr>
            <a:xfrm rot="-5112983">
              <a:off x="8303790" y="3954682"/>
              <a:ext cx="979888" cy="1326255"/>
              <a:chOff x="4584270" y="3531091"/>
              <a:chExt cx="979806" cy="1326144"/>
            </a:xfrm>
          </p:grpSpPr>
          <p:sp>
            <p:nvSpPr>
              <p:cNvPr id="32972" name="Google Shape;32972;p23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3" name="Google Shape;32973;p23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4" name="Google Shape;32974;p23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5" name="Google Shape;32975;p23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6" name="Google Shape;32976;p23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7" name="Google Shape;32977;p23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8" name="Google Shape;32978;p23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9" name="Google Shape;32979;p23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0" name="Google Shape;32980;p23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1" name="Google Shape;32981;p23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2" name="Google Shape;32982;p23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3" name="Google Shape;32983;p23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4" name="Google Shape;32984;p23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5" name="Google Shape;32985;p23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6" name="Google Shape;32986;p23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7" name="Google Shape;32987;p23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8" name="Google Shape;32988;p23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9" name="Google Shape;32989;p23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0" name="Google Shape;32990;p23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1" name="Google Shape;32991;p23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2" name="Google Shape;32992;p23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3" name="Google Shape;32993;p23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4" name="Google Shape;32994;p23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5" name="Google Shape;32995;p23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6" name="Google Shape;32996;p23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7" name="Google Shape;32997;p23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8" name="Google Shape;32998;p23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9" name="Google Shape;32999;p23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0" name="Google Shape;33000;p23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1" name="Google Shape;33001;p23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2" name="Google Shape;33002;p23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3" name="Google Shape;33003;p23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4" name="Google Shape;33004;p23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5" name="Google Shape;33005;p23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6" name="Google Shape;33006;p23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7" name="Google Shape;33007;p23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8" name="Google Shape;33008;p23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9" name="Google Shape;33009;p23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10" name="Google Shape;33010;p23"/>
            <p:cNvGrpSpPr/>
            <p:nvPr/>
          </p:nvGrpSpPr>
          <p:grpSpPr>
            <a:xfrm rot="7522670">
              <a:off x="8310760" y="2594851"/>
              <a:ext cx="1217245" cy="986652"/>
              <a:chOff x="7565315" y="2563143"/>
              <a:chExt cx="1217173" cy="986594"/>
            </a:xfrm>
          </p:grpSpPr>
          <p:sp>
            <p:nvSpPr>
              <p:cNvPr id="33011" name="Google Shape;33011;p23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2" name="Google Shape;33012;p23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3" name="Google Shape;33013;p23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4" name="Google Shape;33014;p23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5" name="Google Shape;33015;p23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6" name="Google Shape;33016;p23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7" name="Google Shape;33017;p23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8" name="Google Shape;33018;p23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9" name="Google Shape;33019;p23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0" name="Google Shape;33020;p23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1" name="Google Shape;33021;p23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2" name="Google Shape;33022;p23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3" name="Google Shape;33023;p23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4" name="Google Shape;33024;p23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5" name="Google Shape;33025;p23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6" name="Google Shape;33026;p23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7" name="Google Shape;33027;p23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8" name="Google Shape;33028;p23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9" name="Google Shape;33029;p23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0" name="Google Shape;33030;p23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1" name="Google Shape;33031;p23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2" name="Google Shape;33032;p23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3" name="Google Shape;33033;p23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4" name="Google Shape;33034;p23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5" name="Google Shape;33035;p23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6" name="Google Shape;33036;p23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7" name="Google Shape;33037;p23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38" name="Google Shape;33038;p23"/>
            <p:cNvGrpSpPr/>
            <p:nvPr/>
          </p:nvGrpSpPr>
          <p:grpSpPr>
            <a:xfrm rot="-9865094">
              <a:off x="5363425" y="3965407"/>
              <a:ext cx="1310868" cy="1785455"/>
              <a:chOff x="361519" y="619886"/>
              <a:chExt cx="1310933" cy="1785544"/>
            </a:xfrm>
          </p:grpSpPr>
          <p:sp>
            <p:nvSpPr>
              <p:cNvPr id="33039" name="Google Shape;33039;p23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0" name="Google Shape;33040;p23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1" name="Google Shape;33041;p23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2" name="Google Shape;33042;p23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3" name="Google Shape;33043;p23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4" name="Google Shape;33044;p23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5" name="Google Shape;33045;p23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6" name="Google Shape;33046;p23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7" name="Google Shape;33047;p23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8" name="Google Shape;33048;p23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9" name="Google Shape;33049;p23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0" name="Google Shape;33050;p23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1" name="Google Shape;33051;p23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2" name="Google Shape;33052;p23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3" name="Google Shape;33053;p23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4" name="Google Shape;33054;p23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5" name="Google Shape;33055;p23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6" name="Google Shape;33056;p23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7" name="Google Shape;33057;p23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8" name="Google Shape;33058;p23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9" name="Google Shape;33059;p23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0" name="Google Shape;33060;p23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1" name="Google Shape;33061;p23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2" name="Google Shape;33062;p23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63" name="Google Shape;33063;p23"/>
            <p:cNvGrpSpPr/>
            <p:nvPr/>
          </p:nvGrpSpPr>
          <p:grpSpPr>
            <a:xfrm rot="440208">
              <a:off x="7190568" y="4398693"/>
              <a:ext cx="1443767" cy="1300653"/>
              <a:chOff x="7028879" y="1333703"/>
              <a:chExt cx="1443785" cy="1300670"/>
            </a:xfrm>
          </p:grpSpPr>
          <p:sp>
            <p:nvSpPr>
              <p:cNvPr id="33064" name="Google Shape;33064;p23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5" name="Google Shape;33065;p23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6" name="Google Shape;33066;p23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7" name="Google Shape;33067;p23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8" name="Google Shape;33068;p23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9" name="Google Shape;33069;p23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0" name="Google Shape;33070;p23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1" name="Google Shape;33071;p23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2" name="Google Shape;33072;p23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3" name="Google Shape;33073;p23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4" name="Google Shape;33074;p23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5" name="Google Shape;33075;p23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6" name="Google Shape;33076;p23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7" name="Google Shape;33077;p23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8" name="Google Shape;33078;p23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9" name="Google Shape;33079;p23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0" name="Google Shape;33080;p23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1" name="Google Shape;33081;p23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2" name="Google Shape;33082;p23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3" name="Google Shape;33083;p23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4" name="Google Shape;33084;p23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5" name="Google Shape;33085;p23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6" name="Google Shape;33086;p23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7" name="Google Shape;33087;p23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8" name="Google Shape;33088;p23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9" name="Google Shape;33089;p23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0" name="Google Shape;33090;p23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1" name="Google Shape;33091;p23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2" name="Google Shape;33092;p23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3" name="Google Shape;33093;p23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4" name="Google Shape;33094;p23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5" name="Google Shape;33095;p23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6" name="Google Shape;33096;p23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7" name="Google Shape;33097;p23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8" name="Google Shape;33098;p23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9" name="Google Shape;33099;p23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0" name="Google Shape;33100;p23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1" name="Google Shape;33101;p23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2" name="Google Shape;33102;p23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3" name="Google Shape;33103;p23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4" name="Google Shape;33104;p23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5" name="Google Shape;33105;p23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6" name="Google Shape;33106;p23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7" name="Google Shape;33107;p23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8" name="Google Shape;33108;p23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9" name="Google Shape;33109;p23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0" name="Google Shape;33110;p23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1" name="Google Shape;33111;p23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2" name="Google Shape;33112;p23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3" name="Google Shape;33113;p23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4" name="Google Shape;33114;p23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5" name="Google Shape;33115;p23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6" name="Google Shape;33116;p23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7" name="Google Shape;33117;p23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8" name="Google Shape;33118;p23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9" name="Google Shape;33119;p23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0" name="Google Shape;33120;p23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1" name="Google Shape;33121;p23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2" name="Google Shape;33122;p23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3" name="Google Shape;33123;p23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4" name="Google Shape;33124;p23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5" name="Google Shape;33125;p23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6" name="Google Shape;33126;p23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7" name="Google Shape;33127;p23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8" name="Google Shape;33128;p23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9" name="Google Shape;33129;p23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0" name="Google Shape;33130;p23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1" name="Google Shape;33131;p23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32" name="Google Shape;33132;p23"/>
            <p:cNvGrpSpPr/>
            <p:nvPr/>
          </p:nvGrpSpPr>
          <p:grpSpPr>
            <a:xfrm rot="1304014" flipH="1">
              <a:off x="6426346" y="4589762"/>
              <a:ext cx="725720" cy="2063224"/>
              <a:chOff x="6730831" y="2891080"/>
              <a:chExt cx="826346" cy="2069852"/>
            </a:xfrm>
          </p:grpSpPr>
          <p:sp>
            <p:nvSpPr>
              <p:cNvPr id="33133" name="Google Shape;33133;p23"/>
              <p:cNvSpPr/>
              <p:nvPr/>
            </p:nvSpPr>
            <p:spPr>
              <a:xfrm>
                <a:off x="6730831" y="2891080"/>
                <a:ext cx="826346" cy="2069852"/>
              </a:xfrm>
              <a:custGeom>
                <a:avLst/>
                <a:gdLst/>
                <a:ahLst/>
                <a:cxnLst/>
                <a:rect l="l" t="t" r="r" b="b"/>
                <a:pathLst>
                  <a:path w="20209" h="50620" extrusionOk="0">
                    <a:moveTo>
                      <a:pt x="15219" y="3881"/>
                    </a:moveTo>
                    <a:cubicBezTo>
                      <a:pt x="15669" y="4223"/>
                      <a:pt x="16113" y="4575"/>
                      <a:pt x="16532" y="4915"/>
                    </a:cubicBezTo>
                    <a:lnTo>
                      <a:pt x="16318" y="6167"/>
                    </a:lnTo>
                    <a:lnTo>
                      <a:pt x="13823" y="4274"/>
                    </a:lnTo>
                    <a:lnTo>
                      <a:pt x="15219" y="3881"/>
                    </a:lnTo>
                    <a:close/>
                    <a:moveTo>
                      <a:pt x="15091" y="6989"/>
                    </a:moveTo>
                    <a:lnTo>
                      <a:pt x="15904" y="7109"/>
                    </a:lnTo>
                    <a:lnTo>
                      <a:pt x="14597" y="8226"/>
                    </a:lnTo>
                    <a:lnTo>
                      <a:pt x="13924" y="8523"/>
                    </a:lnTo>
                    <a:lnTo>
                      <a:pt x="13924" y="8523"/>
                    </a:lnTo>
                    <a:lnTo>
                      <a:pt x="15091" y="6989"/>
                    </a:lnTo>
                    <a:close/>
                    <a:moveTo>
                      <a:pt x="17219" y="5481"/>
                    </a:moveTo>
                    <a:cubicBezTo>
                      <a:pt x="17462" y="5684"/>
                      <a:pt x="17691" y="5878"/>
                      <a:pt x="17900" y="6056"/>
                    </a:cubicBezTo>
                    <a:cubicBezTo>
                      <a:pt x="17477" y="7000"/>
                      <a:pt x="16835" y="8448"/>
                      <a:pt x="16824" y="8570"/>
                    </a:cubicBezTo>
                    <a:cubicBezTo>
                      <a:pt x="16822" y="8598"/>
                      <a:pt x="16810" y="8610"/>
                      <a:pt x="16790" y="8610"/>
                    </a:cubicBezTo>
                    <a:cubicBezTo>
                      <a:pt x="16684" y="8610"/>
                      <a:pt x="16369" y="8256"/>
                      <a:pt x="16369" y="8256"/>
                    </a:cubicBezTo>
                    <a:lnTo>
                      <a:pt x="17219" y="5481"/>
                    </a:lnTo>
                    <a:close/>
                    <a:moveTo>
                      <a:pt x="11747" y="2730"/>
                    </a:moveTo>
                    <a:lnTo>
                      <a:pt x="13865" y="6258"/>
                    </a:lnTo>
                    <a:lnTo>
                      <a:pt x="11710" y="8996"/>
                    </a:lnTo>
                    <a:lnTo>
                      <a:pt x="8638" y="5677"/>
                    </a:lnTo>
                    <a:cubicBezTo>
                      <a:pt x="8919" y="5087"/>
                      <a:pt x="9186" y="4526"/>
                      <a:pt x="9429" y="4019"/>
                    </a:cubicBezTo>
                    <a:cubicBezTo>
                      <a:pt x="10319" y="3480"/>
                      <a:pt x="11353" y="2876"/>
                      <a:pt x="11747" y="2730"/>
                    </a:cubicBezTo>
                    <a:close/>
                    <a:moveTo>
                      <a:pt x="9491" y="7923"/>
                    </a:moveTo>
                    <a:cubicBezTo>
                      <a:pt x="9491" y="7923"/>
                      <a:pt x="10441" y="9265"/>
                      <a:pt x="10708" y="9265"/>
                    </a:cubicBezTo>
                    <a:cubicBezTo>
                      <a:pt x="10708" y="9265"/>
                      <a:pt x="10708" y="9265"/>
                      <a:pt x="10708" y="9265"/>
                    </a:cubicBezTo>
                    <a:cubicBezTo>
                      <a:pt x="10709" y="9265"/>
                      <a:pt x="10709" y="9265"/>
                      <a:pt x="10710" y="9265"/>
                    </a:cubicBezTo>
                    <a:cubicBezTo>
                      <a:pt x="10966" y="9265"/>
                      <a:pt x="9526" y="9623"/>
                      <a:pt x="9258" y="9675"/>
                    </a:cubicBezTo>
                    <a:cubicBezTo>
                      <a:pt x="9253" y="9675"/>
                      <a:pt x="9249" y="9676"/>
                      <a:pt x="9245" y="9676"/>
                    </a:cubicBezTo>
                    <a:cubicBezTo>
                      <a:pt x="8989" y="9676"/>
                      <a:pt x="9024" y="8226"/>
                      <a:pt x="9024" y="8226"/>
                    </a:cubicBezTo>
                    <a:lnTo>
                      <a:pt x="9491" y="7923"/>
                    </a:lnTo>
                    <a:close/>
                    <a:moveTo>
                      <a:pt x="18545" y="6616"/>
                    </a:moveTo>
                    <a:cubicBezTo>
                      <a:pt x="18947" y="6967"/>
                      <a:pt x="19188" y="7186"/>
                      <a:pt x="19188" y="7186"/>
                    </a:cubicBezTo>
                    <a:lnTo>
                      <a:pt x="19247" y="10391"/>
                    </a:lnTo>
                    <a:lnTo>
                      <a:pt x="18538" y="10395"/>
                    </a:lnTo>
                    <a:lnTo>
                      <a:pt x="17468" y="8768"/>
                    </a:lnTo>
                    <a:lnTo>
                      <a:pt x="18545" y="6616"/>
                    </a:lnTo>
                    <a:close/>
                    <a:moveTo>
                      <a:pt x="16332" y="9663"/>
                    </a:moveTo>
                    <a:lnTo>
                      <a:pt x="17175" y="10157"/>
                    </a:lnTo>
                    <a:lnTo>
                      <a:pt x="17086" y="10748"/>
                    </a:lnTo>
                    <a:lnTo>
                      <a:pt x="16524" y="10252"/>
                    </a:lnTo>
                    <a:lnTo>
                      <a:pt x="16332" y="9663"/>
                    </a:lnTo>
                    <a:close/>
                    <a:moveTo>
                      <a:pt x="12634" y="9205"/>
                    </a:moveTo>
                    <a:cubicBezTo>
                      <a:pt x="12634" y="9205"/>
                      <a:pt x="13181" y="9337"/>
                      <a:pt x="13344" y="9337"/>
                    </a:cubicBezTo>
                    <a:cubicBezTo>
                      <a:pt x="13345" y="9337"/>
                      <a:pt x="13346" y="9337"/>
                      <a:pt x="13346" y="9337"/>
                    </a:cubicBezTo>
                    <a:lnTo>
                      <a:pt x="13908" y="11285"/>
                    </a:lnTo>
                    <a:lnTo>
                      <a:pt x="13908" y="11285"/>
                    </a:lnTo>
                    <a:lnTo>
                      <a:pt x="13444" y="11061"/>
                    </a:lnTo>
                    <a:lnTo>
                      <a:pt x="13438" y="10653"/>
                    </a:lnTo>
                    <a:lnTo>
                      <a:pt x="12610" y="9977"/>
                    </a:lnTo>
                    <a:lnTo>
                      <a:pt x="12634" y="9205"/>
                    </a:lnTo>
                    <a:close/>
                    <a:moveTo>
                      <a:pt x="9986" y="9970"/>
                    </a:moveTo>
                    <a:cubicBezTo>
                      <a:pt x="9986" y="9970"/>
                      <a:pt x="11177" y="10013"/>
                      <a:pt x="11394" y="10061"/>
                    </a:cubicBezTo>
                    <a:cubicBezTo>
                      <a:pt x="11611" y="10111"/>
                      <a:pt x="11685" y="11361"/>
                      <a:pt x="11685" y="11361"/>
                    </a:cubicBezTo>
                    <a:cubicBezTo>
                      <a:pt x="11685" y="11361"/>
                      <a:pt x="10673" y="11196"/>
                      <a:pt x="10091" y="11196"/>
                    </a:cubicBezTo>
                    <a:cubicBezTo>
                      <a:pt x="9968" y="11196"/>
                      <a:pt x="9864" y="11204"/>
                      <a:pt x="9793" y="11221"/>
                    </a:cubicBezTo>
                    <a:cubicBezTo>
                      <a:pt x="9778" y="11225"/>
                      <a:pt x="9764" y="11227"/>
                      <a:pt x="9752" y="11227"/>
                    </a:cubicBezTo>
                    <a:cubicBezTo>
                      <a:pt x="9430" y="11227"/>
                      <a:pt x="9986" y="9970"/>
                      <a:pt x="9986" y="9970"/>
                    </a:cubicBezTo>
                    <a:close/>
                    <a:moveTo>
                      <a:pt x="9349" y="10174"/>
                    </a:moveTo>
                    <a:lnTo>
                      <a:pt x="9453" y="10524"/>
                    </a:lnTo>
                    <a:lnTo>
                      <a:pt x="9269" y="11675"/>
                    </a:lnTo>
                    <a:lnTo>
                      <a:pt x="8989" y="10776"/>
                    </a:lnTo>
                    <a:lnTo>
                      <a:pt x="9349" y="10174"/>
                    </a:lnTo>
                    <a:close/>
                    <a:moveTo>
                      <a:pt x="12469" y="11506"/>
                    </a:moveTo>
                    <a:lnTo>
                      <a:pt x="13107" y="12352"/>
                    </a:lnTo>
                    <a:lnTo>
                      <a:pt x="13271" y="13052"/>
                    </a:lnTo>
                    <a:lnTo>
                      <a:pt x="12562" y="13056"/>
                    </a:lnTo>
                    <a:cubicBezTo>
                      <a:pt x="12562" y="13056"/>
                      <a:pt x="11557" y="12361"/>
                      <a:pt x="11340" y="12313"/>
                    </a:cubicBezTo>
                    <a:cubicBezTo>
                      <a:pt x="11123" y="12264"/>
                      <a:pt x="12469" y="11506"/>
                      <a:pt x="12469" y="11506"/>
                    </a:cubicBezTo>
                    <a:close/>
                    <a:moveTo>
                      <a:pt x="16339" y="10731"/>
                    </a:moveTo>
                    <a:lnTo>
                      <a:pt x="16922" y="11178"/>
                    </a:lnTo>
                    <a:lnTo>
                      <a:pt x="18192" y="11871"/>
                    </a:lnTo>
                    <a:cubicBezTo>
                      <a:pt x="18192" y="11871"/>
                      <a:pt x="17855" y="13273"/>
                      <a:pt x="17838" y="13473"/>
                    </a:cubicBezTo>
                    <a:cubicBezTo>
                      <a:pt x="17836" y="13498"/>
                      <a:pt x="17825" y="13509"/>
                      <a:pt x="17806" y="13509"/>
                    </a:cubicBezTo>
                    <a:cubicBezTo>
                      <a:pt x="17678" y="13509"/>
                      <a:pt x="17215" y="12977"/>
                      <a:pt x="17215" y="12977"/>
                    </a:cubicBezTo>
                    <a:lnTo>
                      <a:pt x="15336" y="14289"/>
                    </a:lnTo>
                    <a:lnTo>
                      <a:pt x="14802" y="12191"/>
                    </a:lnTo>
                    <a:lnTo>
                      <a:pt x="16339" y="10731"/>
                    </a:lnTo>
                    <a:close/>
                    <a:moveTo>
                      <a:pt x="9750" y="12019"/>
                    </a:moveTo>
                    <a:cubicBezTo>
                      <a:pt x="9750" y="12019"/>
                      <a:pt x="12256" y="13631"/>
                      <a:pt x="13465" y="13631"/>
                    </a:cubicBezTo>
                    <a:cubicBezTo>
                      <a:pt x="13468" y="13631"/>
                      <a:pt x="13470" y="13631"/>
                      <a:pt x="13473" y="13631"/>
                    </a:cubicBezTo>
                    <a:cubicBezTo>
                      <a:pt x="13476" y="13631"/>
                      <a:pt x="13478" y="13631"/>
                      <a:pt x="13481" y="13631"/>
                    </a:cubicBezTo>
                    <a:cubicBezTo>
                      <a:pt x="14673" y="13631"/>
                      <a:pt x="13337" y="15266"/>
                      <a:pt x="13337" y="15266"/>
                    </a:cubicBezTo>
                    <a:lnTo>
                      <a:pt x="10443" y="15284"/>
                    </a:lnTo>
                    <a:lnTo>
                      <a:pt x="9750" y="12019"/>
                    </a:lnTo>
                    <a:close/>
                    <a:moveTo>
                      <a:pt x="8902" y="13428"/>
                    </a:moveTo>
                    <a:lnTo>
                      <a:pt x="9622" y="13824"/>
                    </a:lnTo>
                    <a:cubicBezTo>
                      <a:pt x="9622" y="13824"/>
                      <a:pt x="9811" y="15274"/>
                      <a:pt x="9976" y="15422"/>
                    </a:cubicBezTo>
                    <a:cubicBezTo>
                      <a:pt x="10000" y="15443"/>
                      <a:pt x="9999" y="15453"/>
                      <a:pt x="9980" y="15453"/>
                    </a:cubicBezTo>
                    <a:cubicBezTo>
                      <a:pt x="9864" y="15453"/>
                      <a:pt x="9078" y="15120"/>
                      <a:pt x="8854" y="15079"/>
                    </a:cubicBezTo>
                    <a:cubicBezTo>
                      <a:pt x="8592" y="15030"/>
                      <a:pt x="8902" y="13428"/>
                      <a:pt x="8902" y="13428"/>
                    </a:cubicBezTo>
                    <a:close/>
                    <a:moveTo>
                      <a:pt x="8826" y="8621"/>
                    </a:moveTo>
                    <a:lnTo>
                      <a:pt x="8085" y="14886"/>
                    </a:lnTo>
                    <a:lnTo>
                      <a:pt x="5744" y="16403"/>
                    </a:lnTo>
                    <a:lnTo>
                      <a:pt x="4336" y="15714"/>
                    </a:lnTo>
                    <a:lnTo>
                      <a:pt x="4491" y="14455"/>
                    </a:lnTo>
                    <a:cubicBezTo>
                      <a:pt x="4491" y="14455"/>
                      <a:pt x="5542" y="12218"/>
                      <a:pt x="6775" y="9608"/>
                    </a:cubicBezTo>
                    <a:lnTo>
                      <a:pt x="8826" y="8621"/>
                    </a:lnTo>
                    <a:close/>
                    <a:moveTo>
                      <a:pt x="14281" y="14746"/>
                    </a:moveTo>
                    <a:lnTo>
                      <a:pt x="14912" y="15142"/>
                    </a:lnTo>
                    <a:cubicBezTo>
                      <a:pt x="14912" y="15142"/>
                      <a:pt x="15701" y="14929"/>
                      <a:pt x="15938" y="14929"/>
                    </a:cubicBezTo>
                    <a:cubicBezTo>
                      <a:pt x="15961" y="14929"/>
                      <a:pt x="15979" y="14931"/>
                      <a:pt x="15991" y="14936"/>
                    </a:cubicBezTo>
                    <a:cubicBezTo>
                      <a:pt x="16119" y="14984"/>
                      <a:pt x="15363" y="16640"/>
                      <a:pt x="15363" y="16640"/>
                    </a:cubicBezTo>
                    <a:lnTo>
                      <a:pt x="14916" y="16693"/>
                    </a:lnTo>
                    <a:lnTo>
                      <a:pt x="13907" y="16049"/>
                    </a:lnTo>
                    <a:lnTo>
                      <a:pt x="14281" y="14746"/>
                    </a:lnTo>
                    <a:close/>
                    <a:moveTo>
                      <a:pt x="13397" y="15801"/>
                    </a:moveTo>
                    <a:lnTo>
                      <a:pt x="13536" y="16251"/>
                    </a:lnTo>
                    <a:lnTo>
                      <a:pt x="13914" y="16638"/>
                    </a:lnTo>
                    <a:cubicBezTo>
                      <a:pt x="13216" y="16960"/>
                      <a:pt x="12521" y="17285"/>
                      <a:pt x="11825" y="17615"/>
                    </a:cubicBezTo>
                    <a:lnTo>
                      <a:pt x="11192" y="17047"/>
                    </a:lnTo>
                    <a:cubicBezTo>
                      <a:pt x="11388" y="16641"/>
                      <a:pt x="11572" y="16229"/>
                      <a:pt x="11743" y="15812"/>
                    </a:cubicBezTo>
                    <a:lnTo>
                      <a:pt x="13397" y="15801"/>
                    </a:lnTo>
                    <a:close/>
                    <a:moveTo>
                      <a:pt x="7986" y="15935"/>
                    </a:moveTo>
                    <a:lnTo>
                      <a:pt x="8485" y="16332"/>
                    </a:lnTo>
                    <a:lnTo>
                      <a:pt x="8163" y="17535"/>
                    </a:lnTo>
                    <a:lnTo>
                      <a:pt x="7783" y="18387"/>
                    </a:lnTo>
                    <a:lnTo>
                      <a:pt x="6500" y="17845"/>
                    </a:lnTo>
                    <a:lnTo>
                      <a:pt x="6136" y="16897"/>
                    </a:lnTo>
                    <a:lnTo>
                      <a:pt x="7986" y="15935"/>
                    </a:lnTo>
                    <a:close/>
                    <a:moveTo>
                      <a:pt x="4248" y="16422"/>
                    </a:moveTo>
                    <a:cubicBezTo>
                      <a:pt x="4588" y="16468"/>
                      <a:pt x="5022" y="16564"/>
                      <a:pt x="4796" y="17055"/>
                    </a:cubicBezTo>
                    <a:cubicBezTo>
                      <a:pt x="4601" y="17478"/>
                      <a:pt x="4246" y="18066"/>
                      <a:pt x="3997" y="18467"/>
                    </a:cubicBezTo>
                    <a:lnTo>
                      <a:pt x="4248" y="16422"/>
                    </a:lnTo>
                    <a:close/>
                    <a:moveTo>
                      <a:pt x="10767" y="17189"/>
                    </a:moveTo>
                    <a:lnTo>
                      <a:pt x="12124" y="18271"/>
                    </a:lnTo>
                    <a:lnTo>
                      <a:pt x="9162" y="19106"/>
                    </a:lnTo>
                    <a:lnTo>
                      <a:pt x="8837" y="17201"/>
                    </a:lnTo>
                    <a:lnTo>
                      <a:pt x="10767" y="17189"/>
                    </a:lnTo>
                    <a:close/>
                    <a:moveTo>
                      <a:pt x="6712" y="18494"/>
                    </a:moveTo>
                    <a:lnTo>
                      <a:pt x="6712" y="18494"/>
                    </a:lnTo>
                    <a:cubicBezTo>
                      <a:pt x="6713" y="18494"/>
                      <a:pt x="7484" y="18789"/>
                      <a:pt x="7653" y="18888"/>
                    </a:cubicBezTo>
                    <a:cubicBezTo>
                      <a:pt x="7822" y="18987"/>
                      <a:pt x="7679" y="19638"/>
                      <a:pt x="7679" y="19638"/>
                    </a:cubicBezTo>
                    <a:lnTo>
                      <a:pt x="6724" y="18894"/>
                    </a:lnTo>
                    <a:lnTo>
                      <a:pt x="6712" y="18494"/>
                    </a:lnTo>
                    <a:close/>
                    <a:moveTo>
                      <a:pt x="5291" y="17401"/>
                    </a:moveTo>
                    <a:cubicBezTo>
                      <a:pt x="5293" y="17401"/>
                      <a:pt x="5295" y="17401"/>
                      <a:pt x="5297" y="17402"/>
                    </a:cubicBezTo>
                    <a:cubicBezTo>
                      <a:pt x="5426" y="17451"/>
                      <a:pt x="5768" y="17600"/>
                      <a:pt x="5889" y="17748"/>
                    </a:cubicBezTo>
                    <a:cubicBezTo>
                      <a:pt x="6010" y="17897"/>
                      <a:pt x="6254" y="18147"/>
                      <a:pt x="6104" y="18348"/>
                    </a:cubicBezTo>
                    <a:cubicBezTo>
                      <a:pt x="5955" y="18549"/>
                      <a:pt x="5224" y="19354"/>
                      <a:pt x="5224" y="19354"/>
                    </a:cubicBezTo>
                    <a:cubicBezTo>
                      <a:pt x="5224" y="19354"/>
                      <a:pt x="4942" y="19966"/>
                      <a:pt x="4803" y="19966"/>
                    </a:cubicBezTo>
                    <a:cubicBezTo>
                      <a:pt x="4793" y="19966"/>
                      <a:pt x="4784" y="19963"/>
                      <a:pt x="4776" y="19957"/>
                    </a:cubicBezTo>
                    <a:cubicBezTo>
                      <a:pt x="4652" y="19857"/>
                      <a:pt x="4107" y="18960"/>
                      <a:pt x="4107" y="18960"/>
                    </a:cubicBezTo>
                    <a:cubicBezTo>
                      <a:pt x="4419" y="18860"/>
                      <a:pt x="5146" y="17401"/>
                      <a:pt x="5291" y="17401"/>
                    </a:cubicBezTo>
                    <a:close/>
                    <a:moveTo>
                      <a:pt x="14280" y="17012"/>
                    </a:moveTo>
                    <a:lnTo>
                      <a:pt x="14556" y="17295"/>
                    </a:lnTo>
                    <a:lnTo>
                      <a:pt x="15490" y="17239"/>
                    </a:lnTo>
                    <a:lnTo>
                      <a:pt x="14111" y="19999"/>
                    </a:lnTo>
                    <a:lnTo>
                      <a:pt x="13685" y="19252"/>
                    </a:lnTo>
                    <a:lnTo>
                      <a:pt x="12393" y="19359"/>
                    </a:lnTo>
                    <a:lnTo>
                      <a:pt x="12121" y="19463"/>
                    </a:lnTo>
                    <a:cubicBezTo>
                      <a:pt x="12003" y="19182"/>
                      <a:pt x="11880" y="18903"/>
                      <a:pt x="11765" y="18619"/>
                    </a:cubicBezTo>
                    <a:lnTo>
                      <a:pt x="12602" y="18313"/>
                    </a:lnTo>
                    <a:lnTo>
                      <a:pt x="12219" y="17969"/>
                    </a:lnTo>
                    <a:cubicBezTo>
                      <a:pt x="12904" y="17645"/>
                      <a:pt x="13591" y="17325"/>
                      <a:pt x="14280" y="17012"/>
                    </a:cubicBezTo>
                    <a:close/>
                    <a:moveTo>
                      <a:pt x="11426" y="18743"/>
                    </a:moveTo>
                    <a:cubicBezTo>
                      <a:pt x="11536" y="19030"/>
                      <a:pt x="11660" y="19311"/>
                      <a:pt x="11780" y="19593"/>
                    </a:cubicBezTo>
                    <a:lnTo>
                      <a:pt x="10657" y="20020"/>
                    </a:lnTo>
                    <a:lnTo>
                      <a:pt x="9763" y="20126"/>
                    </a:lnTo>
                    <a:lnTo>
                      <a:pt x="9556" y="19427"/>
                    </a:lnTo>
                    <a:lnTo>
                      <a:pt x="11426" y="18743"/>
                    </a:lnTo>
                    <a:close/>
                    <a:moveTo>
                      <a:pt x="8497" y="17782"/>
                    </a:moveTo>
                    <a:lnTo>
                      <a:pt x="9035" y="19830"/>
                    </a:lnTo>
                    <a:lnTo>
                      <a:pt x="8599" y="20283"/>
                    </a:lnTo>
                    <a:lnTo>
                      <a:pt x="8138" y="19985"/>
                    </a:lnTo>
                    <a:lnTo>
                      <a:pt x="7997" y="18486"/>
                    </a:lnTo>
                    <a:lnTo>
                      <a:pt x="8497" y="17782"/>
                    </a:lnTo>
                    <a:close/>
                    <a:moveTo>
                      <a:pt x="17067" y="13881"/>
                    </a:moveTo>
                    <a:lnTo>
                      <a:pt x="19326" y="14746"/>
                    </a:lnTo>
                    <a:lnTo>
                      <a:pt x="19399" y="18649"/>
                    </a:lnTo>
                    <a:lnTo>
                      <a:pt x="18432" y="20683"/>
                    </a:lnTo>
                    <a:lnTo>
                      <a:pt x="15191" y="19069"/>
                    </a:lnTo>
                    <a:lnTo>
                      <a:pt x="17067" y="13881"/>
                    </a:lnTo>
                    <a:close/>
                    <a:moveTo>
                      <a:pt x="4069" y="19410"/>
                    </a:moveTo>
                    <a:lnTo>
                      <a:pt x="4430" y="20409"/>
                    </a:lnTo>
                    <a:lnTo>
                      <a:pt x="3711" y="20779"/>
                    </a:lnTo>
                    <a:lnTo>
                      <a:pt x="3711" y="20779"/>
                    </a:lnTo>
                    <a:lnTo>
                      <a:pt x="3863" y="19554"/>
                    </a:lnTo>
                    <a:lnTo>
                      <a:pt x="4069" y="19410"/>
                    </a:lnTo>
                    <a:close/>
                    <a:moveTo>
                      <a:pt x="17521" y="21527"/>
                    </a:moveTo>
                    <a:cubicBezTo>
                      <a:pt x="17595" y="21527"/>
                      <a:pt x="17652" y="21534"/>
                      <a:pt x="17683" y="21552"/>
                    </a:cubicBezTo>
                    <a:cubicBezTo>
                      <a:pt x="17746" y="21588"/>
                      <a:pt x="17800" y="21707"/>
                      <a:pt x="17846" y="21844"/>
                    </a:cubicBezTo>
                    <a:lnTo>
                      <a:pt x="17482" y="22538"/>
                    </a:lnTo>
                    <a:lnTo>
                      <a:pt x="16994" y="22724"/>
                    </a:lnTo>
                    <a:lnTo>
                      <a:pt x="16516" y="21677"/>
                    </a:lnTo>
                    <a:cubicBezTo>
                      <a:pt x="16516" y="21677"/>
                      <a:pt x="17186" y="21527"/>
                      <a:pt x="17521" y="21527"/>
                    </a:cubicBezTo>
                    <a:close/>
                    <a:moveTo>
                      <a:pt x="6291" y="18852"/>
                    </a:moveTo>
                    <a:lnTo>
                      <a:pt x="8061" y="20747"/>
                    </a:lnTo>
                    <a:cubicBezTo>
                      <a:pt x="8061" y="20747"/>
                      <a:pt x="10518" y="20187"/>
                      <a:pt x="11747" y="19907"/>
                    </a:cubicBezTo>
                    <a:cubicBezTo>
                      <a:pt x="11819" y="19891"/>
                      <a:pt x="11882" y="19883"/>
                      <a:pt x="11937" y="19883"/>
                    </a:cubicBezTo>
                    <a:cubicBezTo>
                      <a:pt x="12817" y="19883"/>
                      <a:pt x="11581" y="21912"/>
                      <a:pt x="11453" y="23451"/>
                    </a:cubicBezTo>
                    <a:cubicBezTo>
                      <a:pt x="11408" y="24002"/>
                      <a:pt x="10956" y="24184"/>
                      <a:pt x="10376" y="24184"/>
                    </a:cubicBezTo>
                    <a:cubicBezTo>
                      <a:pt x="9233" y="24184"/>
                      <a:pt x="7595" y="23475"/>
                      <a:pt x="7595" y="23475"/>
                    </a:cubicBezTo>
                    <a:lnTo>
                      <a:pt x="4136" y="21589"/>
                    </a:lnTo>
                    <a:lnTo>
                      <a:pt x="6291" y="18852"/>
                    </a:lnTo>
                    <a:close/>
                    <a:moveTo>
                      <a:pt x="6587" y="23727"/>
                    </a:moveTo>
                    <a:lnTo>
                      <a:pt x="8708" y="26032"/>
                    </a:lnTo>
                    <a:lnTo>
                      <a:pt x="8444" y="26486"/>
                    </a:lnTo>
                    <a:cubicBezTo>
                      <a:pt x="8444" y="26486"/>
                      <a:pt x="6268" y="24912"/>
                      <a:pt x="6058" y="24635"/>
                    </a:cubicBezTo>
                    <a:cubicBezTo>
                      <a:pt x="5849" y="24359"/>
                      <a:pt x="6587" y="23727"/>
                      <a:pt x="6587" y="23727"/>
                    </a:cubicBezTo>
                    <a:close/>
                    <a:moveTo>
                      <a:pt x="14523" y="23308"/>
                    </a:moveTo>
                    <a:lnTo>
                      <a:pt x="15088" y="24302"/>
                    </a:lnTo>
                    <a:lnTo>
                      <a:pt x="15471" y="25365"/>
                    </a:lnTo>
                    <a:lnTo>
                      <a:pt x="13658" y="26640"/>
                    </a:lnTo>
                    <a:lnTo>
                      <a:pt x="12516" y="25515"/>
                    </a:lnTo>
                    <a:lnTo>
                      <a:pt x="12904" y="24383"/>
                    </a:lnTo>
                    <a:lnTo>
                      <a:pt x="14523" y="23308"/>
                    </a:lnTo>
                    <a:close/>
                    <a:moveTo>
                      <a:pt x="15967" y="25426"/>
                    </a:moveTo>
                    <a:lnTo>
                      <a:pt x="14985" y="27301"/>
                    </a:lnTo>
                    <a:cubicBezTo>
                      <a:pt x="14912" y="27045"/>
                      <a:pt x="14841" y="26788"/>
                      <a:pt x="14779" y="26527"/>
                    </a:cubicBezTo>
                    <a:lnTo>
                      <a:pt x="15967" y="25426"/>
                    </a:lnTo>
                    <a:close/>
                    <a:moveTo>
                      <a:pt x="11173" y="24437"/>
                    </a:moveTo>
                    <a:cubicBezTo>
                      <a:pt x="11442" y="24523"/>
                      <a:pt x="11715" y="24600"/>
                      <a:pt x="11983" y="24690"/>
                    </a:cubicBezTo>
                    <a:lnTo>
                      <a:pt x="11525" y="25555"/>
                    </a:lnTo>
                    <a:lnTo>
                      <a:pt x="12039" y="25467"/>
                    </a:lnTo>
                    <a:lnTo>
                      <a:pt x="12039" y="25467"/>
                    </a:lnTo>
                    <a:cubicBezTo>
                      <a:pt x="11712" y="26221"/>
                      <a:pt x="11380" y="26974"/>
                      <a:pt x="11043" y="27724"/>
                    </a:cubicBezTo>
                    <a:lnTo>
                      <a:pt x="10649" y="27765"/>
                    </a:lnTo>
                    <a:lnTo>
                      <a:pt x="9959" y="28547"/>
                    </a:lnTo>
                    <a:lnTo>
                      <a:pt x="9288" y="25686"/>
                    </a:lnTo>
                    <a:lnTo>
                      <a:pt x="10091" y="25823"/>
                    </a:lnTo>
                    <a:lnTo>
                      <a:pt x="11026" y="24721"/>
                    </a:lnTo>
                    <a:lnTo>
                      <a:pt x="11173" y="24437"/>
                    </a:lnTo>
                    <a:close/>
                    <a:moveTo>
                      <a:pt x="4239" y="24169"/>
                    </a:moveTo>
                    <a:lnTo>
                      <a:pt x="4042" y="28602"/>
                    </a:lnTo>
                    <a:lnTo>
                      <a:pt x="2923" y="29764"/>
                    </a:lnTo>
                    <a:lnTo>
                      <a:pt x="2666" y="29260"/>
                    </a:lnTo>
                    <a:lnTo>
                      <a:pt x="3193" y="24987"/>
                    </a:lnTo>
                    <a:lnTo>
                      <a:pt x="4239" y="24169"/>
                    </a:lnTo>
                    <a:close/>
                    <a:moveTo>
                      <a:pt x="10876" y="28363"/>
                    </a:moveTo>
                    <a:lnTo>
                      <a:pt x="11607" y="29738"/>
                    </a:lnTo>
                    <a:lnTo>
                      <a:pt x="10756" y="30557"/>
                    </a:lnTo>
                    <a:lnTo>
                      <a:pt x="9939" y="29465"/>
                    </a:lnTo>
                    <a:lnTo>
                      <a:pt x="10876" y="28363"/>
                    </a:lnTo>
                    <a:close/>
                    <a:moveTo>
                      <a:pt x="7157" y="26794"/>
                    </a:moveTo>
                    <a:cubicBezTo>
                      <a:pt x="7157" y="26794"/>
                      <a:pt x="7701" y="27782"/>
                      <a:pt x="7654" y="27959"/>
                    </a:cubicBezTo>
                    <a:cubicBezTo>
                      <a:pt x="7616" y="28106"/>
                      <a:pt x="6470" y="30548"/>
                      <a:pt x="6470" y="30548"/>
                    </a:cubicBezTo>
                    <a:lnTo>
                      <a:pt x="4899" y="30628"/>
                    </a:lnTo>
                    <a:cubicBezTo>
                      <a:pt x="4899" y="30628"/>
                      <a:pt x="4547" y="29958"/>
                      <a:pt x="4503" y="29746"/>
                    </a:cubicBezTo>
                    <a:cubicBezTo>
                      <a:pt x="4458" y="29535"/>
                      <a:pt x="5648" y="26875"/>
                      <a:pt x="5648" y="26875"/>
                    </a:cubicBezTo>
                    <a:lnTo>
                      <a:pt x="7157" y="26794"/>
                    </a:lnTo>
                    <a:close/>
                    <a:moveTo>
                      <a:pt x="7227" y="30575"/>
                    </a:moveTo>
                    <a:cubicBezTo>
                      <a:pt x="7260" y="30575"/>
                      <a:pt x="7286" y="30578"/>
                      <a:pt x="7300" y="30586"/>
                    </a:cubicBezTo>
                    <a:cubicBezTo>
                      <a:pt x="7378" y="30630"/>
                      <a:pt x="7430" y="30953"/>
                      <a:pt x="7430" y="30953"/>
                    </a:cubicBezTo>
                    <a:lnTo>
                      <a:pt x="6986" y="31122"/>
                    </a:lnTo>
                    <a:lnTo>
                      <a:pt x="6767" y="30643"/>
                    </a:lnTo>
                    <a:cubicBezTo>
                      <a:pt x="6767" y="30643"/>
                      <a:pt x="7075" y="30575"/>
                      <a:pt x="7227" y="30575"/>
                    </a:cubicBezTo>
                    <a:close/>
                    <a:moveTo>
                      <a:pt x="3528" y="30177"/>
                    </a:moveTo>
                    <a:lnTo>
                      <a:pt x="3829" y="30705"/>
                    </a:lnTo>
                    <a:lnTo>
                      <a:pt x="4032" y="31270"/>
                    </a:lnTo>
                    <a:lnTo>
                      <a:pt x="3068" y="31948"/>
                    </a:lnTo>
                    <a:lnTo>
                      <a:pt x="2460" y="31350"/>
                    </a:lnTo>
                    <a:lnTo>
                      <a:pt x="2668" y="30748"/>
                    </a:lnTo>
                    <a:lnTo>
                      <a:pt x="3528" y="30177"/>
                    </a:lnTo>
                    <a:close/>
                    <a:moveTo>
                      <a:pt x="11906" y="32080"/>
                    </a:moveTo>
                    <a:lnTo>
                      <a:pt x="12286" y="32449"/>
                    </a:lnTo>
                    <a:lnTo>
                      <a:pt x="12020" y="32956"/>
                    </a:lnTo>
                    <a:lnTo>
                      <a:pt x="11021" y="32482"/>
                    </a:lnTo>
                    <a:lnTo>
                      <a:pt x="11906" y="32080"/>
                    </a:lnTo>
                    <a:close/>
                    <a:moveTo>
                      <a:pt x="5001" y="30910"/>
                    </a:moveTo>
                    <a:lnTo>
                      <a:pt x="6418" y="31184"/>
                    </a:lnTo>
                    <a:cubicBezTo>
                      <a:pt x="6418" y="31184"/>
                      <a:pt x="6142" y="32248"/>
                      <a:pt x="6067" y="32389"/>
                    </a:cubicBezTo>
                    <a:cubicBezTo>
                      <a:pt x="6048" y="32425"/>
                      <a:pt x="6007" y="32439"/>
                      <a:pt x="5956" y="32439"/>
                    </a:cubicBezTo>
                    <a:cubicBezTo>
                      <a:pt x="5806" y="32439"/>
                      <a:pt x="5572" y="32322"/>
                      <a:pt x="5572" y="32322"/>
                    </a:cubicBezTo>
                    <a:lnTo>
                      <a:pt x="5236" y="32259"/>
                    </a:lnTo>
                    <a:lnTo>
                      <a:pt x="5024" y="32891"/>
                    </a:lnTo>
                    <a:lnTo>
                      <a:pt x="3925" y="33322"/>
                    </a:lnTo>
                    <a:cubicBezTo>
                      <a:pt x="3925" y="33322"/>
                      <a:pt x="3573" y="32652"/>
                      <a:pt x="3465" y="32441"/>
                    </a:cubicBezTo>
                    <a:cubicBezTo>
                      <a:pt x="3358" y="32229"/>
                      <a:pt x="3905" y="32049"/>
                      <a:pt x="3905" y="32049"/>
                    </a:cubicBezTo>
                    <a:cubicBezTo>
                      <a:pt x="3905" y="32049"/>
                      <a:pt x="4469" y="31656"/>
                      <a:pt x="4669" y="31514"/>
                    </a:cubicBezTo>
                    <a:cubicBezTo>
                      <a:pt x="4869" y="31371"/>
                      <a:pt x="5001" y="30910"/>
                      <a:pt x="5001" y="30910"/>
                    </a:cubicBezTo>
                    <a:close/>
                    <a:moveTo>
                      <a:pt x="7792" y="32585"/>
                    </a:moveTo>
                    <a:cubicBezTo>
                      <a:pt x="7924" y="32585"/>
                      <a:pt x="8222" y="33006"/>
                      <a:pt x="8222" y="33006"/>
                    </a:cubicBezTo>
                    <a:lnTo>
                      <a:pt x="8123" y="33167"/>
                    </a:lnTo>
                    <a:lnTo>
                      <a:pt x="7312" y="33365"/>
                    </a:lnTo>
                    <a:cubicBezTo>
                      <a:pt x="7311" y="33365"/>
                      <a:pt x="7670" y="32817"/>
                      <a:pt x="7742" y="32624"/>
                    </a:cubicBezTo>
                    <a:cubicBezTo>
                      <a:pt x="7752" y="32597"/>
                      <a:pt x="7770" y="32585"/>
                      <a:pt x="7792" y="32585"/>
                    </a:cubicBezTo>
                    <a:close/>
                    <a:moveTo>
                      <a:pt x="2308" y="32175"/>
                    </a:moveTo>
                    <a:lnTo>
                      <a:pt x="2839" y="32833"/>
                    </a:lnTo>
                    <a:lnTo>
                      <a:pt x="3208" y="33291"/>
                    </a:lnTo>
                    <a:cubicBezTo>
                      <a:pt x="3208" y="33291"/>
                      <a:pt x="2426" y="33650"/>
                      <a:pt x="2233" y="33722"/>
                    </a:cubicBezTo>
                    <a:cubicBezTo>
                      <a:pt x="2203" y="33733"/>
                      <a:pt x="2158" y="33764"/>
                      <a:pt x="2106" y="33806"/>
                    </a:cubicBezTo>
                    <a:lnTo>
                      <a:pt x="2308" y="32175"/>
                    </a:lnTo>
                    <a:close/>
                    <a:moveTo>
                      <a:pt x="9344" y="28376"/>
                    </a:moveTo>
                    <a:lnTo>
                      <a:pt x="10911" y="34146"/>
                    </a:lnTo>
                    <a:lnTo>
                      <a:pt x="9579" y="33769"/>
                    </a:lnTo>
                    <a:lnTo>
                      <a:pt x="8311" y="32621"/>
                    </a:lnTo>
                    <a:lnTo>
                      <a:pt x="7479" y="30315"/>
                    </a:lnTo>
                    <a:lnTo>
                      <a:pt x="9344" y="28376"/>
                    </a:lnTo>
                    <a:close/>
                    <a:moveTo>
                      <a:pt x="5994" y="33502"/>
                    </a:moveTo>
                    <a:lnTo>
                      <a:pt x="6898" y="33560"/>
                    </a:lnTo>
                    <a:lnTo>
                      <a:pt x="6646" y="34878"/>
                    </a:lnTo>
                    <a:lnTo>
                      <a:pt x="5974" y="35460"/>
                    </a:lnTo>
                    <a:lnTo>
                      <a:pt x="5994" y="33502"/>
                    </a:lnTo>
                    <a:close/>
                    <a:moveTo>
                      <a:pt x="8034" y="33579"/>
                    </a:moveTo>
                    <a:lnTo>
                      <a:pt x="8743" y="34460"/>
                    </a:lnTo>
                    <a:lnTo>
                      <a:pt x="7823" y="35739"/>
                    </a:lnTo>
                    <a:cubicBezTo>
                      <a:pt x="7823" y="35739"/>
                      <a:pt x="6973" y="34294"/>
                      <a:pt x="7020" y="34116"/>
                    </a:cubicBezTo>
                    <a:cubicBezTo>
                      <a:pt x="7065" y="33939"/>
                      <a:pt x="8034" y="33579"/>
                      <a:pt x="8034" y="33579"/>
                    </a:cubicBezTo>
                    <a:close/>
                    <a:moveTo>
                      <a:pt x="6857" y="35320"/>
                    </a:moveTo>
                    <a:lnTo>
                      <a:pt x="8021" y="36374"/>
                    </a:lnTo>
                    <a:lnTo>
                      <a:pt x="7209" y="37865"/>
                    </a:lnTo>
                    <a:cubicBezTo>
                      <a:pt x="7209" y="37865"/>
                      <a:pt x="6279" y="36633"/>
                      <a:pt x="6136" y="36457"/>
                    </a:cubicBezTo>
                    <a:cubicBezTo>
                      <a:pt x="5995" y="36281"/>
                      <a:pt x="6857" y="35320"/>
                      <a:pt x="6857" y="35320"/>
                    </a:cubicBezTo>
                    <a:close/>
                    <a:moveTo>
                      <a:pt x="1212" y="41058"/>
                    </a:moveTo>
                    <a:lnTo>
                      <a:pt x="1821" y="41328"/>
                    </a:lnTo>
                    <a:lnTo>
                      <a:pt x="1922" y="42000"/>
                    </a:lnTo>
                    <a:lnTo>
                      <a:pt x="1620" y="41860"/>
                    </a:lnTo>
                    <a:lnTo>
                      <a:pt x="1193" y="41216"/>
                    </a:lnTo>
                    <a:lnTo>
                      <a:pt x="1212" y="41058"/>
                    </a:lnTo>
                    <a:close/>
                    <a:moveTo>
                      <a:pt x="5185" y="33176"/>
                    </a:moveTo>
                    <a:lnTo>
                      <a:pt x="5057" y="38488"/>
                    </a:lnTo>
                    <a:lnTo>
                      <a:pt x="3310" y="42571"/>
                    </a:lnTo>
                    <a:lnTo>
                      <a:pt x="1354" y="39918"/>
                    </a:lnTo>
                    <a:lnTo>
                      <a:pt x="2008" y="34603"/>
                    </a:lnTo>
                    <a:lnTo>
                      <a:pt x="5185" y="33176"/>
                    </a:lnTo>
                    <a:close/>
                    <a:moveTo>
                      <a:pt x="9514" y="37336"/>
                    </a:moveTo>
                    <a:lnTo>
                      <a:pt x="9563" y="37643"/>
                    </a:lnTo>
                    <a:lnTo>
                      <a:pt x="6669" y="43163"/>
                    </a:lnTo>
                    <a:lnTo>
                      <a:pt x="6994" y="41011"/>
                    </a:lnTo>
                    <a:lnTo>
                      <a:pt x="7031" y="38507"/>
                    </a:lnTo>
                    <a:lnTo>
                      <a:pt x="9514" y="37336"/>
                    </a:lnTo>
                    <a:close/>
                    <a:moveTo>
                      <a:pt x="1135" y="41687"/>
                    </a:moveTo>
                    <a:cubicBezTo>
                      <a:pt x="1346" y="41917"/>
                      <a:pt x="1557" y="42639"/>
                      <a:pt x="1557" y="42639"/>
                    </a:cubicBezTo>
                    <a:cubicBezTo>
                      <a:pt x="1557" y="42639"/>
                      <a:pt x="1248" y="42938"/>
                      <a:pt x="946" y="43222"/>
                    </a:cubicBezTo>
                    <a:lnTo>
                      <a:pt x="1135" y="41687"/>
                    </a:lnTo>
                    <a:close/>
                    <a:moveTo>
                      <a:pt x="2394" y="42205"/>
                    </a:moveTo>
                    <a:cubicBezTo>
                      <a:pt x="2681" y="42205"/>
                      <a:pt x="3405" y="42981"/>
                      <a:pt x="3405" y="42981"/>
                    </a:cubicBezTo>
                    <a:lnTo>
                      <a:pt x="3233" y="43548"/>
                    </a:lnTo>
                    <a:cubicBezTo>
                      <a:pt x="3233" y="43548"/>
                      <a:pt x="2878" y="43527"/>
                      <a:pt x="2481" y="43527"/>
                    </a:cubicBezTo>
                    <a:cubicBezTo>
                      <a:pt x="2040" y="43527"/>
                      <a:pt x="1548" y="43553"/>
                      <a:pt x="1440" y="43666"/>
                    </a:cubicBezTo>
                    <a:cubicBezTo>
                      <a:pt x="1426" y="43681"/>
                      <a:pt x="1417" y="43688"/>
                      <a:pt x="1412" y="43688"/>
                    </a:cubicBezTo>
                    <a:cubicBezTo>
                      <a:pt x="1359" y="43688"/>
                      <a:pt x="2144" y="42476"/>
                      <a:pt x="2309" y="42245"/>
                    </a:cubicBezTo>
                    <a:cubicBezTo>
                      <a:pt x="2329" y="42218"/>
                      <a:pt x="2358" y="42205"/>
                      <a:pt x="2394" y="42205"/>
                    </a:cubicBezTo>
                    <a:close/>
                    <a:moveTo>
                      <a:pt x="4731" y="44512"/>
                    </a:moveTo>
                    <a:lnTo>
                      <a:pt x="4731" y="44512"/>
                    </a:lnTo>
                    <a:cubicBezTo>
                      <a:pt x="4731" y="44512"/>
                      <a:pt x="3527" y="48835"/>
                      <a:pt x="3082" y="49737"/>
                    </a:cubicBezTo>
                    <a:lnTo>
                      <a:pt x="212" y="49182"/>
                    </a:lnTo>
                    <a:lnTo>
                      <a:pt x="774" y="44618"/>
                    </a:lnTo>
                    <a:lnTo>
                      <a:pt x="4731" y="44512"/>
                    </a:lnTo>
                    <a:close/>
                    <a:moveTo>
                      <a:pt x="10521" y="0"/>
                    </a:moveTo>
                    <a:cubicBezTo>
                      <a:pt x="10288" y="0"/>
                      <a:pt x="10118" y="77"/>
                      <a:pt x="10028" y="249"/>
                    </a:cubicBezTo>
                    <a:cubicBezTo>
                      <a:pt x="9137" y="1946"/>
                      <a:pt x="3793" y="13201"/>
                      <a:pt x="3793" y="13201"/>
                    </a:cubicBezTo>
                    <a:lnTo>
                      <a:pt x="0" y="49994"/>
                    </a:lnTo>
                    <a:lnTo>
                      <a:pt x="2888" y="50620"/>
                    </a:lnTo>
                    <a:lnTo>
                      <a:pt x="20209" y="18187"/>
                    </a:lnTo>
                    <a:lnTo>
                      <a:pt x="19643" y="6097"/>
                    </a:lnTo>
                    <a:cubicBezTo>
                      <a:pt x="19643" y="6097"/>
                      <a:pt x="12593" y="0"/>
                      <a:pt x="10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4" name="Google Shape;33134;p23"/>
              <p:cNvSpPr/>
              <p:nvPr/>
            </p:nvSpPr>
            <p:spPr>
              <a:xfrm>
                <a:off x="7003527" y="4417709"/>
                <a:ext cx="118336" cy="238307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5828" extrusionOk="0">
                    <a:moveTo>
                      <a:pt x="2845" y="1"/>
                    </a:moveTo>
                    <a:lnTo>
                      <a:pt x="362" y="1172"/>
                    </a:lnTo>
                    <a:lnTo>
                      <a:pt x="325" y="3676"/>
                    </a:lnTo>
                    <a:lnTo>
                      <a:pt x="0" y="5828"/>
                    </a:lnTo>
                    <a:lnTo>
                      <a:pt x="2894" y="308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5" name="Google Shape;33135;p23"/>
              <p:cNvSpPr/>
              <p:nvPr/>
            </p:nvSpPr>
            <p:spPr>
              <a:xfrm>
                <a:off x="7242570" y="3844104"/>
                <a:ext cx="120912" cy="136286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3333" extrusionOk="0">
                    <a:moveTo>
                      <a:pt x="2008" y="1"/>
                    </a:moveTo>
                    <a:lnTo>
                      <a:pt x="389" y="1076"/>
                    </a:lnTo>
                    <a:lnTo>
                      <a:pt x="1" y="2208"/>
                    </a:lnTo>
                    <a:lnTo>
                      <a:pt x="1143" y="3333"/>
                    </a:lnTo>
                    <a:lnTo>
                      <a:pt x="2956" y="2058"/>
                    </a:lnTo>
                    <a:lnTo>
                      <a:pt x="2573" y="995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6" name="Google Shape;33136;p23"/>
              <p:cNvSpPr/>
              <p:nvPr/>
            </p:nvSpPr>
            <p:spPr>
              <a:xfrm>
                <a:off x="7335104" y="3930709"/>
                <a:ext cx="48659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877" extrusionOk="0">
                    <a:moveTo>
                      <a:pt x="1190" y="1"/>
                    </a:moveTo>
                    <a:lnTo>
                      <a:pt x="1" y="1102"/>
                    </a:lnTo>
                    <a:cubicBezTo>
                      <a:pt x="63" y="1363"/>
                      <a:pt x="134" y="1620"/>
                      <a:pt x="207" y="1876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7" name="Google Shape;33137;p23"/>
              <p:cNvSpPr/>
              <p:nvPr/>
            </p:nvSpPr>
            <p:spPr>
              <a:xfrm>
                <a:off x="7110577" y="3890309"/>
                <a:ext cx="112611" cy="16809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4111" extrusionOk="0">
                    <a:moveTo>
                      <a:pt x="1886" y="0"/>
                    </a:moveTo>
                    <a:lnTo>
                      <a:pt x="1739" y="284"/>
                    </a:lnTo>
                    <a:lnTo>
                      <a:pt x="804" y="1386"/>
                    </a:lnTo>
                    <a:lnTo>
                      <a:pt x="1" y="1249"/>
                    </a:lnTo>
                    <a:lnTo>
                      <a:pt x="672" y="4110"/>
                    </a:lnTo>
                    <a:lnTo>
                      <a:pt x="1362" y="3328"/>
                    </a:lnTo>
                    <a:lnTo>
                      <a:pt x="1756" y="3287"/>
                    </a:lnTo>
                    <a:cubicBezTo>
                      <a:pt x="2093" y="2537"/>
                      <a:pt x="2426" y="1784"/>
                      <a:pt x="2753" y="1030"/>
                    </a:cubicBezTo>
                    <a:lnTo>
                      <a:pt x="2753" y="1030"/>
                    </a:lnTo>
                    <a:lnTo>
                      <a:pt x="2238" y="1118"/>
                    </a:lnTo>
                    <a:lnTo>
                      <a:pt x="2696" y="253"/>
                    </a:lnTo>
                    <a:cubicBezTo>
                      <a:pt x="2428" y="163"/>
                      <a:pt x="2155" y="86"/>
                      <a:pt x="1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8" name="Google Shape;33138;p23"/>
              <p:cNvSpPr/>
              <p:nvPr/>
            </p:nvSpPr>
            <p:spPr>
              <a:xfrm>
                <a:off x="7406171" y="3771278"/>
                <a:ext cx="54384" cy="4898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98" extrusionOk="0">
                    <a:moveTo>
                      <a:pt x="1005" y="1"/>
                    </a:moveTo>
                    <a:cubicBezTo>
                      <a:pt x="670" y="1"/>
                      <a:pt x="0" y="151"/>
                      <a:pt x="0" y="151"/>
                    </a:cubicBezTo>
                    <a:lnTo>
                      <a:pt x="478" y="1198"/>
                    </a:lnTo>
                    <a:lnTo>
                      <a:pt x="966" y="1012"/>
                    </a:lnTo>
                    <a:lnTo>
                      <a:pt x="1330" y="318"/>
                    </a:lnTo>
                    <a:cubicBezTo>
                      <a:pt x="1284" y="181"/>
                      <a:pt x="1230" y="62"/>
                      <a:pt x="1167" y="26"/>
                    </a:cubicBezTo>
                    <a:cubicBezTo>
                      <a:pt x="1136" y="8"/>
                      <a:pt x="1079" y="1"/>
                      <a:pt x="10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9" name="Google Shape;33139;p23"/>
              <p:cNvSpPr/>
              <p:nvPr/>
            </p:nvSpPr>
            <p:spPr>
              <a:xfrm>
                <a:off x="7181480" y="4202832"/>
                <a:ext cx="51726" cy="3582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876" extrusionOk="0">
                    <a:moveTo>
                      <a:pt x="885" y="0"/>
                    </a:moveTo>
                    <a:lnTo>
                      <a:pt x="0" y="402"/>
                    </a:lnTo>
                    <a:lnTo>
                      <a:pt x="999" y="876"/>
                    </a:lnTo>
                    <a:lnTo>
                      <a:pt x="1265" y="369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0" name="Google Shape;33140;p23"/>
              <p:cNvSpPr/>
              <p:nvPr/>
            </p:nvSpPr>
            <p:spPr>
              <a:xfrm>
                <a:off x="6908090" y="3243593"/>
                <a:ext cx="183678" cy="318206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782" extrusionOk="0">
                    <a:moveTo>
                      <a:pt x="4491" y="0"/>
                    </a:moveTo>
                    <a:lnTo>
                      <a:pt x="2440" y="987"/>
                    </a:lnTo>
                    <a:cubicBezTo>
                      <a:pt x="1207" y="3597"/>
                      <a:pt x="157" y="5834"/>
                      <a:pt x="157" y="5834"/>
                    </a:cubicBezTo>
                    <a:lnTo>
                      <a:pt x="1" y="7093"/>
                    </a:lnTo>
                    <a:lnTo>
                      <a:pt x="1409" y="7781"/>
                    </a:lnTo>
                    <a:lnTo>
                      <a:pt x="3750" y="6265"/>
                    </a:lnTo>
                    <a:lnTo>
                      <a:pt x="4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1" name="Google Shape;33141;p23"/>
              <p:cNvSpPr/>
              <p:nvPr/>
            </p:nvSpPr>
            <p:spPr>
              <a:xfrm>
                <a:off x="7083998" y="3002669"/>
                <a:ext cx="213773" cy="25629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268" extrusionOk="0">
                    <a:moveTo>
                      <a:pt x="3110" y="1"/>
                    </a:moveTo>
                    <a:cubicBezTo>
                      <a:pt x="2716" y="147"/>
                      <a:pt x="1682" y="751"/>
                      <a:pt x="792" y="1290"/>
                    </a:cubicBezTo>
                    <a:cubicBezTo>
                      <a:pt x="549" y="1797"/>
                      <a:pt x="282" y="2358"/>
                      <a:pt x="1" y="2948"/>
                    </a:cubicBezTo>
                    <a:lnTo>
                      <a:pt x="3073" y="6267"/>
                    </a:lnTo>
                    <a:lnTo>
                      <a:pt x="5228" y="3529"/>
                    </a:lnTo>
                    <a:lnTo>
                      <a:pt x="31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2" name="Google Shape;33142;p23"/>
              <p:cNvSpPr/>
              <p:nvPr/>
            </p:nvSpPr>
            <p:spPr>
              <a:xfrm>
                <a:off x="7129468" y="3382537"/>
                <a:ext cx="201342" cy="133506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3265" extrusionOk="0">
                    <a:moveTo>
                      <a:pt x="1" y="0"/>
                    </a:moveTo>
                    <a:lnTo>
                      <a:pt x="694" y="3265"/>
                    </a:lnTo>
                    <a:lnTo>
                      <a:pt x="3588" y="3247"/>
                    </a:lnTo>
                    <a:cubicBezTo>
                      <a:pt x="3588" y="3247"/>
                      <a:pt x="4924" y="1612"/>
                      <a:pt x="3732" y="1612"/>
                    </a:cubicBezTo>
                    <a:cubicBezTo>
                      <a:pt x="3729" y="1612"/>
                      <a:pt x="3727" y="1612"/>
                      <a:pt x="3724" y="1612"/>
                    </a:cubicBezTo>
                    <a:cubicBezTo>
                      <a:pt x="3721" y="1612"/>
                      <a:pt x="3719" y="1612"/>
                      <a:pt x="3716" y="1612"/>
                    </a:cubicBezTo>
                    <a:cubicBezTo>
                      <a:pt x="2507" y="161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3" name="Google Shape;33143;p23"/>
              <p:cNvSpPr/>
              <p:nvPr/>
            </p:nvSpPr>
            <p:spPr>
              <a:xfrm>
                <a:off x="6899953" y="3661898"/>
                <a:ext cx="354966" cy="21810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5334" extrusionOk="0">
                    <a:moveTo>
                      <a:pt x="2155" y="1"/>
                    </a:moveTo>
                    <a:lnTo>
                      <a:pt x="0" y="2738"/>
                    </a:lnTo>
                    <a:lnTo>
                      <a:pt x="3459" y="4624"/>
                    </a:lnTo>
                    <a:cubicBezTo>
                      <a:pt x="3459" y="4624"/>
                      <a:pt x="5097" y="5333"/>
                      <a:pt x="6240" y="5333"/>
                    </a:cubicBezTo>
                    <a:cubicBezTo>
                      <a:pt x="6820" y="5333"/>
                      <a:pt x="7272" y="5151"/>
                      <a:pt x="7317" y="4600"/>
                    </a:cubicBezTo>
                    <a:cubicBezTo>
                      <a:pt x="7445" y="3061"/>
                      <a:pt x="8681" y="1032"/>
                      <a:pt x="7801" y="1032"/>
                    </a:cubicBezTo>
                    <a:cubicBezTo>
                      <a:pt x="7746" y="1032"/>
                      <a:pt x="7683" y="1040"/>
                      <a:pt x="7611" y="1056"/>
                    </a:cubicBezTo>
                    <a:cubicBezTo>
                      <a:pt x="6382" y="1336"/>
                      <a:pt x="3925" y="1896"/>
                      <a:pt x="3925" y="1896"/>
                    </a:cubicBezTo>
                    <a:lnTo>
                      <a:pt x="21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4" name="Google Shape;33144;p23"/>
              <p:cNvSpPr/>
              <p:nvPr/>
            </p:nvSpPr>
            <p:spPr>
              <a:xfrm>
                <a:off x="7092217" y="3593939"/>
                <a:ext cx="134365" cy="784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918" extrusionOk="0">
                    <a:moveTo>
                      <a:pt x="1930" y="0"/>
                    </a:moveTo>
                    <a:lnTo>
                      <a:pt x="0" y="12"/>
                    </a:lnTo>
                    <a:lnTo>
                      <a:pt x="324" y="1917"/>
                    </a:lnTo>
                    <a:lnTo>
                      <a:pt x="3286" y="1082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5" name="Google Shape;33145;p23"/>
              <p:cNvSpPr/>
              <p:nvPr/>
            </p:nvSpPr>
            <p:spPr>
              <a:xfrm>
                <a:off x="7351951" y="3458674"/>
                <a:ext cx="172106" cy="278216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6804" extrusionOk="0">
                    <a:moveTo>
                      <a:pt x="1877" y="0"/>
                    </a:moveTo>
                    <a:lnTo>
                      <a:pt x="1" y="5188"/>
                    </a:lnTo>
                    <a:lnTo>
                      <a:pt x="3242" y="6803"/>
                    </a:lnTo>
                    <a:lnTo>
                      <a:pt x="4209" y="4768"/>
                    </a:lnTo>
                    <a:lnTo>
                      <a:pt x="4136" y="864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6" name="Google Shape;33146;p23"/>
              <p:cNvSpPr/>
              <p:nvPr/>
            </p:nvSpPr>
            <p:spPr>
              <a:xfrm>
                <a:off x="7445098" y="3161527"/>
                <a:ext cx="72784" cy="15460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781" extrusionOk="0">
                    <a:moveTo>
                      <a:pt x="1077" y="1"/>
                    </a:moveTo>
                    <a:lnTo>
                      <a:pt x="0" y="2153"/>
                    </a:lnTo>
                    <a:lnTo>
                      <a:pt x="1070" y="3781"/>
                    </a:lnTo>
                    <a:lnTo>
                      <a:pt x="1779" y="3777"/>
                    </a:lnTo>
                    <a:lnTo>
                      <a:pt x="1720" y="572"/>
                    </a:lnTo>
                    <a:cubicBezTo>
                      <a:pt x="1720" y="572"/>
                      <a:pt x="1479" y="352"/>
                      <a:pt x="10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7" name="Google Shape;33147;p23"/>
              <p:cNvSpPr/>
              <p:nvPr/>
            </p:nvSpPr>
            <p:spPr>
              <a:xfrm>
                <a:off x="7296054" y="3049734"/>
                <a:ext cx="110771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286" extrusionOk="0">
                    <a:moveTo>
                      <a:pt x="1396" y="1"/>
                    </a:moveTo>
                    <a:lnTo>
                      <a:pt x="0" y="394"/>
                    </a:lnTo>
                    <a:lnTo>
                      <a:pt x="2495" y="2286"/>
                    </a:lnTo>
                    <a:lnTo>
                      <a:pt x="2709" y="1035"/>
                    </a:lnTo>
                    <a:cubicBezTo>
                      <a:pt x="2290" y="694"/>
                      <a:pt x="1846" y="343"/>
                      <a:pt x="1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8" name="Google Shape;33148;p23"/>
              <p:cNvSpPr/>
              <p:nvPr/>
            </p:nvSpPr>
            <p:spPr>
              <a:xfrm>
                <a:off x="7116383" y="3298754"/>
                <a:ext cx="9224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391" extrusionOk="0">
                    <a:moveTo>
                      <a:pt x="557" y="0"/>
                    </a:moveTo>
                    <a:cubicBezTo>
                      <a:pt x="557" y="0"/>
                      <a:pt x="1" y="1257"/>
                      <a:pt x="323" y="1257"/>
                    </a:cubicBezTo>
                    <a:cubicBezTo>
                      <a:pt x="335" y="1257"/>
                      <a:pt x="349" y="1255"/>
                      <a:pt x="364" y="1251"/>
                    </a:cubicBezTo>
                    <a:cubicBezTo>
                      <a:pt x="435" y="1234"/>
                      <a:pt x="539" y="1226"/>
                      <a:pt x="662" y="1226"/>
                    </a:cubicBezTo>
                    <a:cubicBezTo>
                      <a:pt x="1244" y="1226"/>
                      <a:pt x="2256" y="1391"/>
                      <a:pt x="2256" y="1391"/>
                    </a:cubicBezTo>
                    <a:cubicBezTo>
                      <a:pt x="2256" y="1391"/>
                      <a:pt x="2183" y="141"/>
                      <a:pt x="1965" y="91"/>
                    </a:cubicBezTo>
                    <a:cubicBezTo>
                      <a:pt x="1748" y="43"/>
                      <a:pt x="557" y="0"/>
                      <a:pt x="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9" name="Google Shape;33149;p23"/>
              <p:cNvSpPr/>
              <p:nvPr/>
            </p:nvSpPr>
            <p:spPr>
              <a:xfrm>
                <a:off x="7336085" y="3329830"/>
                <a:ext cx="138617" cy="145568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3560" extrusionOk="0">
                    <a:moveTo>
                      <a:pt x="1537" y="1"/>
                    </a:moveTo>
                    <a:lnTo>
                      <a:pt x="0" y="1461"/>
                    </a:lnTo>
                    <a:lnTo>
                      <a:pt x="534" y="3559"/>
                    </a:lnTo>
                    <a:lnTo>
                      <a:pt x="2413" y="2247"/>
                    </a:lnTo>
                    <a:cubicBezTo>
                      <a:pt x="2413" y="2247"/>
                      <a:pt x="2877" y="2779"/>
                      <a:pt x="3005" y="2779"/>
                    </a:cubicBezTo>
                    <a:cubicBezTo>
                      <a:pt x="3023" y="2779"/>
                      <a:pt x="3034" y="2768"/>
                      <a:pt x="3036" y="2743"/>
                    </a:cubicBezTo>
                    <a:cubicBezTo>
                      <a:pt x="3053" y="2543"/>
                      <a:pt x="3390" y="1141"/>
                      <a:pt x="3390" y="1141"/>
                    </a:cubicBezTo>
                    <a:lnTo>
                      <a:pt x="2120" y="448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0" name="Google Shape;33150;p23"/>
              <p:cNvSpPr/>
              <p:nvPr/>
            </p:nvSpPr>
            <p:spPr>
              <a:xfrm>
                <a:off x="7299448" y="3494003"/>
                <a:ext cx="90530" cy="7965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1948" extrusionOk="0">
                    <a:moveTo>
                      <a:pt x="375" y="1"/>
                    </a:moveTo>
                    <a:lnTo>
                      <a:pt x="1" y="1304"/>
                    </a:lnTo>
                    <a:lnTo>
                      <a:pt x="1010" y="1948"/>
                    </a:lnTo>
                    <a:lnTo>
                      <a:pt x="1457" y="1895"/>
                    </a:lnTo>
                    <a:cubicBezTo>
                      <a:pt x="1457" y="1895"/>
                      <a:pt x="2213" y="239"/>
                      <a:pt x="2085" y="191"/>
                    </a:cubicBezTo>
                    <a:cubicBezTo>
                      <a:pt x="2073" y="186"/>
                      <a:pt x="2055" y="184"/>
                      <a:pt x="2032" y="184"/>
                    </a:cubicBezTo>
                    <a:cubicBezTo>
                      <a:pt x="1795" y="184"/>
                      <a:pt x="1006" y="397"/>
                      <a:pt x="1006" y="397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1" name="Google Shape;33151;p23"/>
              <p:cNvSpPr/>
              <p:nvPr/>
            </p:nvSpPr>
            <p:spPr>
              <a:xfrm>
                <a:off x="7082158" y="3440110"/>
                <a:ext cx="57573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026" extrusionOk="0">
                    <a:moveTo>
                      <a:pt x="310" y="1"/>
                    </a:moveTo>
                    <a:cubicBezTo>
                      <a:pt x="310" y="1"/>
                      <a:pt x="0" y="1603"/>
                      <a:pt x="262" y="1652"/>
                    </a:cubicBezTo>
                    <a:cubicBezTo>
                      <a:pt x="486" y="1693"/>
                      <a:pt x="1272" y="2026"/>
                      <a:pt x="1388" y="2026"/>
                    </a:cubicBezTo>
                    <a:cubicBezTo>
                      <a:pt x="1407" y="2026"/>
                      <a:pt x="1408" y="2016"/>
                      <a:pt x="1384" y="1995"/>
                    </a:cubicBezTo>
                    <a:cubicBezTo>
                      <a:pt x="1219" y="1847"/>
                      <a:pt x="1030" y="397"/>
                      <a:pt x="1030" y="397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2" name="Google Shape;33152;p23"/>
              <p:cNvSpPr/>
              <p:nvPr/>
            </p:nvSpPr>
            <p:spPr>
              <a:xfrm>
                <a:off x="7185651" y="3361520"/>
                <a:ext cx="87832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551" extrusionOk="0">
                    <a:moveTo>
                      <a:pt x="1346" y="1"/>
                    </a:moveTo>
                    <a:cubicBezTo>
                      <a:pt x="1346" y="1"/>
                      <a:pt x="0" y="759"/>
                      <a:pt x="217" y="808"/>
                    </a:cubicBezTo>
                    <a:cubicBezTo>
                      <a:pt x="434" y="856"/>
                      <a:pt x="1439" y="1551"/>
                      <a:pt x="1439" y="1551"/>
                    </a:cubicBezTo>
                    <a:lnTo>
                      <a:pt x="2148" y="1546"/>
                    </a:lnTo>
                    <a:lnTo>
                      <a:pt x="1984" y="8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3" name="Google Shape;33153;p23"/>
              <p:cNvSpPr/>
              <p:nvPr/>
            </p:nvSpPr>
            <p:spPr>
              <a:xfrm>
                <a:off x="7098392" y="3215011"/>
                <a:ext cx="80840" cy="7172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754" extrusionOk="0">
                    <a:moveTo>
                      <a:pt x="502" y="1"/>
                    </a:moveTo>
                    <a:lnTo>
                      <a:pt x="35" y="304"/>
                    </a:lnTo>
                    <a:cubicBezTo>
                      <a:pt x="35" y="304"/>
                      <a:pt x="0" y="1754"/>
                      <a:pt x="256" y="1754"/>
                    </a:cubicBezTo>
                    <a:cubicBezTo>
                      <a:pt x="260" y="1754"/>
                      <a:pt x="264" y="1753"/>
                      <a:pt x="269" y="1753"/>
                    </a:cubicBezTo>
                    <a:cubicBezTo>
                      <a:pt x="537" y="1701"/>
                      <a:pt x="1977" y="1343"/>
                      <a:pt x="1721" y="1343"/>
                    </a:cubicBezTo>
                    <a:cubicBezTo>
                      <a:pt x="1720" y="1343"/>
                      <a:pt x="1720" y="1343"/>
                      <a:pt x="1719" y="1343"/>
                    </a:cubicBezTo>
                    <a:cubicBezTo>
                      <a:pt x="1719" y="1343"/>
                      <a:pt x="1719" y="1343"/>
                      <a:pt x="1719" y="1343"/>
                    </a:cubicBezTo>
                    <a:cubicBezTo>
                      <a:pt x="1452" y="1343"/>
                      <a:pt x="50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4" name="Google Shape;33154;p23"/>
              <p:cNvSpPr/>
              <p:nvPr/>
            </p:nvSpPr>
            <p:spPr>
              <a:xfrm>
                <a:off x="6981733" y="3542663"/>
                <a:ext cx="96051" cy="100262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52" extrusionOk="0">
                    <a:moveTo>
                      <a:pt x="1850" y="0"/>
                    </a:moveTo>
                    <a:lnTo>
                      <a:pt x="0" y="962"/>
                    </a:lnTo>
                    <a:lnTo>
                      <a:pt x="364" y="1910"/>
                    </a:lnTo>
                    <a:lnTo>
                      <a:pt x="1647" y="2452"/>
                    </a:lnTo>
                    <a:lnTo>
                      <a:pt x="2027" y="1600"/>
                    </a:lnTo>
                    <a:lnTo>
                      <a:pt x="2349" y="397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5" name="Google Shape;33155;p23"/>
              <p:cNvSpPr/>
              <p:nvPr/>
            </p:nvSpPr>
            <p:spPr>
              <a:xfrm>
                <a:off x="7098351" y="3307095"/>
                <a:ext cx="19014" cy="6137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501" extrusionOk="0">
                    <a:moveTo>
                      <a:pt x="361" y="0"/>
                    </a:moveTo>
                    <a:lnTo>
                      <a:pt x="1" y="602"/>
                    </a:lnTo>
                    <a:lnTo>
                      <a:pt x="281" y="1501"/>
                    </a:lnTo>
                    <a:lnTo>
                      <a:pt x="465" y="3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6" name="Google Shape;33156;p23"/>
              <p:cNvSpPr/>
              <p:nvPr/>
            </p:nvSpPr>
            <p:spPr>
              <a:xfrm>
                <a:off x="6894228" y="3562535"/>
                <a:ext cx="41994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047" extrusionOk="0">
                    <a:moveTo>
                      <a:pt x="252" y="1"/>
                    </a:moveTo>
                    <a:lnTo>
                      <a:pt x="1" y="2046"/>
                    </a:lnTo>
                    <a:cubicBezTo>
                      <a:pt x="250" y="1645"/>
                      <a:pt x="605" y="1058"/>
                      <a:pt x="800" y="634"/>
                    </a:cubicBezTo>
                    <a:cubicBezTo>
                      <a:pt x="1026" y="143"/>
                      <a:pt x="592" y="47"/>
                      <a:pt x="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7" name="Google Shape;33157;p23"/>
              <p:cNvSpPr/>
              <p:nvPr/>
            </p:nvSpPr>
            <p:spPr>
              <a:xfrm>
                <a:off x="6898767" y="3602566"/>
                <a:ext cx="87791" cy="10496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567" extrusionOk="0">
                    <a:moveTo>
                      <a:pt x="1184" y="1"/>
                    </a:moveTo>
                    <a:cubicBezTo>
                      <a:pt x="1039" y="1"/>
                      <a:pt x="313" y="1460"/>
                      <a:pt x="0" y="1560"/>
                    </a:cubicBezTo>
                    <a:cubicBezTo>
                      <a:pt x="0" y="1560"/>
                      <a:pt x="545" y="2457"/>
                      <a:pt x="669" y="2557"/>
                    </a:cubicBezTo>
                    <a:cubicBezTo>
                      <a:pt x="677" y="2563"/>
                      <a:pt x="686" y="2566"/>
                      <a:pt x="696" y="2566"/>
                    </a:cubicBezTo>
                    <a:cubicBezTo>
                      <a:pt x="835" y="2566"/>
                      <a:pt x="1117" y="1954"/>
                      <a:pt x="1117" y="1954"/>
                    </a:cubicBezTo>
                    <a:cubicBezTo>
                      <a:pt x="1117" y="1954"/>
                      <a:pt x="1848" y="1149"/>
                      <a:pt x="1997" y="948"/>
                    </a:cubicBezTo>
                    <a:cubicBezTo>
                      <a:pt x="2147" y="747"/>
                      <a:pt x="1903" y="497"/>
                      <a:pt x="1782" y="349"/>
                    </a:cubicBezTo>
                    <a:cubicBezTo>
                      <a:pt x="1661" y="200"/>
                      <a:pt x="1319" y="51"/>
                      <a:pt x="1190" y="2"/>
                    </a:cubicBezTo>
                    <a:cubicBezTo>
                      <a:pt x="1188" y="1"/>
                      <a:pt x="1186" y="1"/>
                      <a:pt x="11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8" name="Google Shape;33158;p23"/>
              <p:cNvSpPr/>
              <p:nvPr/>
            </p:nvSpPr>
            <p:spPr>
              <a:xfrm>
                <a:off x="6882574" y="3684755"/>
                <a:ext cx="29359" cy="5593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68" extrusionOk="0">
                    <a:moveTo>
                      <a:pt x="358" y="0"/>
                    </a:moveTo>
                    <a:lnTo>
                      <a:pt x="152" y="144"/>
                    </a:lnTo>
                    <a:lnTo>
                      <a:pt x="0" y="1368"/>
                    </a:lnTo>
                    <a:lnTo>
                      <a:pt x="718" y="999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9" name="Google Shape;33159;p23"/>
              <p:cNvSpPr/>
              <p:nvPr/>
            </p:nvSpPr>
            <p:spPr>
              <a:xfrm>
                <a:off x="7005285" y="3647300"/>
                <a:ext cx="45388" cy="4681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45" extrusionOk="0">
                    <a:moveTo>
                      <a:pt x="0" y="0"/>
                    </a:moveTo>
                    <a:lnTo>
                      <a:pt x="11" y="400"/>
                    </a:lnTo>
                    <a:lnTo>
                      <a:pt x="967" y="1144"/>
                    </a:lnTo>
                    <a:cubicBezTo>
                      <a:pt x="967" y="1144"/>
                      <a:pt x="1109" y="493"/>
                      <a:pt x="941" y="394"/>
                    </a:cubicBezTo>
                    <a:cubicBezTo>
                      <a:pt x="772" y="295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0" name="Google Shape;33160;p23"/>
              <p:cNvSpPr/>
              <p:nvPr/>
            </p:nvSpPr>
            <p:spPr>
              <a:xfrm>
                <a:off x="7188472" y="3537183"/>
                <a:ext cx="111303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1815" extrusionOk="0">
                    <a:moveTo>
                      <a:pt x="2205" y="0"/>
                    </a:moveTo>
                    <a:lnTo>
                      <a:pt x="551" y="11"/>
                    </a:lnTo>
                    <a:cubicBezTo>
                      <a:pt x="380" y="428"/>
                      <a:pt x="196" y="840"/>
                      <a:pt x="0" y="1246"/>
                    </a:cubicBezTo>
                    <a:lnTo>
                      <a:pt x="633" y="1814"/>
                    </a:lnTo>
                    <a:cubicBezTo>
                      <a:pt x="1329" y="1484"/>
                      <a:pt x="2024" y="1159"/>
                      <a:pt x="2722" y="837"/>
                    </a:cubicBezTo>
                    <a:lnTo>
                      <a:pt x="2344" y="450"/>
                    </a:lnTo>
                    <a:lnTo>
                      <a:pt x="22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1" name="Google Shape;33161;p23"/>
              <p:cNvSpPr/>
              <p:nvPr/>
            </p:nvSpPr>
            <p:spPr>
              <a:xfrm>
                <a:off x="7121535" y="3657441"/>
                <a:ext cx="90980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384" extrusionOk="0">
                    <a:moveTo>
                      <a:pt x="1871" y="1"/>
                    </a:moveTo>
                    <a:lnTo>
                      <a:pt x="1" y="685"/>
                    </a:lnTo>
                    <a:lnTo>
                      <a:pt x="208" y="1384"/>
                    </a:lnTo>
                    <a:lnTo>
                      <a:pt x="1102" y="1278"/>
                    </a:lnTo>
                    <a:lnTo>
                      <a:pt x="2225" y="851"/>
                    </a:lnTo>
                    <a:cubicBezTo>
                      <a:pt x="2105" y="569"/>
                      <a:pt x="1981" y="288"/>
                      <a:pt x="18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2" name="Google Shape;33162;p23"/>
              <p:cNvSpPr/>
              <p:nvPr/>
            </p:nvSpPr>
            <p:spPr>
              <a:xfrm>
                <a:off x="7211902" y="3586701"/>
                <a:ext cx="152315" cy="122138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987" extrusionOk="0">
                    <a:moveTo>
                      <a:pt x="2515" y="0"/>
                    </a:moveTo>
                    <a:cubicBezTo>
                      <a:pt x="1826" y="313"/>
                      <a:pt x="1139" y="633"/>
                      <a:pt x="454" y="957"/>
                    </a:cubicBezTo>
                    <a:lnTo>
                      <a:pt x="837" y="1301"/>
                    </a:lnTo>
                    <a:lnTo>
                      <a:pt x="0" y="1607"/>
                    </a:lnTo>
                    <a:cubicBezTo>
                      <a:pt x="115" y="1891"/>
                      <a:pt x="239" y="2168"/>
                      <a:pt x="356" y="2451"/>
                    </a:cubicBezTo>
                    <a:lnTo>
                      <a:pt x="629" y="2347"/>
                    </a:lnTo>
                    <a:lnTo>
                      <a:pt x="1921" y="2240"/>
                    </a:lnTo>
                    <a:lnTo>
                      <a:pt x="2346" y="2987"/>
                    </a:lnTo>
                    <a:lnTo>
                      <a:pt x="3725" y="227"/>
                    </a:lnTo>
                    <a:lnTo>
                      <a:pt x="2791" y="283"/>
                    </a:lnTo>
                    <a:lnTo>
                      <a:pt x="25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3" name="Google Shape;33163;p23"/>
              <p:cNvSpPr/>
              <p:nvPr/>
            </p:nvSpPr>
            <p:spPr>
              <a:xfrm>
                <a:off x="7246454" y="3267432"/>
                <a:ext cx="53075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82" extrusionOk="0">
                    <a:moveTo>
                      <a:pt x="24" y="1"/>
                    </a:moveTo>
                    <a:lnTo>
                      <a:pt x="0" y="773"/>
                    </a:lnTo>
                    <a:lnTo>
                      <a:pt x="828" y="1449"/>
                    </a:lnTo>
                    <a:lnTo>
                      <a:pt x="834" y="1857"/>
                    </a:lnTo>
                    <a:lnTo>
                      <a:pt x="1298" y="2081"/>
                    </a:lnTo>
                    <a:lnTo>
                      <a:pt x="736" y="132"/>
                    </a:lnTo>
                    <a:cubicBezTo>
                      <a:pt x="735" y="132"/>
                      <a:pt x="734" y="132"/>
                      <a:pt x="732" y="132"/>
                    </a:cubicBezTo>
                    <a:cubicBezTo>
                      <a:pt x="567" y="132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4" name="Google Shape;33164;p23"/>
              <p:cNvSpPr/>
              <p:nvPr/>
            </p:nvSpPr>
            <p:spPr>
              <a:xfrm>
                <a:off x="7398606" y="3286200"/>
                <a:ext cx="34511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086" extrusionOk="0">
                    <a:moveTo>
                      <a:pt x="1" y="0"/>
                    </a:moveTo>
                    <a:lnTo>
                      <a:pt x="193" y="589"/>
                    </a:lnTo>
                    <a:lnTo>
                      <a:pt x="755" y="1085"/>
                    </a:lnTo>
                    <a:lnTo>
                      <a:pt x="844" y="4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5" name="Google Shape;33165;p23"/>
              <p:cNvSpPr/>
              <p:nvPr/>
            </p:nvSpPr>
            <p:spPr>
              <a:xfrm>
                <a:off x="7400119" y="3115198"/>
                <a:ext cx="62684" cy="12798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3130" extrusionOk="0">
                    <a:moveTo>
                      <a:pt x="851" y="0"/>
                    </a:moveTo>
                    <a:lnTo>
                      <a:pt x="1" y="2775"/>
                    </a:lnTo>
                    <a:cubicBezTo>
                      <a:pt x="1" y="2775"/>
                      <a:pt x="316" y="3129"/>
                      <a:pt x="422" y="3129"/>
                    </a:cubicBezTo>
                    <a:cubicBezTo>
                      <a:pt x="442" y="3129"/>
                      <a:pt x="454" y="3117"/>
                      <a:pt x="456" y="3089"/>
                    </a:cubicBezTo>
                    <a:cubicBezTo>
                      <a:pt x="467" y="2967"/>
                      <a:pt x="1109" y="1520"/>
                      <a:pt x="1532" y="575"/>
                    </a:cubicBezTo>
                    <a:cubicBezTo>
                      <a:pt x="1323" y="397"/>
                      <a:pt x="1094" y="203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6" name="Google Shape;33166;p23"/>
              <p:cNvSpPr/>
              <p:nvPr/>
            </p:nvSpPr>
            <p:spPr>
              <a:xfrm>
                <a:off x="7300184" y="3176820"/>
                <a:ext cx="80962" cy="6280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536" extrusionOk="0">
                    <a:moveTo>
                      <a:pt x="1167" y="1"/>
                    </a:moveTo>
                    <a:lnTo>
                      <a:pt x="0" y="1535"/>
                    </a:lnTo>
                    <a:lnTo>
                      <a:pt x="0" y="1535"/>
                    </a:lnTo>
                    <a:lnTo>
                      <a:pt x="673" y="1238"/>
                    </a:lnTo>
                    <a:lnTo>
                      <a:pt x="1980" y="12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7" name="Google Shape;33167;p23"/>
              <p:cNvSpPr/>
              <p:nvPr/>
            </p:nvSpPr>
            <p:spPr>
              <a:xfrm>
                <a:off x="6786156" y="4247606"/>
                <a:ext cx="156731" cy="384243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9397" extrusionOk="0">
                    <a:moveTo>
                      <a:pt x="3832" y="1"/>
                    </a:moveTo>
                    <a:lnTo>
                      <a:pt x="655" y="1428"/>
                    </a:lnTo>
                    <a:lnTo>
                      <a:pt x="1" y="6743"/>
                    </a:lnTo>
                    <a:lnTo>
                      <a:pt x="1957" y="9396"/>
                    </a:lnTo>
                    <a:lnTo>
                      <a:pt x="3704" y="5313"/>
                    </a:lnTo>
                    <a:lnTo>
                      <a:pt x="38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8" name="Google Shape;33168;p23"/>
              <p:cNvSpPr/>
              <p:nvPr/>
            </p:nvSpPr>
            <p:spPr>
              <a:xfrm>
                <a:off x="6739459" y="4711135"/>
                <a:ext cx="184823" cy="21369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226" extrusionOk="0">
                    <a:moveTo>
                      <a:pt x="4520" y="1"/>
                    </a:moveTo>
                    <a:lnTo>
                      <a:pt x="563" y="106"/>
                    </a:lnTo>
                    <a:lnTo>
                      <a:pt x="1" y="4671"/>
                    </a:lnTo>
                    <a:lnTo>
                      <a:pt x="2871" y="5226"/>
                    </a:lnTo>
                    <a:cubicBezTo>
                      <a:pt x="3316" y="4324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9" name="Google Shape;33169;p23"/>
              <p:cNvSpPr/>
              <p:nvPr/>
            </p:nvSpPr>
            <p:spPr>
              <a:xfrm>
                <a:off x="6839844" y="3879351"/>
                <a:ext cx="64361" cy="22882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5596" extrusionOk="0">
                    <a:moveTo>
                      <a:pt x="1573" y="0"/>
                    </a:moveTo>
                    <a:lnTo>
                      <a:pt x="527" y="818"/>
                    </a:lnTo>
                    <a:lnTo>
                      <a:pt x="0" y="5091"/>
                    </a:lnTo>
                    <a:lnTo>
                      <a:pt x="257" y="5595"/>
                    </a:lnTo>
                    <a:lnTo>
                      <a:pt x="1376" y="4433"/>
                    </a:ln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0" name="Google Shape;33170;p23"/>
              <p:cNvSpPr/>
              <p:nvPr/>
            </p:nvSpPr>
            <p:spPr>
              <a:xfrm>
                <a:off x="7036648" y="4051375"/>
                <a:ext cx="140334" cy="235976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5771" extrusionOk="0">
                    <a:moveTo>
                      <a:pt x="1865" y="0"/>
                    </a:moveTo>
                    <a:lnTo>
                      <a:pt x="0" y="1939"/>
                    </a:lnTo>
                    <a:lnTo>
                      <a:pt x="832" y="4245"/>
                    </a:lnTo>
                    <a:lnTo>
                      <a:pt x="2100" y="5393"/>
                    </a:lnTo>
                    <a:lnTo>
                      <a:pt x="3432" y="5770"/>
                    </a:lnTo>
                    <a:lnTo>
                      <a:pt x="18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1" name="Google Shape;33171;p23"/>
              <p:cNvSpPr/>
              <p:nvPr/>
            </p:nvSpPr>
            <p:spPr>
              <a:xfrm>
                <a:off x="6769513" y="4595621"/>
                <a:ext cx="24984" cy="628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537" extrusionOk="0">
                    <a:moveTo>
                      <a:pt x="189" y="1"/>
                    </a:moveTo>
                    <a:lnTo>
                      <a:pt x="0" y="1536"/>
                    </a:lnTo>
                    <a:cubicBezTo>
                      <a:pt x="302" y="1252"/>
                      <a:pt x="611" y="953"/>
                      <a:pt x="611" y="953"/>
                    </a:cubicBezTo>
                    <a:cubicBezTo>
                      <a:pt x="611" y="953"/>
                      <a:pt x="400" y="231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2" name="Google Shape;33172;p23"/>
              <p:cNvSpPr/>
              <p:nvPr/>
            </p:nvSpPr>
            <p:spPr>
              <a:xfrm>
                <a:off x="6786360" y="4616843"/>
                <a:ext cx="83743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483" extrusionOk="0">
                    <a:moveTo>
                      <a:pt x="1036" y="0"/>
                    </a:moveTo>
                    <a:cubicBezTo>
                      <a:pt x="1000" y="0"/>
                      <a:pt x="971" y="13"/>
                      <a:pt x="951" y="40"/>
                    </a:cubicBezTo>
                    <a:cubicBezTo>
                      <a:pt x="786" y="271"/>
                      <a:pt x="1" y="1483"/>
                      <a:pt x="54" y="1483"/>
                    </a:cubicBezTo>
                    <a:cubicBezTo>
                      <a:pt x="59" y="1483"/>
                      <a:pt x="68" y="1476"/>
                      <a:pt x="82" y="1461"/>
                    </a:cubicBezTo>
                    <a:cubicBezTo>
                      <a:pt x="190" y="1348"/>
                      <a:pt x="682" y="1322"/>
                      <a:pt x="1123" y="1322"/>
                    </a:cubicBezTo>
                    <a:cubicBezTo>
                      <a:pt x="1520" y="1322"/>
                      <a:pt x="1875" y="1343"/>
                      <a:pt x="1875" y="1343"/>
                    </a:cubicBezTo>
                    <a:lnTo>
                      <a:pt x="2047" y="776"/>
                    </a:lnTo>
                    <a:cubicBezTo>
                      <a:pt x="2047" y="776"/>
                      <a:pt x="1323" y="0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3" name="Google Shape;33173;p23"/>
              <p:cNvSpPr/>
              <p:nvPr/>
            </p:nvSpPr>
            <p:spPr>
              <a:xfrm>
                <a:off x="6779572" y="4569942"/>
                <a:ext cx="29891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43" extrusionOk="0">
                    <a:moveTo>
                      <a:pt x="20" y="0"/>
                    </a:moveTo>
                    <a:lnTo>
                      <a:pt x="1" y="158"/>
                    </a:lnTo>
                    <a:lnTo>
                      <a:pt x="428" y="802"/>
                    </a:lnTo>
                    <a:lnTo>
                      <a:pt x="730" y="942"/>
                    </a:lnTo>
                    <a:lnTo>
                      <a:pt x="629" y="27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4" name="Google Shape;33174;p23"/>
              <p:cNvSpPr/>
              <p:nvPr/>
            </p:nvSpPr>
            <p:spPr>
              <a:xfrm>
                <a:off x="6975967" y="4335315"/>
                <a:ext cx="82884" cy="10406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545" extrusionOk="0">
                    <a:moveTo>
                      <a:pt x="862" y="0"/>
                    </a:moveTo>
                    <a:cubicBezTo>
                      <a:pt x="862" y="0"/>
                      <a:pt x="0" y="961"/>
                      <a:pt x="141" y="1137"/>
                    </a:cubicBezTo>
                    <a:cubicBezTo>
                      <a:pt x="284" y="1312"/>
                      <a:pt x="1214" y="2545"/>
                      <a:pt x="1214" y="2545"/>
                    </a:cubicBezTo>
                    <a:lnTo>
                      <a:pt x="2026" y="1054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5" name="Google Shape;33175;p23"/>
              <p:cNvSpPr/>
              <p:nvPr/>
            </p:nvSpPr>
            <p:spPr>
              <a:xfrm>
                <a:off x="7015957" y="4264126"/>
                <a:ext cx="72416" cy="88322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160" extrusionOk="0">
                    <a:moveTo>
                      <a:pt x="1061" y="0"/>
                    </a:moveTo>
                    <a:cubicBezTo>
                      <a:pt x="1061" y="0"/>
                      <a:pt x="92" y="360"/>
                      <a:pt x="47" y="537"/>
                    </a:cubicBezTo>
                    <a:cubicBezTo>
                      <a:pt x="0" y="715"/>
                      <a:pt x="850" y="2160"/>
                      <a:pt x="850" y="2160"/>
                    </a:cubicBezTo>
                    <a:lnTo>
                      <a:pt x="1771" y="881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6" name="Google Shape;33176;p23"/>
              <p:cNvSpPr/>
              <p:nvPr/>
            </p:nvSpPr>
            <p:spPr>
              <a:xfrm>
                <a:off x="7137237" y="4050803"/>
                <a:ext cx="68205" cy="89754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195" extrusionOk="0">
                    <a:moveTo>
                      <a:pt x="937" y="1"/>
                    </a:moveTo>
                    <a:lnTo>
                      <a:pt x="0" y="1103"/>
                    </a:lnTo>
                    <a:lnTo>
                      <a:pt x="817" y="2195"/>
                    </a:lnTo>
                    <a:lnTo>
                      <a:pt x="1668" y="1376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7" name="Google Shape;33177;p23"/>
              <p:cNvSpPr/>
              <p:nvPr/>
            </p:nvSpPr>
            <p:spPr>
              <a:xfrm>
                <a:off x="6913078" y="3986687"/>
                <a:ext cx="132647" cy="156772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834" extrusionOk="0">
                    <a:moveTo>
                      <a:pt x="2700" y="0"/>
                    </a:moveTo>
                    <a:lnTo>
                      <a:pt x="1191" y="80"/>
                    </a:lnTo>
                    <a:cubicBezTo>
                      <a:pt x="1191" y="80"/>
                      <a:pt x="1" y="2741"/>
                      <a:pt x="46" y="2952"/>
                    </a:cubicBezTo>
                    <a:cubicBezTo>
                      <a:pt x="90" y="3164"/>
                      <a:pt x="442" y="3834"/>
                      <a:pt x="442" y="3834"/>
                    </a:cubicBezTo>
                    <a:lnTo>
                      <a:pt x="2013" y="3754"/>
                    </a:lnTo>
                    <a:cubicBezTo>
                      <a:pt x="2013" y="3754"/>
                      <a:pt x="3159" y="1312"/>
                      <a:pt x="3197" y="1165"/>
                    </a:cubicBezTo>
                    <a:cubicBezTo>
                      <a:pt x="3244" y="988"/>
                      <a:pt x="2700" y="0"/>
                      <a:pt x="2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8" name="Google Shape;33178;p23"/>
              <p:cNvSpPr/>
              <p:nvPr/>
            </p:nvSpPr>
            <p:spPr>
              <a:xfrm>
                <a:off x="6868099" y="4154990"/>
                <a:ext cx="125164" cy="9862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412" extrusionOk="0">
                    <a:moveTo>
                      <a:pt x="1644" y="0"/>
                    </a:moveTo>
                    <a:cubicBezTo>
                      <a:pt x="1644" y="0"/>
                      <a:pt x="1512" y="461"/>
                      <a:pt x="1312" y="604"/>
                    </a:cubicBezTo>
                    <a:cubicBezTo>
                      <a:pt x="1113" y="746"/>
                      <a:pt x="548" y="1139"/>
                      <a:pt x="548" y="1139"/>
                    </a:cubicBezTo>
                    <a:cubicBezTo>
                      <a:pt x="548" y="1139"/>
                      <a:pt x="1" y="1319"/>
                      <a:pt x="108" y="1531"/>
                    </a:cubicBezTo>
                    <a:cubicBezTo>
                      <a:pt x="216" y="1742"/>
                      <a:pt x="568" y="2412"/>
                      <a:pt x="568" y="2412"/>
                    </a:cubicBezTo>
                    <a:lnTo>
                      <a:pt x="1667" y="1981"/>
                    </a:lnTo>
                    <a:lnTo>
                      <a:pt x="1879" y="1349"/>
                    </a:lnTo>
                    <a:lnTo>
                      <a:pt x="2216" y="1412"/>
                    </a:lnTo>
                    <a:cubicBezTo>
                      <a:pt x="2216" y="1412"/>
                      <a:pt x="2450" y="1529"/>
                      <a:pt x="2600" y="1529"/>
                    </a:cubicBezTo>
                    <a:cubicBezTo>
                      <a:pt x="2650" y="1529"/>
                      <a:pt x="2691" y="1515"/>
                      <a:pt x="2710" y="1479"/>
                    </a:cubicBezTo>
                    <a:cubicBezTo>
                      <a:pt x="2785" y="1338"/>
                      <a:pt x="3061" y="274"/>
                      <a:pt x="3061" y="274"/>
                    </a:cubicBezTo>
                    <a:lnTo>
                      <a:pt x="1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9" name="Google Shape;33179;p23"/>
              <p:cNvSpPr/>
              <p:nvPr/>
            </p:nvSpPr>
            <p:spPr>
              <a:xfrm>
                <a:off x="6831421" y="4124977"/>
                <a:ext cx="64279" cy="72498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73" extrusionOk="0">
                    <a:moveTo>
                      <a:pt x="1068" y="1"/>
                    </a:moveTo>
                    <a:lnTo>
                      <a:pt x="208" y="572"/>
                    </a:lnTo>
                    <a:lnTo>
                      <a:pt x="0" y="1174"/>
                    </a:lnTo>
                    <a:lnTo>
                      <a:pt x="608" y="1772"/>
                    </a:lnTo>
                    <a:lnTo>
                      <a:pt x="1572" y="1094"/>
                    </a:lnTo>
                    <a:lnTo>
                      <a:pt x="1369" y="529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0" name="Google Shape;33180;p23"/>
              <p:cNvSpPr/>
              <p:nvPr/>
            </p:nvSpPr>
            <p:spPr>
              <a:xfrm>
                <a:off x="6969956" y="3861277"/>
                <a:ext cx="116945" cy="112856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2760" extrusionOk="0">
                    <a:moveTo>
                      <a:pt x="739" y="0"/>
                    </a:moveTo>
                    <a:cubicBezTo>
                      <a:pt x="739" y="0"/>
                      <a:pt x="1" y="632"/>
                      <a:pt x="210" y="908"/>
                    </a:cubicBezTo>
                    <a:cubicBezTo>
                      <a:pt x="420" y="1185"/>
                      <a:pt x="2596" y="2759"/>
                      <a:pt x="2596" y="2759"/>
                    </a:cubicBezTo>
                    <a:lnTo>
                      <a:pt x="2860" y="2305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1" name="Google Shape;33181;p23"/>
              <p:cNvSpPr/>
              <p:nvPr/>
            </p:nvSpPr>
            <p:spPr>
              <a:xfrm>
                <a:off x="6816905" y="4206675"/>
                <a:ext cx="45102" cy="66773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633" extrusionOk="0">
                    <a:moveTo>
                      <a:pt x="203" y="1"/>
                    </a:moveTo>
                    <a:lnTo>
                      <a:pt x="1" y="1632"/>
                    </a:lnTo>
                    <a:cubicBezTo>
                      <a:pt x="53" y="1590"/>
                      <a:pt x="98" y="1559"/>
                      <a:pt x="128" y="1548"/>
                    </a:cubicBezTo>
                    <a:cubicBezTo>
                      <a:pt x="321" y="1476"/>
                      <a:pt x="1103" y="1117"/>
                      <a:pt x="1103" y="1117"/>
                    </a:cubicBezTo>
                    <a:lnTo>
                      <a:pt x="734" y="65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2" name="Google Shape;33182;p23"/>
              <p:cNvSpPr/>
              <p:nvPr/>
            </p:nvSpPr>
            <p:spPr>
              <a:xfrm>
                <a:off x="7057788" y="3618186"/>
                <a:ext cx="42526" cy="1023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502" extrusionOk="0">
                    <a:moveTo>
                      <a:pt x="501" y="0"/>
                    </a:moveTo>
                    <a:lnTo>
                      <a:pt x="1" y="704"/>
                    </a:lnTo>
                    <a:lnTo>
                      <a:pt x="142" y="2203"/>
                    </a:lnTo>
                    <a:lnTo>
                      <a:pt x="603" y="2501"/>
                    </a:lnTo>
                    <a:lnTo>
                      <a:pt x="1039" y="204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3" name="Google Shape;33183;p23"/>
              <p:cNvSpPr/>
              <p:nvPr/>
            </p:nvSpPr>
            <p:spPr>
              <a:xfrm>
                <a:off x="6975067" y="4260977"/>
                <a:ext cx="37823" cy="8010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959" extrusionOk="0">
                    <a:moveTo>
                      <a:pt x="21" y="0"/>
                    </a:moveTo>
                    <a:lnTo>
                      <a:pt x="1" y="1958"/>
                    </a:lnTo>
                    <a:lnTo>
                      <a:pt x="673" y="1376"/>
                    </a:lnTo>
                    <a:lnTo>
                      <a:pt x="925" y="5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4" name="Google Shape;33184;p23"/>
              <p:cNvSpPr/>
              <p:nvPr/>
            </p:nvSpPr>
            <p:spPr>
              <a:xfrm>
                <a:off x="7029819" y="4223440"/>
                <a:ext cx="37251" cy="3197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82" extrusionOk="0">
                    <a:moveTo>
                      <a:pt x="480" y="1"/>
                    </a:moveTo>
                    <a:cubicBezTo>
                      <a:pt x="458" y="1"/>
                      <a:pt x="440" y="13"/>
                      <a:pt x="430" y="40"/>
                    </a:cubicBezTo>
                    <a:cubicBezTo>
                      <a:pt x="358" y="233"/>
                      <a:pt x="0" y="781"/>
                      <a:pt x="0" y="781"/>
                    </a:cubicBezTo>
                    <a:lnTo>
                      <a:pt x="811" y="583"/>
                    </a:lnTo>
                    <a:lnTo>
                      <a:pt x="910" y="422"/>
                    </a:lnTo>
                    <a:cubicBezTo>
                      <a:pt x="910" y="422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5" name="Google Shape;33185;p23"/>
              <p:cNvSpPr/>
              <p:nvPr/>
            </p:nvSpPr>
            <p:spPr>
              <a:xfrm>
                <a:off x="7007534" y="4141251"/>
                <a:ext cx="27110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48" extrusionOk="0">
                    <a:moveTo>
                      <a:pt x="461" y="1"/>
                    </a:moveTo>
                    <a:cubicBezTo>
                      <a:pt x="308" y="1"/>
                      <a:pt x="0" y="69"/>
                      <a:pt x="0" y="69"/>
                    </a:cubicBezTo>
                    <a:lnTo>
                      <a:pt x="219" y="548"/>
                    </a:lnTo>
                    <a:lnTo>
                      <a:pt x="663" y="379"/>
                    </a:lnTo>
                    <a:cubicBezTo>
                      <a:pt x="663" y="379"/>
                      <a:pt x="611" y="56"/>
                      <a:pt x="534" y="12"/>
                    </a:cubicBezTo>
                    <a:cubicBezTo>
                      <a:pt x="520" y="4"/>
                      <a:pt x="494" y="1"/>
                      <a:pt x="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186" name="Google Shape;33186;p23"/>
          <p:cNvSpPr/>
          <p:nvPr/>
        </p:nvSpPr>
        <p:spPr>
          <a:xfrm>
            <a:off x="487950" y="350550"/>
            <a:ext cx="8168100" cy="4442400"/>
          </a:xfrm>
          <a:prstGeom prst="octagon">
            <a:avLst>
              <a:gd name="adj" fmla="val 0"/>
            </a:avLst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87" name="Google Shape;33187;p2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88" name="Google Shape;33188;p23"/>
          <p:cNvSpPr txBox="1">
            <a:spLocks noGrp="1"/>
          </p:cNvSpPr>
          <p:nvPr>
            <p:ph type="subTitle" idx="1"/>
          </p:nvPr>
        </p:nvSpPr>
        <p:spPr>
          <a:xfrm>
            <a:off x="961600" y="2992075"/>
            <a:ext cx="1853400" cy="67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>
                <a:solidFill>
                  <a:schemeClr val="accent3"/>
                </a:solidFill>
                <a:latin typeface="BIZ UDMincho"/>
                <a:ea typeface="BIZ UDMincho"/>
                <a:cs typeface="BIZ UDMincho"/>
                <a:sym typeface="BIZ UDMinch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189" name="Google Shape;33189;p23"/>
          <p:cNvSpPr txBox="1">
            <a:spLocks noGrp="1"/>
          </p:cNvSpPr>
          <p:nvPr>
            <p:ph type="subTitle" idx="2"/>
          </p:nvPr>
        </p:nvSpPr>
        <p:spPr>
          <a:xfrm>
            <a:off x="720050" y="36714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90" name="Google Shape;33190;p23"/>
          <p:cNvSpPr txBox="1">
            <a:spLocks noGrp="1"/>
          </p:cNvSpPr>
          <p:nvPr>
            <p:ph type="subTitle" idx="3"/>
          </p:nvPr>
        </p:nvSpPr>
        <p:spPr>
          <a:xfrm>
            <a:off x="3403850" y="36714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91" name="Google Shape;33191;p23"/>
          <p:cNvSpPr txBox="1">
            <a:spLocks noGrp="1"/>
          </p:cNvSpPr>
          <p:nvPr>
            <p:ph type="subTitle" idx="4"/>
          </p:nvPr>
        </p:nvSpPr>
        <p:spPr>
          <a:xfrm>
            <a:off x="6087650" y="36714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92" name="Google Shape;33192;p23"/>
          <p:cNvSpPr txBox="1">
            <a:spLocks noGrp="1"/>
          </p:cNvSpPr>
          <p:nvPr>
            <p:ph type="subTitle" idx="5"/>
          </p:nvPr>
        </p:nvSpPr>
        <p:spPr>
          <a:xfrm>
            <a:off x="3644008" y="2992075"/>
            <a:ext cx="1856100" cy="67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>
                <a:solidFill>
                  <a:schemeClr val="accent3"/>
                </a:solidFill>
                <a:latin typeface="BIZ UDMincho"/>
                <a:ea typeface="BIZ UDMincho"/>
                <a:cs typeface="BIZ UDMincho"/>
                <a:sym typeface="BIZ UDMinch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193" name="Google Shape;33193;p23"/>
          <p:cNvSpPr txBox="1">
            <a:spLocks noGrp="1"/>
          </p:cNvSpPr>
          <p:nvPr>
            <p:ph type="subTitle" idx="6"/>
          </p:nvPr>
        </p:nvSpPr>
        <p:spPr>
          <a:xfrm>
            <a:off x="6327803" y="2992075"/>
            <a:ext cx="1856100" cy="67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1">
                <a:solidFill>
                  <a:schemeClr val="accent3"/>
                </a:solidFill>
                <a:latin typeface="BIZ UDMincho"/>
                <a:ea typeface="BIZ UDMincho"/>
                <a:cs typeface="BIZ UDMincho"/>
                <a:sym typeface="BIZ UDMinch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0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10" name="Google Shape;40010;p28"/>
          <p:cNvGrpSpPr/>
          <p:nvPr/>
        </p:nvGrpSpPr>
        <p:grpSpPr>
          <a:xfrm rot="10800000">
            <a:off x="-791851" y="-1592319"/>
            <a:ext cx="10588465" cy="7550815"/>
            <a:chOff x="-791851" y="-830319"/>
            <a:chExt cx="10588465" cy="7550815"/>
          </a:xfrm>
        </p:grpSpPr>
        <p:grpSp>
          <p:nvGrpSpPr>
            <p:cNvPr id="40011" name="Google Shape;40011;p28"/>
            <p:cNvGrpSpPr/>
            <p:nvPr/>
          </p:nvGrpSpPr>
          <p:grpSpPr>
            <a:xfrm rot="496751">
              <a:off x="919893" y="3969041"/>
              <a:ext cx="1494562" cy="1647822"/>
              <a:chOff x="4251589" y="418503"/>
              <a:chExt cx="1494529" cy="1647785"/>
            </a:xfrm>
          </p:grpSpPr>
          <p:sp>
            <p:nvSpPr>
              <p:cNvPr id="40012" name="Google Shape;40012;p28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3" name="Google Shape;40013;p28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4" name="Google Shape;40014;p28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5" name="Google Shape;40015;p28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6" name="Google Shape;40016;p28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7" name="Google Shape;40017;p28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8" name="Google Shape;40018;p28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9" name="Google Shape;40019;p28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0" name="Google Shape;40020;p28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1" name="Google Shape;40021;p28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2" name="Google Shape;40022;p28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3" name="Google Shape;40023;p28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4" name="Google Shape;40024;p28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5" name="Google Shape;40025;p28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6" name="Google Shape;40026;p28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7" name="Google Shape;40027;p28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8" name="Google Shape;40028;p28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9" name="Google Shape;40029;p28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0" name="Google Shape;40030;p28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1" name="Google Shape;40031;p28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2" name="Google Shape;40032;p28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3" name="Google Shape;40033;p28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4" name="Google Shape;40034;p28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5" name="Google Shape;40035;p28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6" name="Google Shape;40036;p28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7" name="Google Shape;40037;p28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8" name="Google Shape;40038;p28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9" name="Google Shape;40039;p28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0" name="Google Shape;40040;p28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1" name="Google Shape;40041;p28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2" name="Google Shape;40042;p28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3" name="Google Shape;40043;p28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4" name="Google Shape;40044;p28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5" name="Google Shape;40045;p28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6" name="Google Shape;40046;p28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7" name="Google Shape;40047;p28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8" name="Google Shape;40048;p28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9" name="Google Shape;40049;p28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0" name="Google Shape;40050;p28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1" name="Google Shape;40051;p28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2" name="Google Shape;40052;p28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3" name="Google Shape;40053;p28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4" name="Google Shape;40054;p28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5" name="Google Shape;40055;p28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6" name="Google Shape;40056;p28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7" name="Google Shape;40057;p28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8" name="Google Shape;40058;p28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9" name="Google Shape;40059;p28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0" name="Google Shape;40060;p28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1" name="Google Shape;40061;p28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2" name="Google Shape;40062;p28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3" name="Google Shape;40063;p28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4" name="Google Shape;40064;p28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5" name="Google Shape;40065;p28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6" name="Google Shape;40066;p28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7" name="Google Shape;40067;p28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8" name="Google Shape;40068;p28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9" name="Google Shape;40069;p28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0" name="Google Shape;40070;p28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1" name="Google Shape;40071;p28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2" name="Google Shape;40072;p28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3" name="Google Shape;40073;p28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4" name="Google Shape;40074;p28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5" name="Google Shape;40075;p28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6" name="Google Shape;40076;p28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7" name="Google Shape;40077;p28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8" name="Google Shape;40078;p28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9" name="Google Shape;40079;p28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0" name="Google Shape;40080;p28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1" name="Google Shape;40081;p28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2" name="Google Shape;40082;p28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3" name="Google Shape;40083;p28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4" name="Google Shape;40084;p28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5" name="Google Shape;40085;p28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6" name="Google Shape;40086;p28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7" name="Google Shape;40087;p28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8" name="Google Shape;40088;p28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9" name="Google Shape;40089;p28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0" name="Google Shape;40090;p28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1" name="Google Shape;40091;p28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2" name="Google Shape;40092;p28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3" name="Google Shape;40093;p28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4" name="Google Shape;40094;p28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5" name="Google Shape;40095;p28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6" name="Google Shape;40096;p28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7" name="Google Shape;40097;p28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8" name="Google Shape;40098;p28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9" name="Google Shape;40099;p28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0" name="Google Shape;40100;p28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1" name="Google Shape;40101;p28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2" name="Google Shape;40102;p28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3" name="Google Shape;40103;p28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4" name="Google Shape;40104;p28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5" name="Google Shape;40105;p28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6" name="Google Shape;40106;p28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7" name="Google Shape;40107;p28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8" name="Google Shape;40108;p28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9" name="Google Shape;40109;p28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0" name="Google Shape;40110;p28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1" name="Google Shape;40111;p28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2" name="Google Shape;40112;p28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3" name="Google Shape;40113;p28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4" name="Google Shape;40114;p28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5" name="Google Shape;40115;p28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6" name="Google Shape;40116;p28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7" name="Google Shape;40117;p28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8" name="Google Shape;40118;p28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9" name="Google Shape;40119;p28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0" name="Google Shape;40120;p28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1" name="Google Shape;40121;p28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2" name="Google Shape;40122;p28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3" name="Google Shape;40123;p28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4" name="Google Shape;40124;p28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5" name="Google Shape;40125;p28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6" name="Google Shape;40126;p28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7" name="Google Shape;40127;p28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8" name="Google Shape;40128;p28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9" name="Google Shape;40129;p28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0" name="Google Shape;40130;p28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1" name="Google Shape;40131;p28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2" name="Google Shape;40132;p28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3" name="Google Shape;40133;p28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4" name="Google Shape;40134;p28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5" name="Google Shape;40135;p28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6" name="Google Shape;40136;p28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7" name="Google Shape;40137;p28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8" name="Google Shape;40138;p28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9" name="Google Shape;40139;p28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0" name="Google Shape;40140;p28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1" name="Google Shape;40141;p28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2" name="Google Shape;40142;p28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3" name="Google Shape;40143;p28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4" name="Google Shape;40144;p28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5" name="Google Shape;40145;p28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6" name="Google Shape;40146;p28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7" name="Google Shape;40147;p28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8" name="Google Shape;40148;p28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9" name="Google Shape;40149;p28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0" name="Google Shape;40150;p28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1" name="Google Shape;40151;p28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2" name="Google Shape;40152;p28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3" name="Google Shape;40153;p28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4" name="Google Shape;40154;p28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155" name="Google Shape;40155;p28"/>
            <p:cNvGrpSpPr/>
            <p:nvPr/>
          </p:nvGrpSpPr>
          <p:grpSpPr>
            <a:xfrm>
              <a:off x="-791851" y="1587351"/>
              <a:ext cx="1730301" cy="1861763"/>
              <a:chOff x="364749" y="2741464"/>
              <a:chExt cx="1730301" cy="1861763"/>
            </a:xfrm>
          </p:grpSpPr>
          <p:sp>
            <p:nvSpPr>
              <p:cNvPr id="40156" name="Google Shape;40156;p28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7" name="Google Shape;40157;p28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8" name="Google Shape;40158;p28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9" name="Google Shape;40159;p28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0" name="Google Shape;40160;p28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1" name="Google Shape;40161;p28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2" name="Google Shape;40162;p28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3" name="Google Shape;40163;p28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4" name="Google Shape;40164;p28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5" name="Google Shape;40165;p28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6" name="Google Shape;40166;p28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7" name="Google Shape;40167;p28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8" name="Google Shape;40168;p28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9" name="Google Shape;40169;p28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0" name="Google Shape;40170;p28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1" name="Google Shape;40171;p28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2" name="Google Shape;40172;p28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3" name="Google Shape;40173;p28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4" name="Google Shape;40174;p28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5" name="Google Shape;40175;p28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6" name="Google Shape;40176;p28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7" name="Google Shape;40177;p28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8" name="Google Shape;40178;p28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9" name="Google Shape;40179;p28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0" name="Google Shape;40180;p28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1" name="Google Shape;40181;p28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2" name="Google Shape;40182;p28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3" name="Google Shape;40183;p28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4" name="Google Shape;40184;p28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5" name="Google Shape;40185;p28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6" name="Google Shape;40186;p28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7" name="Google Shape;40187;p28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8" name="Google Shape;40188;p28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9" name="Google Shape;40189;p28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0" name="Google Shape;40190;p28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1" name="Google Shape;40191;p28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2" name="Google Shape;40192;p28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3" name="Google Shape;40193;p28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4" name="Google Shape;40194;p28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5" name="Google Shape;40195;p28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6" name="Google Shape;40196;p28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7" name="Google Shape;40197;p28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8" name="Google Shape;40198;p28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9" name="Google Shape;40199;p28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0" name="Google Shape;40200;p28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1" name="Google Shape;40201;p28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2" name="Google Shape;40202;p28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3" name="Google Shape;40203;p28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4" name="Google Shape;40204;p28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5" name="Google Shape;40205;p28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6" name="Google Shape;40206;p28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7" name="Google Shape;40207;p28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8" name="Google Shape;40208;p28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9" name="Google Shape;40209;p28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0" name="Google Shape;40210;p28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1" name="Google Shape;40211;p28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2" name="Google Shape;40212;p28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3" name="Google Shape;40213;p28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4" name="Google Shape;40214;p28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5" name="Google Shape;40215;p28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6" name="Google Shape;40216;p28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7" name="Google Shape;40217;p28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8" name="Google Shape;40218;p28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9" name="Google Shape;40219;p28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0" name="Google Shape;40220;p28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1" name="Google Shape;40221;p28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2" name="Google Shape;40222;p28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3" name="Google Shape;40223;p28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4" name="Google Shape;40224;p28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5" name="Google Shape;40225;p28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6" name="Google Shape;40226;p28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7" name="Google Shape;40227;p28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8" name="Google Shape;40228;p28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9" name="Google Shape;40229;p28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0" name="Google Shape;40230;p28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1" name="Google Shape;40231;p28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2" name="Google Shape;40232;p28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3" name="Google Shape;40233;p28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4" name="Google Shape;40234;p28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5" name="Google Shape;40235;p28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6" name="Google Shape;40236;p28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7" name="Google Shape;40237;p28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8" name="Google Shape;40238;p28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9" name="Google Shape;40239;p28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0" name="Google Shape;40240;p28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1" name="Google Shape;40241;p28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2" name="Google Shape;40242;p28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3" name="Google Shape;40243;p28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4" name="Google Shape;40244;p28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5" name="Google Shape;40245;p28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6" name="Google Shape;40246;p28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7" name="Google Shape;40247;p28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8" name="Google Shape;40248;p28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9" name="Google Shape;40249;p28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0" name="Google Shape;40250;p28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1" name="Google Shape;40251;p28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2" name="Google Shape;40252;p28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253" name="Google Shape;40253;p28"/>
            <p:cNvGrpSpPr/>
            <p:nvPr/>
          </p:nvGrpSpPr>
          <p:grpSpPr>
            <a:xfrm>
              <a:off x="-227069" y="4234969"/>
              <a:ext cx="1132489" cy="986144"/>
              <a:chOff x="4336231" y="2302919"/>
              <a:chExt cx="1132489" cy="986144"/>
            </a:xfrm>
          </p:grpSpPr>
          <p:sp>
            <p:nvSpPr>
              <p:cNvPr id="40254" name="Google Shape;40254;p28"/>
              <p:cNvSpPr/>
              <p:nvPr/>
            </p:nvSpPr>
            <p:spPr>
              <a:xfrm>
                <a:off x="4336231" y="2302919"/>
                <a:ext cx="1132489" cy="986144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4117" extrusionOk="0">
                    <a:moveTo>
                      <a:pt x="27478" y="6446"/>
                    </a:moveTo>
                    <a:lnTo>
                      <a:pt x="27478" y="6446"/>
                    </a:lnTo>
                    <a:lnTo>
                      <a:pt x="27478" y="6446"/>
                    </a:lnTo>
                    <a:close/>
                    <a:moveTo>
                      <a:pt x="12691" y="1573"/>
                    </a:moveTo>
                    <a:cubicBezTo>
                      <a:pt x="13746" y="2177"/>
                      <a:pt x="16488" y="3767"/>
                      <a:pt x="17128" y="4330"/>
                    </a:cubicBezTo>
                    <a:lnTo>
                      <a:pt x="15051" y="9425"/>
                    </a:lnTo>
                    <a:lnTo>
                      <a:pt x="10802" y="8797"/>
                    </a:lnTo>
                    <a:lnTo>
                      <a:pt x="12184" y="1795"/>
                    </a:lnTo>
                    <a:lnTo>
                      <a:pt x="12691" y="1573"/>
                    </a:lnTo>
                    <a:close/>
                    <a:moveTo>
                      <a:pt x="7261" y="3882"/>
                    </a:moveTo>
                    <a:lnTo>
                      <a:pt x="6943" y="4504"/>
                    </a:lnTo>
                    <a:lnTo>
                      <a:pt x="6849" y="9880"/>
                    </a:lnTo>
                    <a:lnTo>
                      <a:pt x="4458" y="8980"/>
                    </a:lnTo>
                    <a:lnTo>
                      <a:pt x="3622" y="5325"/>
                    </a:lnTo>
                    <a:lnTo>
                      <a:pt x="2980" y="4507"/>
                    </a:lnTo>
                    <a:lnTo>
                      <a:pt x="7261" y="3882"/>
                    </a:lnTo>
                    <a:close/>
                    <a:moveTo>
                      <a:pt x="24199" y="12043"/>
                    </a:moveTo>
                    <a:lnTo>
                      <a:pt x="23920" y="12420"/>
                    </a:lnTo>
                    <a:lnTo>
                      <a:pt x="22634" y="13027"/>
                    </a:lnTo>
                    <a:lnTo>
                      <a:pt x="23343" y="12043"/>
                    </a:lnTo>
                    <a:close/>
                    <a:moveTo>
                      <a:pt x="13559" y="10714"/>
                    </a:moveTo>
                    <a:lnTo>
                      <a:pt x="14608" y="11756"/>
                    </a:lnTo>
                    <a:lnTo>
                      <a:pt x="13317" y="13079"/>
                    </a:lnTo>
                    <a:lnTo>
                      <a:pt x="11915" y="11965"/>
                    </a:lnTo>
                    <a:lnTo>
                      <a:pt x="13559" y="10714"/>
                    </a:lnTo>
                    <a:close/>
                    <a:moveTo>
                      <a:pt x="6795" y="10945"/>
                    </a:moveTo>
                    <a:lnTo>
                      <a:pt x="7514" y="11837"/>
                    </a:lnTo>
                    <a:lnTo>
                      <a:pt x="9292" y="11634"/>
                    </a:lnTo>
                    <a:lnTo>
                      <a:pt x="9654" y="11492"/>
                    </a:lnTo>
                    <a:cubicBezTo>
                      <a:pt x="9865" y="11831"/>
                      <a:pt x="10086" y="12164"/>
                      <a:pt x="10293" y="12506"/>
                    </a:cubicBezTo>
                    <a:lnTo>
                      <a:pt x="9181" y="12926"/>
                    </a:lnTo>
                    <a:lnTo>
                      <a:pt x="9773" y="13327"/>
                    </a:lnTo>
                    <a:cubicBezTo>
                      <a:pt x="8875" y="13762"/>
                      <a:pt x="7974" y="14190"/>
                      <a:pt x="7071" y="14612"/>
                    </a:cubicBezTo>
                    <a:lnTo>
                      <a:pt x="6638" y="14281"/>
                    </a:lnTo>
                    <a:lnTo>
                      <a:pt x="6327" y="14310"/>
                    </a:lnTo>
                    <a:lnTo>
                      <a:pt x="5746" y="13452"/>
                    </a:lnTo>
                    <a:lnTo>
                      <a:pt x="6795" y="10945"/>
                    </a:lnTo>
                    <a:close/>
                    <a:moveTo>
                      <a:pt x="17748" y="14863"/>
                    </a:moveTo>
                    <a:lnTo>
                      <a:pt x="17951" y="14972"/>
                    </a:lnTo>
                    <a:lnTo>
                      <a:pt x="18238" y="16068"/>
                    </a:lnTo>
                    <a:lnTo>
                      <a:pt x="18238" y="16068"/>
                    </a:lnTo>
                    <a:cubicBezTo>
                      <a:pt x="18236" y="16066"/>
                      <a:pt x="17547" y="15664"/>
                      <a:pt x="17307" y="15595"/>
                    </a:cubicBezTo>
                    <a:cubicBezTo>
                      <a:pt x="17066" y="15527"/>
                      <a:pt x="17748" y="14863"/>
                      <a:pt x="17748" y="14863"/>
                    </a:cubicBezTo>
                    <a:close/>
                    <a:moveTo>
                      <a:pt x="7103" y="15457"/>
                    </a:moveTo>
                    <a:lnTo>
                      <a:pt x="7753" y="15772"/>
                    </a:lnTo>
                    <a:lnTo>
                      <a:pt x="7660" y="16280"/>
                    </a:lnTo>
                    <a:lnTo>
                      <a:pt x="7103" y="15457"/>
                    </a:lnTo>
                    <a:close/>
                    <a:moveTo>
                      <a:pt x="19500" y="13890"/>
                    </a:moveTo>
                    <a:lnTo>
                      <a:pt x="21117" y="14951"/>
                    </a:lnTo>
                    <a:cubicBezTo>
                      <a:pt x="21117" y="14951"/>
                      <a:pt x="19434" y="16346"/>
                      <a:pt x="19183" y="16346"/>
                    </a:cubicBezTo>
                    <a:cubicBezTo>
                      <a:pt x="19180" y="16346"/>
                      <a:pt x="19177" y="16346"/>
                      <a:pt x="19174" y="16346"/>
                    </a:cubicBezTo>
                    <a:cubicBezTo>
                      <a:pt x="18955" y="16312"/>
                      <a:pt x="18461" y="15027"/>
                      <a:pt x="18461" y="15027"/>
                    </a:cubicBezTo>
                    <a:lnTo>
                      <a:pt x="19500" y="13890"/>
                    </a:lnTo>
                    <a:close/>
                    <a:moveTo>
                      <a:pt x="18996" y="10928"/>
                    </a:moveTo>
                    <a:lnTo>
                      <a:pt x="18608" y="12845"/>
                    </a:lnTo>
                    <a:lnTo>
                      <a:pt x="17271" y="14805"/>
                    </a:lnTo>
                    <a:lnTo>
                      <a:pt x="14492" y="16355"/>
                    </a:lnTo>
                    <a:lnTo>
                      <a:pt x="12015" y="14092"/>
                    </a:lnTo>
                    <a:lnTo>
                      <a:pt x="18996" y="10928"/>
                    </a:lnTo>
                    <a:close/>
                    <a:moveTo>
                      <a:pt x="15276" y="16314"/>
                    </a:moveTo>
                    <a:lnTo>
                      <a:pt x="15508" y="16903"/>
                    </a:lnTo>
                    <a:lnTo>
                      <a:pt x="14934" y="17289"/>
                    </a:lnTo>
                    <a:cubicBezTo>
                      <a:pt x="14934" y="17289"/>
                      <a:pt x="14783" y="16673"/>
                      <a:pt x="14834" y="16557"/>
                    </a:cubicBezTo>
                    <a:cubicBezTo>
                      <a:pt x="14884" y="16442"/>
                      <a:pt x="15276" y="16314"/>
                      <a:pt x="15276" y="16314"/>
                    </a:cubicBezTo>
                    <a:close/>
                    <a:moveTo>
                      <a:pt x="17055" y="15744"/>
                    </a:moveTo>
                    <a:lnTo>
                      <a:pt x="18089" y="16439"/>
                    </a:lnTo>
                    <a:lnTo>
                      <a:pt x="17954" y="17317"/>
                    </a:lnTo>
                    <a:lnTo>
                      <a:pt x="16599" y="17247"/>
                    </a:lnTo>
                    <a:lnTo>
                      <a:pt x="16009" y="16707"/>
                    </a:lnTo>
                    <a:lnTo>
                      <a:pt x="17055" y="15744"/>
                    </a:lnTo>
                    <a:close/>
                    <a:moveTo>
                      <a:pt x="11584" y="16512"/>
                    </a:moveTo>
                    <a:cubicBezTo>
                      <a:pt x="11589" y="16512"/>
                      <a:pt x="11593" y="16512"/>
                      <a:pt x="11597" y="16513"/>
                    </a:cubicBezTo>
                    <a:cubicBezTo>
                      <a:pt x="11779" y="16541"/>
                      <a:pt x="14834" y="17719"/>
                      <a:pt x="14834" y="17719"/>
                    </a:cubicBezTo>
                    <a:lnTo>
                      <a:pt x="15018" y="19890"/>
                    </a:lnTo>
                    <a:cubicBezTo>
                      <a:pt x="15018" y="19890"/>
                      <a:pt x="14218" y="20493"/>
                      <a:pt x="13960" y="20592"/>
                    </a:cubicBezTo>
                    <a:cubicBezTo>
                      <a:pt x="13950" y="20596"/>
                      <a:pt x="13935" y="20598"/>
                      <a:pt x="13915" y="20598"/>
                    </a:cubicBezTo>
                    <a:cubicBezTo>
                      <a:pt x="13446" y="20598"/>
                      <a:pt x="10380" y="19488"/>
                      <a:pt x="10380" y="19488"/>
                    </a:cubicBezTo>
                    <a:lnTo>
                      <a:pt x="10198" y="17404"/>
                    </a:lnTo>
                    <a:cubicBezTo>
                      <a:pt x="10198" y="17404"/>
                      <a:pt x="11335" y="16512"/>
                      <a:pt x="11584" y="16512"/>
                    </a:cubicBezTo>
                    <a:close/>
                    <a:moveTo>
                      <a:pt x="15617" y="17684"/>
                    </a:moveTo>
                    <a:cubicBezTo>
                      <a:pt x="15617" y="17684"/>
                      <a:pt x="16933" y="17886"/>
                      <a:pt x="17111" y="17965"/>
                    </a:cubicBezTo>
                    <a:cubicBezTo>
                      <a:pt x="17290" y="18044"/>
                      <a:pt x="17056" y="18665"/>
                      <a:pt x="17056" y="18665"/>
                    </a:cubicBezTo>
                    <a:lnTo>
                      <a:pt x="16998" y="19143"/>
                    </a:lnTo>
                    <a:lnTo>
                      <a:pt x="17783" y="19329"/>
                    </a:lnTo>
                    <a:lnTo>
                      <a:pt x="18372" y="20786"/>
                    </a:lnTo>
                    <a:cubicBezTo>
                      <a:pt x="18372" y="20786"/>
                      <a:pt x="17571" y="21388"/>
                      <a:pt x="17317" y="21574"/>
                    </a:cubicBezTo>
                    <a:cubicBezTo>
                      <a:pt x="17289" y="21595"/>
                      <a:pt x="17260" y="21604"/>
                      <a:pt x="17232" y="21604"/>
                    </a:cubicBezTo>
                    <a:cubicBezTo>
                      <a:pt x="17011" y="21604"/>
                      <a:pt x="16813" y="21030"/>
                      <a:pt x="16813" y="21030"/>
                    </a:cubicBezTo>
                    <a:cubicBezTo>
                      <a:pt x="16813" y="21030"/>
                      <a:pt x="16301" y="20311"/>
                      <a:pt x="16116" y="20059"/>
                    </a:cubicBezTo>
                    <a:cubicBezTo>
                      <a:pt x="15930" y="19805"/>
                      <a:pt x="15358" y="19700"/>
                      <a:pt x="15358" y="19700"/>
                    </a:cubicBezTo>
                    <a:lnTo>
                      <a:pt x="15617" y="17684"/>
                    </a:lnTo>
                    <a:close/>
                    <a:moveTo>
                      <a:pt x="12583" y="21427"/>
                    </a:moveTo>
                    <a:lnTo>
                      <a:pt x="14069" y="22785"/>
                    </a:lnTo>
                    <a:lnTo>
                      <a:pt x="12727" y="23769"/>
                    </a:lnTo>
                    <a:lnTo>
                      <a:pt x="11225" y="21547"/>
                    </a:lnTo>
                    <a:lnTo>
                      <a:pt x="12583" y="21427"/>
                    </a:lnTo>
                    <a:close/>
                    <a:moveTo>
                      <a:pt x="16488" y="0"/>
                    </a:moveTo>
                    <a:lnTo>
                      <a:pt x="7561" y="3418"/>
                    </a:lnTo>
                    <a:lnTo>
                      <a:pt x="1" y="4154"/>
                    </a:lnTo>
                    <a:lnTo>
                      <a:pt x="12167" y="24116"/>
                    </a:lnTo>
                    <a:lnTo>
                      <a:pt x="25063" y="20384"/>
                    </a:lnTo>
                    <a:lnTo>
                      <a:pt x="25737" y="16493"/>
                    </a:lnTo>
                    <a:lnTo>
                      <a:pt x="24063" y="13625"/>
                    </a:lnTo>
                    <a:lnTo>
                      <a:pt x="26767" y="10550"/>
                    </a:lnTo>
                    <a:lnTo>
                      <a:pt x="27104" y="8605"/>
                    </a:lnTo>
                    <a:lnTo>
                      <a:pt x="22266" y="11174"/>
                    </a:lnTo>
                    <a:lnTo>
                      <a:pt x="19115" y="9442"/>
                    </a:lnTo>
                    <a:lnTo>
                      <a:pt x="18294" y="3139"/>
                    </a:lnTo>
                    <a:lnTo>
                      <a:pt x="24730" y="4382"/>
                    </a:lnTo>
                    <a:lnTo>
                      <a:pt x="27484" y="6392"/>
                    </a:lnTo>
                    <a:lnTo>
                      <a:pt x="27478" y="6446"/>
                    </a:lnTo>
                    <a:lnTo>
                      <a:pt x="27695" y="5190"/>
                    </a:lnTo>
                    <a:lnTo>
                      <a:pt x="164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5" name="Google Shape;40255;p28"/>
              <p:cNvSpPr/>
              <p:nvPr/>
            </p:nvSpPr>
            <p:spPr>
              <a:xfrm>
                <a:off x="5084232" y="2431272"/>
                <a:ext cx="375820" cy="328551"/>
              </a:xfrm>
              <a:custGeom>
                <a:avLst/>
                <a:gdLst/>
                <a:ahLst/>
                <a:cxnLst/>
                <a:rect l="l" t="t" r="r" b="b"/>
                <a:pathLst>
                  <a:path w="9191" h="8035" extrusionOk="0">
                    <a:moveTo>
                      <a:pt x="0" y="0"/>
                    </a:moveTo>
                    <a:lnTo>
                      <a:pt x="822" y="6303"/>
                    </a:lnTo>
                    <a:lnTo>
                      <a:pt x="3973" y="8035"/>
                    </a:lnTo>
                    <a:lnTo>
                      <a:pt x="8811" y="5466"/>
                    </a:lnTo>
                    <a:lnTo>
                      <a:pt x="8923" y="5407"/>
                    </a:lnTo>
                    <a:lnTo>
                      <a:pt x="9185" y="3307"/>
                    </a:lnTo>
                    <a:lnTo>
                      <a:pt x="9191" y="3253"/>
                    </a:lnTo>
                    <a:lnTo>
                      <a:pt x="6437" y="12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6" name="Google Shape;40256;p28"/>
              <p:cNvSpPr/>
              <p:nvPr/>
            </p:nvSpPr>
            <p:spPr>
              <a:xfrm>
                <a:off x="4777925" y="2367198"/>
                <a:ext cx="258670" cy="32110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7853" extrusionOk="0">
                    <a:moveTo>
                      <a:pt x="1889" y="1"/>
                    </a:moveTo>
                    <a:lnTo>
                      <a:pt x="1382" y="223"/>
                    </a:lnTo>
                    <a:lnTo>
                      <a:pt x="0" y="7225"/>
                    </a:lnTo>
                    <a:lnTo>
                      <a:pt x="4249" y="7853"/>
                    </a:lnTo>
                    <a:lnTo>
                      <a:pt x="6326" y="2758"/>
                    </a:lnTo>
                    <a:cubicBezTo>
                      <a:pt x="5686" y="2195"/>
                      <a:pt x="2944" y="605"/>
                      <a:pt x="18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7" name="Google Shape;40257;p28"/>
              <p:cNvSpPr/>
              <p:nvPr/>
            </p:nvSpPr>
            <p:spPr>
              <a:xfrm>
                <a:off x="5320167" y="2729688"/>
                <a:ext cx="115882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6674" extrusionOk="0">
                    <a:moveTo>
                      <a:pt x="2802" y="1"/>
                    </a:moveTo>
                    <a:lnTo>
                      <a:pt x="2704" y="113"/>
                    </a:lnTo>
                    <a:lnTo>
                      <a:pt x="0" y="3188"/>
                    </a:lnTo>
                    <a:lnTo>
                      <a:pt x="1674" y="6056"/>
                    </a:lnTo>
                    <a:lnTo>
                      <a:pt x="2029" y="6665"/>
                    </a:lnTo>
                    <a:cubicBezTo>
                      <a:pt x="2029" y="6665"/>
                      <a:pt x="2050" y="6668"/>
                      <a:pt x="2085" y="6674"/>
                    </a:cubicBezTo>
                    <a:lnTo>
                      <a:pt x="2833" y="674"/>
                    </a:lnTo>
                    <a:cubicBezTo>
                      <a:pt x="2809" y="261"/>
                      <a:pt x="2802" y="1"/>
                      <a:pt x="28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8" name="Google Shape;40258;p28"/>
              <p:cNvSpPr/>
              <p:nvPr/>
            </p:nvSpPr>
            <p:spPr>
              <a:xfrm>
                <a:off x="5261736" y="2795357"/>
                <a:ext cx="64034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985" extrusionOk="0">
                    <a:moveTo>
                      <a:pt x="709" y="0"/>
                    </a:moveTo>
                    <a:lnTo>
                      <a:pt x="0" y="984"/>
                    </a:lnTo>
                    <a:lnTo>
                      <a:pt x="1286" y="377"/>
                    </a:lnTo>
                    <a:lnTo>
                      <a:pt x="156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9" name="Google Shape;40259;p28"/>
              <p:cNvSpPr/>
              <p:nvPr/>
            </p:nvSpPr>
            <p:spPr>
              <a:xfrm>
                <a:off x="4795181" y="3179028"/>
                <a:ext cx="116373" cy="95846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2344" extrusionOk="0">
                    <a:moveTo>
                      <a:pt x="1359" y="1"/>
                    </a:moveTo>
                    <a:lnTo>
                      <a:pt x="1" y="121"/>
                    </a:lnTo>
                    <a:lnTo>
                      <a:pt x="1503" y="2343"/>
                    </a:lnTo>
                    <a:lnTo>
                      <a:pt x="2845" y="1359"/>
                    </a:lnTo>
                    <a:lnTo>
                      <a:pt x="13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0" name="Google Shape;40260;p28"/>
              <p:cNvSpPr/>
              <p:nvPr/>
            </p:nvSpPr>
            <p:spPr>
              <a:xfrm>
                <a:off x="4827525" y="2749765"/>
                <a:ext cx="285494" cy="221951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5428" extrusionOk="0">
                    <a:moveTo>
                      <a:pt x="6981" y="0"/>
                    </a:moveTo>
                    <a:lnTo>
                      <a:pt x="0" y="3164"/>
                    </a:lnTo>
                    <a:lnTo>
                      <a:pt x="2477" y="5427"/>
                    </a:lnTo>
                    <a:lnTo>
                      <a:pt x="5256" y="3877"/>
                    </a:lnTo>
                    <a:lnTo>
                      <a:pt x="6593" y="1917"/>
                    </a:ln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1" name="Google Shape;40261;p28"/>
              <p:cNvSpPr/>
              <p:nvPr/>
            </p:nvSpPr>
            <p:spPr>
              <a:xfrm>
                <a:off x="5091102" y="2870881"/>
                <a:ext cx="108645" cy="100467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457" extrusionOk="0">
                    <a:moveTo>
                      <a:pt x="1039" y="0"/>
                    </a:moveTo>
                    <a:lnTo>
                      <a:pt x="0" y="1137"/>
                    </a:lnTo>
                    <a:cubicBezTo>
                      <a:pt x="0" y="1137"/>
                      <a:pt x="494" y="2422"/>
                      <a:pt x="713" y="2456"/>
                    </a:cubicBezTo>
                    <a:cubicBezTo>
                      <a:pt x="716" y="2456"/>
                      <a:pt x="719" y="2456"/>
                      <a:pt x="722" y="2456"/>
                    </a:cubicBezTo>
                    <a:cubicBezTo>
                      <a:pt x="973" y="2456"/>
                      <a:pt x="2656" y="1061"/>
                      <a:pt x="2656" y="1061"/>
                    </a:cubicBezTo>
                    <a:lnTo>
                      <a:pt x="10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2" name="Google Shape;40262;p28"/>
              <p:cNvSpPr/>
              <p:nvPr/>
            </p:nvSpPr>
            <p:spPr>
              <a:xfrm>
                <a:off x="4990798" y="2946691"/>
                <a:ext cx="8513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1573" extrusionOk="0">
                    <a:moveTo>
                      <a:pt x="1047" y="0"/>
                    </a:moveTo>
                    <a:lnTo>
                      <a:pt x="1" y="963"/>
                    </a:lnTo>
                    <a:lnTo>
                      <a:pt x="591" y="1503"/>
                    </a:lnTo>
                    <a:lnTo>
                      <a:pt x="1946" y="1573"/>
                    </a:lnTo>
                    <a:lnTo>
                      <a:pt x="2081" y="695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3" name="Google Shape;40263;p28"/>
              <p:cNvSpPr/>
              <p:nvPr/>
            </p:nvSpPr>
            <p:spPr>
              <a:xfrm>
                <a:off x="4823436" y="2740973"/>
                <a:ext cx="110158" cy="96787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367" extrusionOk="0">
                    <a:moveTo>
                      <a:pt x="1644" y="1"/>
                    </a:moveTo>
                    <a:lnTo>
                      <a:pt x="0" y="1252"/>
                    </a:lnTo>
                    <a:lnTo>
                      <a:pt x="1402" y="2366"/>
                    </a:lnTo>
                    <a:lnTo>
                      <a:pt x="2693" y="1044"/>
                    </a:lnTo>
                    <a:lnTo>
                      <a:pt x="16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4" name="Google Shape;40264;p28"/>
              <p:cNvSpPr/>
              <p:nvPr/>
            </p:nvSpPr>
            <p:spPr>
              <a:xfrm>
                <a:off x="4753228" y="2978053"/>
                <a:ext cx="197131" cy="167117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4087" extrusionOk="0">
                    <a:moveTo>
                      <a:pt x="1386" y="1"/>
                    </a:moveTo>
                    <a:cubicBezTo>
                      <a:pt x="1137" y="1"/>
                      <a:pt x="0" y="893"/>
                      <a:pt x="0" y="893"/>
                    </a:cubicBezTo>
                    <a:lnTo>
                      <a:pt x="182" y="2977"/>
                    </a:lnTo>
                    <a:cubicBezTo>
                      <a:pt x="182" y="2977"/>
                      <a:pt x="3248" y="4087"/>
                      <a:pt x="3717" y="4087"/>
                    </a:cubicBezTo>
                    <a:cubicBezTo>
                      <a:pt x="3737" y="4087"/>
                      <a:pt x="3752" y="4085"/>
                      <a:pt x="3762" y="4081"/>
                    </a:cubicBezTo>
                    <a:cubicBezTo>
                      <a:pt x="4020" y="3982"/>
                      <a:pt x="4820" y="3379"/>
                      <a:pt x="4820" y="3379"/>
                    </a:cubicBezTo>
                    <a:lnTo>
                      <a:pt x="4636" y="1208"/>
                    </a:lnTo>
                    <a:cubicBezTo>
                      <a:pt x="4636" y="1208"/>
                      <a:pt x="1581" y="30"/>
                      <a:pt x="1399" y="2"/>
                    </a:cubicBezTo>
                    <a:cubicBezTo>
                      <a:pt x="1395" y="1"/>
                      <a:pt x="1391" y="1"/>
                      <a:pt x="13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5" name="Google Shape;40265;p28"/>
              <p:cNvSpPr/>
              <p:nvPr/>
            </p:nvSpPr>
            <p:spPr>
              <a:xfrm>
                <a:off x="4964220" y="3025976"/>
                <a:ext cx="123242" cy="160371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3922" extrusionOk="0">
                    <a:moveTo>
                      <a:pt x="258" y="1"/>
                    </a:moveTo>
                    <a:lnTo>
                      <a:pt x="0" y="2017"/>
                    </a:lnTo>
                    <a:cubicBezTo>
                      <a:pt x="0" y="2017"/>
                      <a:pt x="572" y="2122"/>
                      <a:pt x="758" y="2375"/>
                    </a:cubicBezTo>
                    <a:cubicBezTo>
                      <a:pt x="943" y="2628"/>
                      <a:pt x="1455" y="3347"/>
                      <a:pt x="1455" y="3347"/>
                    </a:cubicBezTo>
                    <a:cubicBezTo>
                      <a:pt x="1455" y="3347"/>
                      <a:pt x="1653" y="3921"/>
                      <a:pt x="1874" y="3921"/>
                    </a:cubicBezTo>
                    <a:cubicBezTo>
                      <a:pt x="1902" y="3921"/>
                      <a:pt x="1931" y="3912"/>
                      <a:pt x="1959" y="3891"/>
                    </a:cubicBezTo>
                    <a:cubicBezTo>
                      <a:pt x="2213" y="3704"/>
                      <a:pt x="3014" y="3102"/>
                      <a:pt x="3014" y="3102"/>
                    </a:cubicBezTo>
                    <a:lnTo>
                      <a:pt x="2425" y="1646"/>
                    </a:lnTo>
                    <a:lnTo>
                      <a:pt x="1640" y="1460"/>
                    </a:lnTo>
                    <a:lnTo>
                      <a:pt x="1698" y="982"/>
                    </a:lnTo>
                    <a:cubicBezTo>
                      <a:pt x="1698" y="982"/>
                      <a:pt x="1932" y="361"/>
                      <a:pt x="1753" y="282"/>
                    </a:cubicBezTo>
                    <a:cubicBezTo>
                      <a:pt x="1575" y="203"/>
                      <a:pt x="258" y="1"/>
                      <a:pt x="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6" name="Google Shape;40266;p28"/>
              <p:cNvSpPr/>
              <p:nvPr/>
            </p:nvSpPr>
            <p:spPr>
              <a:xfrm>
                <a:off x="5034019" y="2910626"/>
                <a:ext cx="4800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6" extrusionOk="0">
                    <a:moveTo>
                      <a:pt x="684" y="1"/>
                    </a:moveTo>
                    <a:cubicBezTo>
                      <a:pt x="684" y="1"/>
                      <a:pt x="1" y="665"/>
                      <a:pt x="242" y="733"/>
                    </a:cubicBezTo>
                    <a:cubicBezTo>
                      <a:pt x="482" y="802"/>
                      <a:pt x="1174" y="1206"/>
                      <a:pt x="1174" y="1206"/>
                    </a:cubicBezTo>
                    <a:lnTo>
                      <a:pt x="886" y="110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7" name="Google Shape;40267;p28"/>
              <p:cNvSpPr/>
              <p:nvPr/>
            </p:nvSpPr>
            <p:spPr>
              <a:xfrm>
                <a:off x="4940749" y="2969998"/>
                <a:ext cx="29604" cy="3986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975" extrusionOk="0">
                    <a:moveTo>
                      <a:pt x="492" y="1"/>
                    </a:moveTo>
                    <a:cubicBezTo>
                      <a:pt x="492" y="1"/>
                      <a:pt x="101" y="128"/>
                      <a:pt x="51" y="243"/>
                    </a:cubicBezTo>
                    <a:cubicBezTo>
                      <a:pt x="0" y="359"/>
                      <a:pt x="150" y="975"/>
                      <a:pt x="150" y="975"/>
                    </a:cubicBezTo>
                    <a:lnTo>
                      <a:pt x="724" y="589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8" name="Google Shape;40268;p28"/>
              <p:cNvSpPr/>
              <p:nvPr/>
            </p:nvSpPr>
            <p:spPr>
              <a:xfrm>
                <a:off x="4458083" y="2461654"/>
                <a:ext cx="175091" cy="245299"/>
              </a:xfrm>
              <a:custGeom>
                <a:avLst/>
                <a:gdLst/>
                <a:ahLst/>
                <a:cxnLst/>
                <a:rect l="l" t="t" r="r" b="b"/>
                <a:pathLst>
                  <a:path w="4282" h="5999" extrusionOk="0">
                    <a:moveTo>
                      <a:pt x="4281" y="0"/>
                    </a:moveTo>
                    <a:lnTo>
                      <a:pt x="0" y="625"/>
                    </a:lnTo>
                    <a:lnTo>
                      <a:pt x="642" y="1443"/>
                    </a:lnTo>
                    <a:lnTo>
                      <a:pt x="1478" y="5098"/>
                    </a:lnTo>
                    <a:lnTo>
                      <a:pt x="3869" y="5998"/>
                    </a:lnTo>
                    <a:lnTo>
                      <a:pt x="3963" y="622"/>
                    </a:lnTo>
                    <a:lnTo>
                      <a:pt x="42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9" name="Google Shape;40269;p28"/>
              <p:cNvSpPr/>
              <p:nvPr/>
            </p:nvSpPr>
            <p:spPr>
              <a:xfrm>
                <a:off x="4626632" y="2934914"/>
                <a:ext cx="26619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24" extrusionOk="0">
                    <a:moveTo>
                      <a:pt x="1" y="1"/>
                    </a:moveTo>
                    <a:lnTo>
                      <a:pt x="558" y="824"/>
                    </a:lnTo>
                    <a:lnTo>
                      <a:pt x="651" y="31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0" name="Google Shape;40270;p28"/>
              <p:cNvSpPr/>
              <p:nvPr/>
            </p:nvSpPr>
            <p:spPr>
              <a:xfrm>
                <a:off x="4571185" y="2750419"/>
                <a:ext cx="185968" cy="150025"/>
              </a:xfrm>
              <a:custGeom>
                <a:avLst/>
                <a:gdLst/>
                <a:ahLst/>
                <a:cxnLst/>
                <a:rect l="l" t="t" r="r" b="b"/>
                <a:pathLst>
                  <a:path w="4548" h="3669" extrusionOk="0">
                    <a:moveTo>
                      <a:pt x="1049" y="1"/>
                    </a:moveTo>
                    <a:lnTo>
                      <a:pt x="0" y="2508"/>
                    </a:lnTo>
                    <a:lnTo>
                      <a:pt x="581" y="3366"/>
                    </a:lnTo>
                    <a:lnTo>
                      <a:pt x="892" y="3337"/>
                    </a:lnTo>
                    <a:lnTo>
                      <a:pt x="1325" y="3668"/>
                    </a:lnTo>
                    <a:cubicBezTo>
                      <a:pt x="2228" y="3246"/>
                      <a:pt x="3129" y="2818"/>
                      <a:pt x="4027" y="2383"/>
                    </a:cubicBezTo>
                    <a:lnTo>
                      <a:pt x="3435" y="1982"/>
                    </a:lnTo>
                    <a:lnTo>
                      <a:pt x="4547" y="1562"/>
                    </a:lnTo>
                    <a:cubicBezTo>
                      <a:pt x="4340" y="1221"/>
                      <a:pt x="4119" y="887"/>
                      <a:pt x="3908" y="548"/>
                    </a:cubicBezTo>
                    <a:lnTo>
                      <a:pt x="3546" y="690"/>
                    </a:lnTo>
                    <a:lnTo>
                      <a:pt x="1768" y="893"/>
                    </a:lnTo>
                    <a:lnTo>
                      <a:pt x="10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271" name="Google Shape;40271;p28"/>
            <p:cNvGrpSpPr/>
            <p:nvPr/>
          </p:nvGrpSpPr>
          <p:grpSpPr>
            <a:xfrm rot="-1969153">
              <a:off x="2522239" y="-42927"/>
              <a:ext cx="979824" cy="1326168"/>
              <a:chOff x="4584270" y="3531091"/>
              <a:chExt cx="979806" cy="1326144"/>
            </a:xfrm>
          </p:grpSpPr>
          <p:sp>
            <p:nvSpPr>
              <p:cNvPr id="40272" name="Google Shape;40272;p28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3" name="Google Shape;40273;p28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4" name="Google Shape;40274;p28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5" name="Google Shape;40275;p28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6" name="Google Shape;40276;p28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7" name="Google Shape;40277;p28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8" name="Google Shape;40278;p28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9" name="Google Shape;40279;p28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0" name="Google Shape;40280;p28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1" name="Google Shape;40281;p28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2" name="Google Shape;40282;p28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3" name="Google Shape;40283;p28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4" name="Google Shape;40284;p28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5" name="Google Shape;40285;p28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6" name="Google Shape;40286;p28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7" name="Google Shape;40287;p28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8" name="Google Shape;40288;p28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9" name="Google Shape;40289;p28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0" name="Google Shape;40290;p28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1" name="Google Shape;40291;p28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2" name="Google Shape;40292;p28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3" name="Google Shape;40293;p28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4" name="Google Shape;40294;p28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5" name="Google Shape;40295;p28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6" name="Google Shape;40296;p28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7" name="Google Shape;40297;p28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8" name="Google Shape;40298;p28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9" name="Google Shape;40299;p28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0" name="Google Shape;40300;p28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1" name="Google Shape;40301;p28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2" name="Google Shape;40302;p28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3" name="Google Shape;40303;p28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4" name="Google Shape;40304;p28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5" name="Google Shape;40305;p28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6" name="Google Shape;40306;p28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7" name="Google Shape;40307;p28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8" name="Google Shape;40308;p28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9" name="Google Shape;40309;p28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310" name="Google Shape;40310;p28"/>
            <p:cNvGrpSpPr/>
            <p:nvPr/>
          </p:nvGrpSpPr>
          <p:grpSpPr>
            <a:xfrm rot="1135339">
              <a:off x="157169" y="-137296"/>
              <a:ext cx="441018" cy="228421"/>
              <a:chOff x="6586490" y="2206704"/>
              <a:chExt cx="440999" cy="228412"/>
            </a:xfrm>
          </p:grpSpPr>
          <p:sp>
            <p:nvSpPr>
              <p:cNvPr id="40311" name="Google Shape;40311;p28"/>
              <p:cNvSpPr/>
              <p:nvPr/>
            </p:nvSpPr>
            <p:spPr>
              <a:xfrm>
                <a:off x="6592909" y="2217745"/>
                <a:ext cx="434579" cy="217371"/>
              </a:xfrm>
              <a:custGeom>
                <a:avLst/>
                <a:gdLst/>
                <a:ahLst/>
                <a:cxnLst/>
                <a:rect l="l" t="t" r="r" b="b"/>
                <a:pathLst>
                  <a:path w="10628" h="5316" extrusionOk="0">
                    <a:moveTo>
                      <a:pt x="3944" y="1803"/>
                    </a:moveTo>
                    <a:cubicBezTo>
                      <a:pt x="3944" y="1803"/>
                      <a:pt x="4584" y="2295"/>
                      <a:pt x="4717" y="2432"/>
                    </a:cubicBezTo>
                    <a:cubicBezTo>
                      <a:pt x="4850" y="2569"/>
                      <a:pt x="4587" y="3063"/>
                      <a:pt x="4587" y="3063"/>
                    </a:cubicBezTo>
                    <a:lnTo>
                      <a:pt x="3872" y="2139"/>
                    </a:lnTo>
                    <a:lnTo>
                      <a:pt x="3944" y="1803"/>
                    </a:lnTo>
                    <a:close/>
                    <a:moveTo>
                      <a:pt x="1561" y="0"/>
                    </a:moveTo>
                    <a:lnTo>
                      <a:pt x="1561" y="0"/>
                    </a:lnTo>
                    <a:cubicBezTo>
                      <a:pt x="2024" y="389"/>
                      <a:pt x="2501" y="728"/>
                      <a:pt x="2876" y="858"/>
                    </a:cubicBezTo>
                    <a:cubicBezTo>
                      <a:pt x="3970" y="1238"/>
                      <a:pt x="2419" y="2172"/>
                      <a:pt x="2419" y="2172"/>
                    </a:cubicBezTo>
                    <a:lnTo>
                      <a:pt x="0" y="1332"/>
                    </a:lnTo>
                    <a:lnTo>
                      <a:pt x="49" y="1831"/>
                    </a:lnTo>
                    <a:lnTo>
                      <a:pt x="555" y="2007"/>
                    </a:lnTo>
                    <a:cubicBezTo>
                      <a:pt x="413" y="2174"/>
                      <a:pt x="264" y="2337"/>
                      <a:pt x="115" y="2497"/>
                    </a:cubicBezTo>
                    <a:lnTo>
                      <a:pt x="155" y="2914"/>
                    </a:lnTo>
                    <a:cubicBezTo>
                      <a:pt x="399" y="2654"/>
                      <a:pt x="635" y="2388"/>
                      <a:pt x="862" y="2113"/>
                    </a:cubicBezTo>
                    <a:lnTo>
                      <a:pt x="2363" y="2636"/>
                    </a:lnTo>
                    <a:lnTo>
                      <a:pt x="2399" y="3053"/>
                    </a:lnTo>
                    <a:lnTo>
                      <a:pt x="2662" y="3496"/>
                    </a:lnTo>
                    <a:cubicBezTo>
                      <a:pt x="1964" y="3538"/>
                      <a:pt x="1266" y="3586"/>
                      <a:pt x="568" y="3636"/>
                    </a:cubicBezTo>
                    <a:lnTo>
                      <a:pt x="168" y="3048"/>
                    </a:lnTo>
                    <a:lnTo>
                      <a:pt x="168" y="3048"/>
                    </a:lnTo>
                    <a:lnTo>
                      <a:pt x="349" y="4884"/>
                    </a:lnTo>
                    <a:lnTo>
                      <a:pt x="1523" y="4964"/>
                    </a:lnTo>
                    <a:lnTo>
                      <a:pt x="1489" y="4485"/>
                    </a:lnTo>
                    <a:lnTo>
                      <a:pt x="1489" y="4485"/>
                    </a:lnTo>
                    <a:lnTo>
                      <a:pt x="4231" y="4534"/>
                    </a:lnTo>
                    <a:cubicBezTo>
                      <a:pt x="4262" y="4741"/>
                      <a:pt x="4298" y="4947"/>
                      <a:pt x="4336" y="5153"/>
                    </a:cubicBezTo>
                    <a:lnTo>
                      <a:pt x="6726" y="5315"/>
                    </a:lnTo>
                    <a:lnTo>
                      <a:pt x="8319" y="4019"/>
                    </a:lnTo>
                    <a:lnTo>
                      <a:pt x="5232" y="3741"/>
                    </a:lnTo>
                    <a:lnTo>
                      <a:pt x="5367" y="1342"/>
                    </a:lnTo>
                    <a:lnTo>
                      <a:pt x="7860" y="2209"/>
                    </a:lnTo>
                    <a:lnTo>
                      <a:pt x="8884" y="3560"/>
                    </a:lnTo>
                    <a:lnTo>
                      <a:pt x="10628" y="2141"/>
                    </a:lnTo>
                    <a:cubicBezTo>
                      <a:pt x="8032" y="1462"/>
                      <a:pt x="5434" y="759"/>
                      <a:pt x="2810" y="235"/>
                    </a:cubicBezTo>
                    <a:lnTo>
                      <a:pt x="2810" y="235"/>
                    </a:lnTo>
                    <a:lnTo>
                      <a:pt x="2811" y="312"/>
                    </a:lnTo>
                    <a:lnTo>
                      <a:pt x="2307" y="137"/>
                    </a:lnTo>
                    <a:cubicBezTo>
                      <a:pt x="2058" y="90"/>
                      <a:pt x="1809" y="45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2" name="Google Shape;40312;p28"/>
              <p:cNvSpPr/>
              <p:nvPr/>
            </p:nvSpPr>
            <p:spPr>
              <a:xfrm>
                <a:off x="6586490" y="2206704"/>
                <a:ext cx="168794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442" extrusionOk="0">
                    <a:moveTo>
                      <a:pt x="1" y="0"/>
                    </a:moveTo>
                    <a:lnTo>
                      <a:pt x="157" y="1601"/>
                    </a:lnTo>
                    <a:lnTo>
                      <a:pt x="2576" y="2442"/>
                    </a:lnTo>
                    <a:cubicBezTo>
                      <a:pt x="2576" y="2442"/>
                      <a:pt x="4127" y="1508"/>
                      <a:pt x="3033" y="1128"/>
                    </a:cubicBezTo>
                    <a:cubicBezTo>
                      <a:pt x="2658" y="997"/>
                      <a:pt x="2181" y="659"/>
                      <a:pt x="1718" y="270"/>
                    </a:cubicBezTo>
                    <a:cubicBezTo>
                      <a:pt x="1147" y="170"/>
                      <a:pt x="575" y="7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3" name="Google Shape;40313;p28"/>
              <p:cNvSpPr/>
              <p:nvPr/>
            </p:nvSpPr>
            <p:spPr>
              <a:xfrm>
                <a:off x="6806805" y="2272619"/>
                <a:ext cx="149371" cy="109463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2677" extrusionOk="0">
                    <a:moveTo>
                      <a:pt x="136" y="0"/>
                    </a:moveTo>
                    <a:lnTo>
                      <a:pt x="1" y="2399"/>
                    </a:lnTo>
                    <a:lnTo>
                      <a:pt x="3089" y="2677"/>
                    </a:lnTo>
                    <a:lnTo>
                      <a:pt x="3653" y="2218"/>
                    </a:lnTo>
                    <a:lnTo>
                      <a:pt x="2629" y="867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4" name="Google Shape;40314;p28"/>
              <p:cNvSpPr/>
              <p:nvPr/>
            </p:nvSpPr>
            <p:spPr>
              <a:xfrm>
                <a:off x="6687202" y="2223306"/>
                <a:ext cx="20649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76" extrusionOk="0">
                    <a:moveTo>
                      <a:pt x="1" y="0"/>
                    </a:moveTo>
                    <a:lnTo>
                      <a:pt x="505" y="176"/>
                    </a:lnTo>
                    <a:lnTo>
                      <a:pt x="505" y="176"/>
                    </a:lnTo>
                    <a:lnTo>
                      <a:pt x="504" y="99"/>
                    </a:lnTo>
                    <a:cubicBezTo>
                      <a:pt x="336" y="65"/>
                      <a:pt x="168" y="3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5" name="Google Shape;40315;p28"/>
              <p:cNvSpPr/>
              <p:nvPr/>
            </p:nvSpPr>
            <p:spPr>
              <a:xfrm>
                <a:off x="6751236" y="2291428"/>
                <a:ext cx="40031" cy="5160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2" extrusionOk="0">
                    <a:moveTo>
                      <a:pt x="72" y="1"/>
                    </a:moveTo>
                    <a:lnTo>
                      <a:pt x="0" y="337"/>
                    </a:lnTo>
                    <a:lnTo>
                      <a:pt x="715" y="1261"/>
                    </a:lnTo>
                    <a:cubicBezTo>
                      <a:pt x="715" y="1261"/>
                      <a:pt x="978" y="767"/>
                      <a:pt x="845" y="630"/>
                    </a:cubicBezTo>
                    <a:cubicBezTo>
                      <a:pt x="712" y="493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6" name="Google Shape;40316;p28"/>
              <p:cNvSpPr/>
              <p:nvPr/>
            </p:nvSpPr>
            <p:spPr>
              <a:xfrm>
                <a:off x="6594872" y="2292573"/>
                <a:ext cx="20731" cy="2731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668" extrusionOk="0">
                    <a:moveTo>
                      <a:pt x="1" y="1"/>
                    </a:moveTo>
                    <a:lnTo>
                      <a:pt x="67" y="667"/>
                    </a:lnTo>
                    <a:cubicBezTo>
                      <a:pt x="216" y="507"/>
                      <a:pt x="365" y="344"/>
                      <a:pt x="507" y="17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7" name="Google Shape;40317;p28"/>
              <p:cNvSpPr/>
              <p:nvPr/>
            </p:nvSpPr>
            <p:spPr>
              <a:xfrm>
                <a:off x="6599288" y="2304145"/>
                <a:ext cx="102511" cy="62316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524" extrusionOk="0">
                    <a:moveTo>
                      <a:pt x="706" y="0"/>
                    </a:moveTo>
                    <a:cubicBezTo>
                      <a:pt x="479" y="275"/>
                      <a:pt x="244" y="541"/>
                      <a:pt x="0" y="801"/>
                    </a:cubicBezTo>
                    <a:lnTo>
                      <a:pt x="12" y="935"/>
                    </a:lnTo>
                    <a:lnTo>
                      <a:pt x="412" y="1523"/>
                    </a:lnTo>
                    <a:cubicBezTo>
                      <a:pt x="1110" y="1473"/>
                      <a:pt x="1809" y="1425"/>
                      <a:pt x="2506" y="1382"/>
                    </a:cubicBezTo>
                    <a:lnTo>
                      <a:pt x="2243" y="940"/>
                    </a:lnTo>
                    <a:lnTo>
                      <a:pt x="2207" y="523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8" name="Google Shape;40318;p28"/>
              <p:cNvSpPr/>
              <p:nvPr/>
            </p:nvSpPr>
            <p:spPr>
              <a:xfrm>
                <a:off x="6653754" y="2401136"/>
                <a:ext cx="116455" cy="2735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669" extrusionOk="0">
                    <a:moveTo>
                      <a:pt x="1" y="0"/>
                    </a:moveTo>
                    <a:lnTo>
                      <a:pt x="35" y="479"/>
                    </a:lnTo>
                    <a:lnTo>
                      <a:pt x="2848" y="668"/>
                    </a:lnTo>
                    <a:cubicBezTo>
                      <a:pt x="2810" y="462"/>
                      <a:pt x="2774" y="256"/>
                      <a:pt x="2743" y="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319" name="Google Shape;40319;p28"/>
            <p:cNvGrpSpPr/>
            <p:nvPr/>
          </p:nvGrpSpPr>
          <p:grpSpPr>
            <a:xfrm rot="2196448">
              <a:off x="2209305" y="-139220"/>
              <a:ext cx="348079" cy="409289"/>
              <a:chOff x="6723226" y="256251"/>
              <a:chExt cx="348097" cy="409309"/>
            </a:xfrm>
          </p:grpSpPr>
          <p:sp>
            <p:nvSpPr>
              <p:cNvPr id="40320" name="Google Shape;40320;p28"/>
              <p:cNvSpPr/>
              <p:nvPr/>
            </p:nvSpPr>
            <p:spPr>
              <a:xfrm>
                <a:off x="6772335" y="256251"/>
                <a:ext cx="298988" cy="409309"/>
              </a:xfrm>
              <a:custGeom>
                <a:avLst/>
                <a:gdLst/>
                <a:ahLst/>
                <a:cxnLst/>
                <a:rect l="l" t="t" r="r" b="b"/>
                <a:pathLst>
                  <a:path w="7312" h="10010" extrusionOk="0">
                    <a:moveTo>
                      <a:pt x="3815" y="5021"/>
                    </a:moveTo>
                    <a:cubicBezTo>
                      <a:pt x="4001" y="5021"/>
                      <a:pt x="4242" y="5489"/>
                      <a:pt x="4242" y="5489"/>
                    </a:cubicBezTo>
                    <a:lnTo>
                      <a:pt x="3075" y="5549"/>
                    </a:lnTo>
                    <a:lnTo>
                      <a:pt x="2840" y="5299"/>
                    </a:lnTo>
                    <a:cubicBezTo>
                      <a:pt x="2840" y="5299"/>
                      <a:pt x="3610" y="5054"/>
                      <a:pt x="3797" y="5023"/>
                    </a:cubicBezTo>
                    <a:cubicBezTo>
                      <a:pt x="3803" y="5022"/>
                      <a:pt x="3809" y="5021"/>
                      <a:pt x="3815" y="5021"/>
                    </a:cubicBezTo>
                    <a:close/>
                    <a:moveTo>
                      <a:pt x="6928" y="1"/>
                    </a:moveTo>
                    <a:cubicBezTo>
                      <a:pt x="4889" y="1747"/>
                      <a:pt x="2831" y="3481"/>
                      <a:pt x="905" y="5338"/>
                    </a:cubicBezTo>
                    <a:lnTo>
                      <a:pt x="969" y="5381"/>
                    </a:lnTo>
                    <a:lnTo>
                      <a:pt x="537" y="5695"/>
                    </a:lnTo>
                    <a:cubicBezTo>
                      <a:pt x="357" y="5872"/>
                      <a:pt x="178" y="6050"/>
                      <a:pt x="1" y="6231"/>
                    </a:cubicBezTo>
                    <a:cubicBezTo>
                      <a:pt x="584" y="6071"/>
                      <a:pt x="1133" y="5873"/>
                      <a:pt x="1455" y="5639"/>
                    </a:cubicBezTo>
                    <a:cubicBezTo>
                      <a:pt x="1604" y="5531"/>
                      <a:pt x="1726" y="5485"/>
                      <a:pt x="1826" y="5485"/>
                    </a:cubicBezTo>
                    <a:cubicBezTo>
                      <a:pt x="2357" y="5485"/>
                      <a:pt x="2274" y="6763"/>
                      <a:pt x="2274" y="6763"/>
                    </a:cubicBezTo>
                    <a:lnTo>
                      <a:pt x="205" y="8271"/>
                    </a:lnTo>
                    <a:lnTo>
                      <a:pt x="643" y="8515"/>
                    </a:lnTo>
                    <a:lnTo>
                      <a:pt x="1075" y="8200"/>
                    </a:lnTo>
                    <a:cubicBezTo>
                      <a:pt x="1132" y="8412"/>
                      <a:pt x="1182" y="8627"/>
                      <a:pt x="1228" y="8841"/>
                    </a:cubicBezTo>
                    <a:lnTo>
                      <a:pt x="1593" y="9045"/>
                    </a:lnTo>
                    <a:cubicBezTo>
                      <a:pt x="1520" y="8697"/>
                      <a:pt x="1435" y="8352"/>
                      <a:pt x="1338" y="8008"/>
                    </a:cubicBezTo>
                    <a:lnTo>
                      <a:pt x="2623" y="7073"/>
                    </a:lnTo>
                    <a:lnTo>
                      <a:pt x="2986" y="7282"/>
                    </a:lnTo>
                    <a:lnTo>
                      <a:pt x="3500" y="7317"/>
                    </a:lnTo>
                    <a:cubicBezTo>
                      <a:pt x="3138" y="7916"/>
                      <a:pt x="2779" y="8515"/>
                      <a:pt x="2422" y="9118"/>
                    </a:cubicBezTo>
                    <a:lnTo>
                      <a:pt x="1711" y="9111"/>
                    </a:lnTo>
                    <a:lnTo>
                      <a:pt x="3322" y="10010"/>
                    </a:lnTo>
                    <a:lnTo>
                      <a:pt x="4057" y="9090"/>
                    </a:lnTo>
                    <a:lnTo>
                      <a:pt x="3645" y="8846"/>
                    </a:lnTo>
                    <a:lnTo>
                      <a:pt x="5247" y="6620"/>
                    </a:lnTo>
                    <a:cubicBezTo>
                      <a:pt x="5436" y="6713"/>
                      <a:pt x="5625" y="6801"/>
                      <a:pt x="5817" y="6887"/>
                    </a:cubicBezTo>
                    <a:lnTo>
                      <a:pt x="7311" y="5016"/>
                    </a:lnTo>
                    <a:lnTo>
                      <a:pt x="7155" y="2967"/>
                    </a:lnTo>
                    <a:lnTo>
                      <a:pt x="5167" y="5346"/>
                    </a:lnTo>
                    <a:lnTo>
                      <a:pt x="3273" y="3869"/>
                    </a:lnTo>
                    <a:lnTo>
                      <a:pt x="5406" y="2314"/>
                    </a:lnTo>
                    <a:lnTo>
                      <a:pt x="7099" y="2243"/>
                    </a:lnTo>
                    <a:lnTo>
                      <a:pt x="69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1" name="Google Shape;40321;p28"/>
              <p:cNvSpPr/>
              <p:nvPr/>
            </p:nvSpPr>
            <p:spPr>
              <a:xfrm>
                <a:off x="6723226" y="480492"/>
                <a:ext cx="145528" cy="114001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2788" extrusionOk="0">
                    <a:moveTo>
                      <a:pt x="3027" y="1"/>
                    </a:moveTo>
                    <a:cubicBezTo>
                      <a:pt x="2927" y="1"/>
                      <a:pt x="2805" y="46"/>
                      <a:pt x="2656" y="155"/>
                    </a:cubicBezTo>
                    <a:cubicBezTo>
                      <a:pt x="2334" y="389"/>
                      <a:pt x="1785" y="587"/>
                      <a:pt x="1202" y="747"/>
                    </a:cubicBezTo>
                    <a:cubicBezTo>
                      <a:pt x="793" y="1158"/>
                      <a:pt x="393" y="1576"/>
                      <a:pt x="1" y="2003"/>
                    </a:cubicBezTo>
                    <a:lnTo>
                      <a:pt x="1406" y="2787"/>
                    </a:lnTo>
                    <a:lnTo>
                      <a:pt x="3475" y="1278"/>
                    </a:lnTo>
                    <a:cubicBezTo>
                      <a:pt x="3475" y="1278"/>
                      <a:pt x="3558" y="1"/>
                      <a:pt x="3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2" name="Google Shape;40322;p28"/>
              <p:cNvSpPr/>
              <p:nvPr/>
            </p:nvSpPr>
            <p:spPr>
              <a:xfrm>
                <a:off x="6906127" y="347927"/>
                <a:ext cx="158776" cy="126963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105" extrusionOk="0">
                    <a:moveTo>
                      <a:pt x="3827" y="0"/>
                    </a:moveTo>
                    <a:lnTo>
                      <a:pt x="2134" y="72"/>
                    </a:lnTo>
                    <a:lnTo>
                      <a:pt x="1" y="1627"/>
                    </a:lnTo>
                    <a:lnTo>
                      <a:pt x="1895" y="3104"/>
                    </a:lnTo>
                    <a:lnTo>
                      <a:pt x="3883" y="725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3" name="Google Shape;40323;p28"/>
              <p:cNvSpPr/>
              <p:nvPr/>
            </p:nvSpPr>
            <p:spPr>
              <a:xfrm>
                <a:off x="6794293" y="474481"/>
                <a:ext cx="17705" cy="146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8" extrusionOk="0">
                    <a:moveTo>
                      <a:pt x="368" y="0"/>
                    </a:moveTo>
                    <a:cubicBezTo>
                      <a:pt x="246" y="120"/>
                      <a:pt x="123" y="238"/>
                      <a:pt x="0" y="358"/>
                    </a:cubicBezTo>
                    <a:lnTo>
                      <a:pt x="432" y="4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4" name="Google Shape;40324;p28"/>
              <p:cNvSpPr/>
              <p:nvPr/>
            </p:nvSpPr>
            <p:spPr>
              <a:xfrm>
                <a:off x="6888422" y="461560"/>
                <a:ext cx="57410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529" extrusionOk="0">
                    <a:moveTo>
                      <a:pt x="976" y="0"/>
                    </a:moveTo>
                    <a:cubicBezTo>
                      <a:pt x="970" y="0"/>
                      <a:pt x="964" y="1"/>
                      <a:pt x="958" y="2"/>
                    </a:cubicBezTo>
                    <a:cubicBezTo>
                      <a:pt x="771" y="33"/>
                      <a:pt x="1" y="278"/>
                      <a:pt x="1" y="278"/>
                    </a:cubicBezTo>
                    <a:lnTo>
                      <a:pt x="236" y="528"/>
                    </a:lnTo>
                    <a:lnTo>
                      <a:pt x="1403" y="468"/>
                    </a:lnTo>
                    <a:cubicBezTo>
                      <a:pt x="1403" y="468"/>
                      <a:pt x="1162" y="0"/>
                      <a:pt x="9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5" name="Google Shape;40325;p28"/>
              <p:cNvSpPr/>
              <p:nvPr/>
            </p:nvSpPr>
            <p:spPr>
              <a:xfrm>
                <a:off x="6798586" y="591549"/>
                <a:ext cx="23962" cy="2625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642" extrusionOk="0">
                    <a:moveTo>
                      <a:pt x="433" y="0"/>
                    </a:moveTo>
                    <a:lnTo>
                      <a:pt x="1" y="315"/>
                    </a:lnTo>
                    <a:lnTo>
                      <a:pt x="586" y="641"/>
                    </a:lnTo>
                    <a:cubicBezTo>
                      <a:pt x="539" y="427"/>
                      <a:pt x="490" y="212"/>
                      <a:pt x="4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6" name="Google Shape;40326;p28"/>
              <p:cNvSpPr/>
              <p:nvPr/>
            </p:nvSpPr>
            <p:spPr>
              <a:xfrm>
                <a:off x="6827046" y="545426"/>
                <a:ext cx="88445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2047" extrusionOk="0">
                    <a:moveTo>
                      <a:pt x="1285" y="1"/>
                    </a:moveTo>
                    <a:lnTo>
                      <a:pt x="0" y="936"/>
                    </a:lnTo>
                    <a:cubicBezTo>
                      <a:pt x="97" y="1280"/>
                      <a:pt x="182" y="1625"/>
                      <a:pt x="255" y="1973"/>
                    </a:cubicBezTo>
                    <a:lnTo>
                      <a:pt x="373" y="2039"/>
                    </a:lnTo>
                    <a:lnTo>
                      <a:pt x="1084" y="2046"/>
                    </a:lnTo>
                    <a:cubicBezTo>
                      <a:pt x="1440" y="1444"/>
                      <a:pt x="1800" y="844"/>
                      <a:pt x="2162" y="245"/>
                    </a:cubicBezTo>
                    <a:lnTo>
                      <a:pt x="1648" y="21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7" name="Google Shape;40327;p28"/>
              <p:cNvSpPr/>
              <p:nvPr/>
            </p:nvSpPr>
            <p:spPr>
              <a:xfrm>
                <a:off x="6921338" y="526943"/>
                <a:ext cx="88854" cy="101039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471" extrusionOk="0">
                    <a:moveTo>
                      <a:pt x="1603" y="0"/>
                    </a:moveTo>
                    <a:lnTo>
                      <a:pt x="1" y="2226"/>
                    </a:lnTo>
                    <a:lnTo>
                      <a:pt x="413" y="2470"/>
                    </a:lnTo>
                    <a:lnTo>
                      <a:pt x="2173" y="267"/>
                    </a:lnTo>
                    <a:cubicBezTo>
                      <a:pt x="1981" y="181"/>
                      <a:pt x="1792" y="93"/>
                      <a:pt x="1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328" name="Google Shape;40328;p28"/>
            <p:cNvGrpSpPr/>
            <p:nvPr/>
          </p:nvGrpSpPr>
          <p:grpSpPr>
            <a:xfrm rot="2077948">
              <a:off x="8778718" y="3676206"/>
              <a:ext cx="688616" cy="611458"/>
              <a:chOff x="5727882" y="3643170"/>
              <a:chExt cx="688628" cy="611469"/>
            </a:xfrm>
          </p:grpSpPr>
          <p:sp>
            <p:nvSpPr>
              <p:cNvPr id="40329" name="Google Shape;40329;p28"/>
              <p:cNvSpPr/>
              <p:nvPr/>
            </p:nvSpPr>
            <p:spPr>
              <a:xfrm>
                <a:off x="5727882" y="3643170"/>
                <a:ext cx="688628" cy="611469"/>
              </a:xfrm>
              <a:custGeom>
                <a:avLst/>
                <a:gdLst/>
                <a:ahLst/>
                <a:cxnLst/>
                <a:rect l="l" t="t" r="r" b="b"/>
                <a:pathLst>
                  <a:path w="16841" h="14954" extrusionOk="0">
                    <a:moveTo>
                      <a:pt x="4979" y="7169"/>
                    </a:moveTo>
                    <a:lnTo>
                      <a:pt x="5467" y="7457"/>
                    </a:lnTo>
                    <a:lnTo>
                      <a:pt x="4753" y="7797"/>
                    </a:lnTo>
                    <a:lnTo>
                      <a:pt x="4132" y="7767"/>
                    </a:lnTo>
                    <a:lnTo>
                      <a:pt x="4979" y="7169"/>
                    </a:lnTo>
                    <a:close/>
                    <a:moveTo>
                      <a:pt x="7005" y="6838"/>
                    </a:moveTo>
                    <a:cubicBezTo>
                      <a:pt x="7005" y="6838"/>
                      <a:pt x="8104" y="7638"/>
                      <a:pt x="8277" y="7723"/>
                    </a:cubicBezTo>
                    <a:cubicBezTo>
                      <a:pt x="8449" y="7808"/>
                      <a:pt x="7532" y="8119"/>
                      <a:pt x="7532" y="8119"/>
                    </a:cubicBezTo>
                    <a:lnTo>
                      <a:pt x="7813" y="10298"/>
                    </a:lnTo>
                    <a:lnTo>
                      <a:pt x="5671" y="10052"/>
                    </a:lnTo>
                    <a:lnTo>
                      <a:pt x="5095" y="8134"/>
                    </a:lnTo>
                    <a:lnTo>
                      <a:pt x="5775" y="7757"/>
                    </a:lnTo>
                    <a:lnTo>
                      <a:pt x="7005" y="6838"/>
                    </a:lnTo>
                    <a:close/>
                    <a:moveTo>
                      <a:pt x="2410" y="10385"/>
                    </a:moveTo>
                    <a:lnTo>
                      <a:pt x="4429" y="10553"/>
                    </a:lnTo>
                    <a:lnTo>
                      <a:pt x="4006" y="10899"/>
                    </a:lnTo>
                    <a:lnTo>
                      <a:pt x="3636" y="10762"/>
                    </a:lnTo>
                    <a:lnTo>
                      <a:pt x="2632" y="11283"/>
                    </a:lnTo>
                    <a:lnTo>
                      <a:pt x="1950" y="10991"/>
                    </a:lnTo>
                    <a:cubicBezTo>
                      <a:pt x="1950" y="10991"/>
                      <a:pt x="2333" y="10532"/>
                      <a:pt x="2410" y="10385"/>
                    </a:cubicBezTo>
                    <a:close/>
                    <a:moveTo>
                      <a:pt x="8723" y="9919"/>
                    </a:moveTo>
                    <a:cubicBezTo>
                      <a:pt x="8896" y="9919"/>
                      <a:pt x="9938" y="11096"/>
                      <a:pt x="9938" y="11096"/>
                    </a:cubicBezTo>
                    <a:lnTo>
                      <a:pt x="9771" y="11524"/>
                    </a:lnTo>
                    <a:lnTo>
                      <a:pt x="8709" y="12222"/>
                    </a:lnTo>
                    <a:lnTo>
                      <a:pt x="7718" y="11423"/>
                    </a:lnTo>
                    <a:lnTo>
                      <a:pt x="8375" y="10985"/>
                    </a:lnTo>
                    <a:cubicBezTo>
                      <a:pt x="8375" y="10985"/>
                      <a:pt x="8600" y="10025"/>
                      <a:pt x="8706" y="9924"/>
                    </a:cubicBezTo>
                    <a:cubicBezTo>
                      <a:pt x="8710" y="9921"/>
                      <a:pt x="8716" y="9919"/>
                      <a:pt x="8723" y="9919"/>
                    </a:cubicBezTo>
                    <a:close/>
                    <a:moveTo>
                      <a:pt x="5005" y="11659"/>
                    </a:moveTo>
                    <a:lnTo>
                      <a:pt x="5711" y="11755"/>
                    </a:lnTo>
                    <a:lnTo>
                      <a:pt x="5377" y="12405"/>
                    </a:lnTo>
                    <a:cubicBezTo>
                      <a:pt x="5377" y="12405"/>
                      <a:pt x="4272" y="13081"/>
                      <a:pt x="4124" y="13262"/>
                    </a:cubicBezTo>
                    <a:cubicBezTo>
                      <a:pt x="4116" y="13273"/>
                      <a:pt x="4108" y="13278"/>
                      <a:pt x="4100" y="13278"/>
                    </a:cubicBezTo>
                    <a:cubicBezTo>
                      <a:pt x="3973" y="13278"/>
                      <a:pt x="3939" y="11946"/>
                      <a:pt x="3939" y="11946"/>
                    </a:cubicBezTo>
                    <a:lnTo>
                      <a:pt x="5005" y="11659"/>
                    </a:lnTo>
                    <a:close/>
                    <a:moveTo>
                      <a:pt x="5451" y="0"/>
                    </a:moveTo>
                    <a:lnTo>
                      <a:pt x="4575" y="1837"/>
                    </a:lnTo>
                    <a:lnTo>
                      <a:pt x="5803" y="2094"/>
                    </a:lnTo>
                    <a:lnTo>
                      <a:pt x="6872" y="4013"/>
                    </a:lnTo>
                    <a:lnTo>
                      <a:pt x="5845" y="6004"/>
                    </a:lnTo>
                    <a:lnTo>
                      <a:pt x="3870" y="6413"/>
                    </a:lnTo>
                    <a:lnTo>
                      <a:pt x="2936" y="5268"/>
                    </a:lnTo>
                    <a:lnTo>
                      <a:pt x="2552" y="6074"/>
                    </a:lnTo>
                    <a:cubicBezTo>
                      <a:pt x="2967" y="6526"/>
                      <a:pt x="3325" y="6904"/>
                      <a:pt x="3385" y="6934"/>
                    </a:cubicBezTo>
                    <a:cubicBezTo>
                      <a:pt x="3541" y="7011"/>
                      <a:pt x="2884" y="7241"/>
                      <a:pt x="2884" y="7241"/>
                    </a:cubicBezTo>
                    <a:lnTo>
                      <a:pt x="2249" y="6708"/>
                    </a:lnTo>
                    <a:lnTo>
                      <a:pt x="0" y="11421"/>
                    </a:lnTo>
                    <a:lnTo>
                      <a:pt x="2021" y="14954"/>
                    </a:lnTo>
                    <a:cubicBezTo>
                      <a:pt x="2132" y="14928"/>
                      <a:pt x="2243" y="14905"/>
                      <a:pt x="2345" y="14889"/>
                    </a:cubicBezTo>
                    <a:cubicBezTo>
                      <a:pt x="2719" y="14826"/>
                      <a:pt x="3094" y="14753"/>
                      <a:pt x="3468" y="14673"/>
                    </a:cubicBezTo>
                    <a:lnTo>
                      <a:pt x="3099" y="14616"/>
                    </a:lnTo>
                    <a:cubicBezTo>
                      <a:pt x="3099" y="14616"/>
                      <a:pt x="5759" y="12879"/>
                      <a:pt x="6329" y="11772"/>
                    </a:cubicBezTo>
                    <a:cubicBezTo>
                      <a:pt x="6463" y="11513"/>
                      <a:pt x="6611" y="11413"/>
                      <a:pt x="6760" y="11413"/>
                    </a:cubicBezTo>
                    <a:cubicBezTo>
                      <a:pt x="7245" y="11413"/>
                      <a:pt x="7733" y="12469"/>
                      <a:pt x="7733" y="12469"/>
                    </a:cubicBezTo>
                    <a:lnTo>
                      <a:pt x="7101" y="13696"/>
                    </a:lnTo>
                    <a:cubicBezTo>
                      <a:pt x="7332" y="13624"/>
                      <a:pt x="7562" y="13550"/>
                      <a:pt x="7793" y="13475"/>
                    </a:cubicBezTo>
                    <a:lnTo>
                      <a:pt x="8244" y="12602"/>
                    </a:lnTo>
                    <a:lnTo>
                      <a:pt x="8713" y="12632"/>
                    </a:lnTo>
                    <a:lnTo>
                      <a:pt x="9243" y="12420"/>
                    </a:lnTo>
                    <a:lnTo>
                      <a:pt x="9243" y="12420"/>
                    </a:lnTo>
                    <a:cubicBezTo>
                      <a:pt x="9231" y="12614"/>
                      <a:pt x="9221" y="12807"/>
                      <a:pt x="9210" y="13001"/>
                    </a:cubicBezTo>
                    <a:cubicBezTo>
                      <a:pt x="9379" y="12943"/>
                      <a:pt x="9548" y="12884"/>
                      <a:pt x="9717" y="12825"/>
                    </a:cubicBezTo>
                    <a:cubicBezTo>
                      <a:pt x="9730" y="12622"/>
                      <a:pt x="9741" y="12420"/>
                      <a:pt x="9753" y="12217"/>
                    </a:cubicBezTo>
                    <a:lnTo>
                      <a:pt x="10140" y="12064"/>
                    </a:lnTo>
                    <a:lnTo>
                      <a:pt x="10537" y="11190"/>
                    </a:lnTo>
                    <a:lnTo>
                      <a:pt x="11395" y="12239"/>
                    </a:lnTo>
                    <a:cubicBezTo>
                      <a:pt x="11586" y="12172"/>
                      <a:pt x="11777" y="12105"/>
                      <a:pt x="11969" y="12039"/>
                    </a:cubicBezTo>
                    <a:lnTo>
                      <a:pt x="8273" y="8571"/>
                    </a:lnTo>
                    <a:lnTo>
                      <a:pt x="10579" y="6380"/>
                    </a:lnTo>
                    <a:lnTo>
                      <a:pt x="13388" y="7774"/>
                    </a:lnTo>
                    <a:lnTo>
                      <a:pt x="15040" y="9703"/>
                    </a:lnTo>
                    <a:lnTo>
                      <a:pt x="12235" y="11946"/>
                    </a:lnTo>
                    <a:cubicBezTo>
                      <a:pt x="13762" y="11416"/>
                      <a:pt x="15297" y="10901"/>
                      <a:pt x="16840" y="10477"/>
                    </a:cubicBezTo>
                    <a:cubicBezTo>
                      <a:pt x="14267" y="8187"/>
                      <a:pt x="11668" y="5907"/>
                      <a:pt x="9143" y="3560"/>
                    </a:cubicBezTo>
                    <a:lnTo>
                      <a:pt x="8281" y="4135"/>
                    </a:lnTo>
                    <a:lnTo>
                      <a:pt x="7866" y="2358"/>
                    </a:lnTo>
                    <a:cubicBezTo>
                      <a:pt x="7050" y="1582"/>
                      <a:pt x="6244" y="797"/>
                      <a:pt x="54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0" name="Google Shape;40330;p28"/>
              <p:cNvSpPr/>
              <p:nvPr/>
            </p:nvSpPr>
            <p:spPr>
              <a:xfrm>
                <a:off x="6049522" y="3739589"/>
                <a:ext cx="52257" cy="7266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77" extrusionOk="0">
                    <a:moveTo>
                      <a:pt x="0" y="0"/>
                    </a:moveTo>
                    <a:lnTo>
                      <a:pt x="415" y="1777"/>
                    </a:lnTo>
                    <a:lnTo>
                      <a:pt x="1277" y="1202"/>
                    </a:lnTo>
                    <a:cubicBezTo>
                      <a:pt x="850" y="803"/>
                      <a:pt x="424" y="40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1" name="Google Shape;40331;p28"/>
              <p:cNvSpPr/>
              <p:nvPr/>
            </p:nvSpPr>
            <p:spPr>
              <a:xfrm>
                <a:off x="5854600" y="4109848"/>
                <a:ext cx="189525" cy="133342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3261" extrusionOk="0">
                    <a:moveTo>
                      <a:pt x="3661" y="0"/>
                    </a:moveTo>
                    <a:cubicBezTo>
                      <a:pt x="3512" y="0"/>
                      <a:pt x="3364" y="100"/>
                      <a:pt x="3230" y="359"/>
                    </a:cubicBezTo>
                    <a:cubicBezTo>
                      <a:pt x="2660" y="1466"/>
                      <a:pt x="0" y="3203"/>
                      <a:pt x="0" y="3203"/>
                    </a:cubicBezTo>
                    <a:lnTo>
                      <a:pt x="369" y="3260"/>
                    </a:lnTo>
                    <a:cubicBezTo>
                      <a:pt x="1575" y="3004"/>
                      <a:pt x="2786" y="2666"/>
                      <a:pt x="4002" y="2283"/>
                    </a:cubicBezTo>
                    <a:lnTo>
                      <a:pt x="4634" y="1056"/>
                    </a:lnTo>
                    <a:cubicBezTo>
                      <a:pt x="4634" y="1056"/>
                      <a:pt x="4146" y="0"/>
                      <a:pt x="36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2" name="Google Shape;40332;p28"/>
              <p:cNvSpPr/>
              <p:nvPr/>
            </p:nvSpPr>
            <p:spPr>
              <a:xfrm>
                <a:off x="6066165" y="3904048"/>
                <a:ext cx="276703" cy="231397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5659" extrusionOk="0">
                    <a:moveTo>
                      <a:pt x="2306" y="0"/>
                    </a:moveTo>
                    <a:lnTo>
                      <a:pt x="0" y="2190"/>
                    </a:lnTo>
                    <a:lnTo>
                      <a:pt x="3696" y="5658"/>
                    </a:lnTo>
                    <a:cubicBezTo>
                      <a:pt x="3785" y="5627"/>
                      <a:pt x="3873" y="5596"/>
                      <a:pt x="3962" y="5565"/>
                    </a:cubicBezTo>
                    <a:lnTo>
                      <a:pt x="6766" y="3323"/>
                    </a:lnTo>
                    <a:lnTo>
                      <a:pt x="5116" y="1394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3" name="Google Shape;40333;p28"/>
              <p:cNvSpPr/>
              <p:nvPr/>
            </p:nvSpPr>
            <p:spPr>
              <a:xfrm>
                <a:off x="5847935" y="3718244"/>
                <a:ext cx="160943" cy="187194"/>
              </a:xfrm>
              <a:custGeom>
                <a:avLst/>
                <a:gdLst/>
                <a:ahLst/>
                <a:cxnLst/>
                <a:rect l="l" t="t" r="r" b="b"/>
                <a:pathLst>
                  <a:path w="3936" h="4578" extrusionOk="0">
                    <a:moveTo>
                      <a:pt x="1639" y="1"/>
                    </a:moveTo>
                    <a:lnTo>
                      <a:pt x="0" y="3432"/>
                    </a:lnTo>
                    <a:lnTo>
                      <a:pt x="934" y="4577"/>
                    </a:lnTo>
                    <a:lnTo>
                      <a:pt x="2909" y="4168"/>
                    </a:lnTo>
                    <a:lnTo>
                      <a:pt x="3936" y="2177"/>
                    </a:lnTo>
                    <a:lnTo>
                      <a:pt x="2867" y="258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4" name="Google Shape;40334;p28"/>
              <p:cNvSpPr/>
              <p:nvPr/>
            </p:nvSpPr>
            <p:spPr>
              <a:xfrm>
                <a:off x="5936216" y="3922735"/>
                <a:ext cx="137145" cy="141520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3461" extrusionOk="0">
                    <a:moveTo>
                      <a:pt x="1910" y="1"/>
                    </a:moveTo>
                    <a:lnTo>
                      <a:pt x="680" y="920"/>
                    </a:lnTo>
                    <a:lnTo>
                      <a:pt x="0" y="1297"/>
                    </a:lnTo>
                    <a:lnTo>
                      <a:pt x="576" y="3215"/>
                    </a:lnTo>
                    <a:lnTo>
                      <a:pt x="2718" y="3461"/>
                    </a:lnTo>
                    <a:lnTo>
                      <a:pt x="2437" y="1282"/>
                    </a:lnTo>
                    <a:cubicBezTo>
                      <a:pt x="2437" y="1282"/>
                      <a:pt x="3354" y="971"/>
                      <a:pt x="3182" y="886"/>
                    </a:cubicBezTo>
                    <a:cubicBezTo>
                      <a:pt x="3009" y="801"/>
                      <a:pt x="1910" y="1"/>
                      <a:pt x="19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5" name="Google Shape;40335;p28"/>
              <p:cNvSpPr/>
              <p:nvPr/>
            </p:nvSpPr>
            <p:spPr>
              <a:xfrm>
                <a:off x="6043430" y="4048717"/>
                <a:ext cx="90817" cy="942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2304" extrusionOk="0">
                    <a:moveTo>
                      <a:pt x="1006" y="1"/>
                    </a:moveTo>
                    <a:cubicBezTo>
                      <a:pt x="999" y="1"/>
                      <a:pt x="993" y="3"/>
                      <a:pt x="989" y="6"/>
                    </a:cubicBezTo>
                    <a:cubicBezTo>
                      <a:pt x="883" y="107"/>
                      <a:pt x="658" y="1067"/>
                      <a:pt x="658" y="1067"/>
                    </a:cubicBezTo>
                    <a:lnTo>
                      <a:pt x="1" y="1506"/>
                    </a:lnTo>
                    <a:lnTo>
                      <a:pt x="992" y="2304"/>
                    </a:lnTo>
                    <a:lnTo>
                      <a:pt x="2054" y="1606"/>
                    </a:lnTo>
                    <a:lnTo>
                      <a:pt x="2221" y="1178"/>
                    </a:lnTo>
                    <a:cubicBezTo>
                      <a:pt x="2221" y="1178"/>
                      <a:pt x="1179" y="1"/>
                      <a:pt x="10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6" name="Google Shape;40336;p28"/>
              <p:cNvSpPr/>
              <p:nvPr/>
            </p:nvSpPr>
            <p:spPr>
              <a:xfrm>
                <a:off x="5888906" y="4119907"/>
                <a:ext cx="72539" cy="66201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619" extrusionOk="0">
                    <a:moveTo>
                      <a:pt x="1067" y="1"/>
                    </a:moveTo>
                    <a:lnTo>
                      <a:pt x="1" y="288"/>
                    </a:lnTo>
                    <a:cubicBezTo>
                      <a:pt x="1" y="288"/>
                      <a:pt x="35" y="1619"/>
                      <a:pt x="162" y="1619"/>
                    </a:cubicBezTo>
                    <a:cubicBezTo>
                      <a:pt x="170" y="1619"/>
                      <a:pt x="178" y="1614"/>
                      <a:pt x="186" y="1603"/>
                    </a:cubicBezTo>
                    <a:cubicBezTo>
                      <a:pt x="334" y="1422"/>
                      <a:pt x="1439" y="746"/>
                      <a:pt x="1439" y="746"/>
                    </a:cubicBezTo>
                    <a:lnTo>
                      <a:pt x="1773" y="96"/>
                    </a:lnTo>
                    <a:lnTo>
                      <a:pt x="10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7" name="Google Shape;40337;p28"/>
              <p:cNvSpPr/>
              <p:nvPr/>
            </p:nvSpPr>
            <p:spPr>
              <a:xfrm>
                <a:off x="6046537" y="4151024"/>
                <a:ext cx="5933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055" extrusionOk="0">
                    <a:moveTo>
                      <a:pt x="1450" y="0"/>
                    </a:moveTo>
                    <a:lnTo>
                      <a:pt x="922" y="212"/>
                    </a:lnTo>
                    <a:lnTo>
                      <a:pt x="451" y="182"/>
                    </a:lnTo>
                    <a:lnTo>
                      <a:pt x="0" y="1055"/>
                    </a:lnTo>
                    <a:cubicBezTo>
                      <a:pt x="471" y="901"/>
                      <a:pt x="944" y="742"/>
                      <a:pt x="1417" y="581"/>
                    </a:cubicBezTo>
                    <a:cubicBezTo>
                      <a:pt x="1428" y="387"/>
                      <a:pt x="1438" y="194"/>
                      <a:pt x="1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8" name="Google Shape;40338;p28"/>
              <p:cNvSpPr/>
              <p:nvPr/>
            </p:nvSpPr>
            <p:spPr>
              <a:xfrm>
                <a:off x="6125210" y="4100688"/>
                <a:ext cx="68613" cy="66937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637" extrusionOk="0">
                    <a:moveTo>
                      <a:pt x="821" y="1"/>
                    </a:moveTo>
                    <a:lnTo>
                      <a:pt x="424" y="875"/>
                    </a:lnTo>
                    <a:lnTo>
                      <a:pt x="37" y="1028"/>
                    </a:lnTo>
                    <a:cubicBezTo>
                      <a:pt x="24" y="1231"/>
                      <a:pt x="13" y="1433"/>
                      <a:pt x="0" y="1636"/>
                    </a:cubicBezTo>
                    <a:cubicBezTo>
                      <a:pt x="558" y="1444"/>
                      <a:pt x="1117" y="1247"/>
                      <a:pt x="1678" y="1050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9" name="Google Shape;40339;p28"/>
              <p:cNvSpPr/>
              <p:nvPr/>
            </p:nvSpPr>
            <p:spPr>
              <a:xfrm>
                <a:off x="5807576" y="4067813"/>
                <a:ext cx="101448" cy="36719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898" extrusionOk="0">
                    <a:moveTo>
                      <a:pt x="461" y="0"/>
                    </a:moveTo>
                    <a:cubicBezTo>
                      <a:pt x="384" y="147"/>
                      <a:pt x="1" y="606"/>
                      <a:pt x="1" y="606"/>
                    </a:cubicBezTo>
                    <a:lnTo>
                      <a:pt x="683" y="898"/>
                    </a:lnTo>
                    <a:lnTo>
                      <a:pt x="1687" y="377"/>
                    </a:lnTo>
                    <a:lnTo>
                      <a:pt x="2057" y="514"/>
                    </a:lnTo>
                    <a:lnTo>
                      <a:pt x="2480" y="169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0" name="Google Shape;40340;p28"/>
              <p:cNvSpPr/>
              <p:nvPr/>
            </p:nvSpPr>
            <p:spPr>
              <a:xfrm>
                <a:off x="5896798" y="3936270"/>
                <a:ext cx="54670" cy="25761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630" extrusionOk="0">
                    <a:moveTo>
                      <a:pt x="848" y="1"/>
                    </a:moveTo>
                    <a:lnTo>
                      <a:pt x="1" y="598"/>
                    </a:lnTo>
                    <a:lnTo>
                      <a:pt x="622" y="629"/>
                    </a:lnTo>
                    <a:lnTo>
                      <a:pt x="1336" y="289"/>
                    </a:lnTo>
                    <a:lnTo>
                      <a:pt x="8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1" name="Google Shape;40341;p28"/>
              <p:cNvSpPr/>
              <p:nvPr/>
            </p:nvSpPr>
            <p:spPr>
              <a:xfrm>
                <a:off x="5819843" y="3891536"/>
                <a:ext cx="52871" cy="4771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67" extrusionOk="0">
                    <a:moveTo>
                      <a:pt x="303" y="0"/>
                    </a:moveTo>
                    <a:lnTo>
                      <a:pt x="1" y="635"/>
                    </a:lnTo>
                    <a:lnTo>
                      <a:pt x="635" y="1167"/>
                    </a:lnTo>
                    <a:cubicBezTo>
                      <a:pt x="635" y="1167"/>
                      <a:pt x="1292" y="937"/>
                      <a:pt x="1136" y="860"/>
                    </a:cubicBezTo>
                    <a:cubicBezTo>
                      <a:pt x="1076" y="830"/>
                      <a:pt x="718" y="452"/>
                      <a:pt x="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342" name="Google Shape;40342;p28"/>
            <p:cNvGrpSpPr/>
            <p:nvPr/>
          </p:nvGrpSpPr>
          <p:grpSpPr>
            <a:xfrm rot="3948185">
              <a:off x="2749414" y="4059762"/>
              <a:ext cx="1217250" cy="986656"/>
              <a:chOff x="7565315" y="2563143"/>
              <a:chExt cx="1217173" cy="986594"/>
            </a:xfrm>
          </p:grpSpPr>
          <p:sp>
            <p:nvSpPr>
              <p:cNvPr id="40343" name="Google Shape;40343;p28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4" name="Google Shape;40344;p28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5" name="Google Shape;40345;p28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6" name="Google Shape;40346;p28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7" name="Google Shape;40347;p28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8" name="Google Shape;40348;p28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9" name="Google Shape;40349;p28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0" name="Google Shape;40350;p28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1" name="Google Shape;40351;p28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2" name="Google Shape;40352;p28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3" name="Google Shape;40353;p28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4" name="Google Shape;40354;p28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5" name="Google Shape;40355;p28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6" name="Google Shape;40356;p28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7" name="Google Shape;40357;p28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8" name="Google Shape;40358;p28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9" name="Google Shape;40359;p28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0" name="Google Shape;40360;p28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1" name="Google Shape;40361;p28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2" name="Google Shape;40362;p28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3" name="Google Shape;40363;p28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4" name="Google Shape;40364;p28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5" name="Google Shape;40365;p28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6" name="Google Shape;40366;p28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7" name="Google Shape;40367;p28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8" name="Google Shape;40368;p28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9" name="Google Shape;40369;p28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370" name="Google Shape;40370;p28"/>
            <p:cNvGrpSpPr/>
            <p:nvPr/>
          </p:nvGrpSpPr>
          <p:grpSpPr>
            <a:xfrm rot="-1273802">
              <a:off x="318551" y="303047"/>
              <a:ext cx="1443732" cy="1300622"/>
              <a:chOff x="7028879" y="1333703"/>
              <a:chExt cx="1443785" cy="1300670"/>
            </a:xfrm>
          </p:grpSpPr>
          <p:sp>
            <p:nvSpPr>
              <p:cNvPr id="40371" name="Google Shape;40371;p28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2" name="Google Shape;40372;p28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3" name="Google Shape;40373;p28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4" name="Google Shape;40374;p28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5" name="Google Shape;40375;p28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6" name="Google Shape;40376;p28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7" name="Google Shape;40377;p28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8" name="Google Shape;40378;p28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9" name="Google Shape;40379;p28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0" name="Google Shape;40380;p28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1" name="Google Shape;40381;p28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2" name="Google Shape;40382;p28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3" name="Google Shape;40383;p28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4" name="Google Shape;40384;p28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5" name="Google Shape;40385;p28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6" name="Google Shape;40386;p28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7" name="Google Shape;40387;p28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8" name="Google Shape;40388;p28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9" name="Google Shape;40389;p28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0" name="Google Shape;40390;p28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1" name="Google Shape;40391;p28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2" name="Google Shape;40392;p28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3" name="Google Shape;40393;p28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4" name="Google Shape;40394;p28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5" name="Google Shape;40395;p28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6" name="Google Shape;40396;p28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7" name="Google Shape;40397;p28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8" name="Google Shape;40398;p28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9" name="Google Shape;40399;p28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0" name="Google Shape;40400;p28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1" name="Google Shape;40401;p28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2" name="Google Shape;40402;p28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3" name="Google Shape;40403;p28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4" name="Google Shape;40404;p28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5" name="Google Shape;40405;p28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6" name="Google Shape;40406;p28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7" name="Google Shape;40407;p28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8" name="Google Shape;40408;p28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9" name="Google Shape;40409;p28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0" name="Google Shape;40410;p28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1" name="Google Shape;40411;p28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2" name="Google Shape;40412;p28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3" name="Google Shape;40413;p28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4" name="Google Shape;40414;p28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5" name="Google Shape;40415;p28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6" name="Google Shape;40416;p28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7" name="Google Shape;40417;p28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8" name="Google Shape;40418;p28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9" name="Google Shape;40419;p28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0" name="Google Shape;40420;p28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1" name="Google Shape;40421;p28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2" name="Google Shape;40422;p28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3" name="Google Shape;40423;p28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4" name="Google Shape;40424;p28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5" name="Google Shape;40425;p28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6" name="Google Shape;40426;p28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7" name="Google Shape;40427;p28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8" name="Google Shape;40428;p28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9" name="Google Shape;40429;p28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0" name="Google Shape;40430;p28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1" name="Google Shape;40431;p28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2" name="Google Shape;40432;p28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3" name="Google Shape;40433;p28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4" name="Google Shape;40434;p28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5" name="Google Shape;40435;p28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6" name="Google Shape;40436;p28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7" name="Google Shape;40437;p28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8" name="Google Shape;40438;p28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439" name="Google Shape;40439;p28"/>
            <p:cNvGrpSpPr/>
            <p:nvPr/>
          </p:nvGrpSpPr>
          <p:grpSpPr>
            <a:xfrm>
              <a:off x="-422832" y="3040760"/>
              <a:ext cx="1184951" cy="1271066"/>
              <a:chOff x="2000881" y="1728210"/>
              <a:chExt cx="1184951" cy="1271066"/>
            </a:xfrm>
          </p:grpSpPr>
          <p:sp>
            <p:nvSpPr>
              <p:cNvPr id="40440" name="Google Shape;40440;p28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1" name="Google Shape;40441;p28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2" name="Google Shape;40442;p28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3" name="Google Shape;40443;p28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4" name="Google Shape;40444;p28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5" name="Google Shape;40445;p28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6" name="Google Shape;40446;p28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7" name="Google Shape;40447;p28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8" name="Google Shape;40448;p28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9" name="Google Shape;40449;p28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0" name="Google Shape;40450;p28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1" name="Google Shape;40451;p28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2" name="Google Shape;40452;p28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3" name="Google Shape;40453;p28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4" name="Google Shape;40454;p28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5" name="Google Shape;40455;p28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6" name="Google Shape;40456;p28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7" name="Google Shape;40457;p28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8" name="Google Shape;40458;p28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9" name="Google Shape;40459;p28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0" name="Google Shape;40460;p28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1" name="Google Shape;40461;p28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2" name="Google Shape;40462;p28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3" name="Google Shape;40463;p28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4" name="Google Shape;40464;p28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5" name="Google Shape;40465;p28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6" name="Google Shape;40466;p28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7" name="Google Shape;40467;p28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8" name="Google Shape;40468;p28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9" name="Google Shape;40469;p28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0" name="Google Shape;40470;p28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1" name="Google Shape;40471;p28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2" name="Google Shape;40472;p28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3" name="Google Shape;40473;p28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4" name="Google Shape;40474;p28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5" name="Google Shape;40475;p28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6" name="Google Shape;40476;p28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7" name="Google Shape;40477;p28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8" name="Google Shape;40478;p28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9" name="Google Shape;40479;p28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0" name="Google Shape;40480;p28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1" name="Google Shape;40481;p28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2" name="Google Shape;40482;p28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3" name="Google Shape;40483;p28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4" name="Google Shape;40484;p28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5" name="Google Shape;40485;p28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6" name="Google Shape;40486;p28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7" name="Google Shape;40487;p28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8" name="Google Shape;40488;p28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9" name="Google Shape;40489;p28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0" name="Google Shape;40490;p28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1" name="Google Shape;40491;p28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2" name="Google Shape;40492;p28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3" name="Google Shape;40493;p28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4" name="Google Shape;40494;p28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5" name="Google Shape;40495;p28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6" name="Google Shape;40496;p28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7" name="Google Shape;40497;p28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8" name="Google Shape;40498;p28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9" name="Google Shape;40499;p28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0" name="Google Shape;40500;p28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1" name="Google Shape;40501;p28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2" name="Google Shape;40502;p28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03" name="Google Shape;40503;p28"/>
            <p:cNvGrpSpPr/>
            <p:nvPr/>
          </p:nvGrpSpPr>
          <p:grpSpPr>
            <a:xfrm>
              <a:off x="6734934" y="4133336"/>
              <a:ext cx="558271" cy="494115"/>
              <a:chOff x="5831497" y="4487549"/>
              <a:chExt cx="558271" cy="494115"/>
            </a:xfrm>
          </p:grpSpPr>
          <p:sp>
            <p:nvSpPr>
              <p:cNvPr id="40504" name="Google Shape;40504;p28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5" name="Google Shape;40505;p28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6" name="Google Shape;40506;p28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7" name="Google Shape;40507;p28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8" name="Google Shape;40508;p28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9" name="Google Shape;40509;p28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0" name="Google Shape;40510;p28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1" name="Google Shape;40511;p28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2" name="Google Shape;40512;p28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3" name="Google Shape;40513;p28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4" name="Google Shape;40514;p28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15" name="Google Shape;40515;p28"/>
            <p:cNvGrpSpPr/>
            <p:nvPr/>
          </p:nvGrpSpPr>
          <p:grpSpPr>
            <a:xfrm rot="2399162">
              <a:off x="3070118" y="44486"/>
              <a:ext cx="1032594" cy="724120"/>
              <a:chOff x="7379674" y="374832"/>
              <a:chExt cx="1032595" cy="724121"/>
            </a:xfrm>
          </p:grpSpPr>
          <p:sp>
            <p:nvSpPr>
              <p:cNvPr id="40516" name="Google Shape;40516;p28"/>
              <p:cNvSpPr/>
              <p:nvPr/>
            </p:nvSpPr>
            <p:spPr>
              <a:xfrm>
                <a:off x="7379674" y="381497"/>
                <a:ext cx="1032595" cy="684294"/>
              </a:xfrm>
              <a:custGeom>
                <a:avLst/>
                <a:gdLst/>
                <a:ahLst/>
                <a:cxnLst/>
                <a:rect l="l" t="t" r="r" b="b"/>
                <a:pathLst>
                  <a:path w="25253" h="16735" extrusionOk="0">
                    <a:moveTo>
                      <a:pt x="4534" y="2490"/>
                    </a:moveTo>
                    <a:lnTo>
                      <a:pt x="5216" y="2823"/>
                    </a:lnTo>
                    <a:lnTo>
                      <a:pt x="5020" y="3628"/>
                    </a:lnTo>
                    <a:cubicBezTo>
                      <a:pt x="5020" y="3628"/>
                      <a:pt x="4389" y="3205"/>
                      <a:pt x="4341" y="3063"/>
                    </a:cubicBezTo>
                    <a:cubicBezTo>
                      <a:pt x="4292" y="2919"/>
                      <a:pt x="4534" y="2490"/>
                      <a:pt x="4534" y="2490"/>
                    </a:cubicBezTo>
                    <a:close/>
                    <a:moveTo>
                      <a:pt x="7523" y="2461"/>
                    </a:moveTo>
                    <a:cubicBezTo>
                      <a:pt x="7740" y="2461"/>
                      <a:pt x="8008" y="3130"/>
                      <a:pt x="8008" y="3130"/>
                    </a:cubicBezTo>
                    <a:lnTo>
                      <a:pt x="8343" y="3598"/>
                    </a:lnTo>
                    <a:lnTo>
                      <a:pt x="9188" y="3130"/>
                    </a:lnTo>
                    <a:lnTo>
                      <a:pt x="10886" y="3941"/>
                    </a:lnTo>
                    <a:cubicBezTo>
                      <a:pt x="10886" y="3941"/>
                      <a:pt x="10664" y="5122"/>
                      <a:pt x="10591" y="5490"/>
                    </a:cubicBezTo>
                    <a:cubicBezTo>
                      <a:pt x="10569" y="5598"/>
                      <a:pt x="10483" y="5636"/>
                      <a:pt x="10373" y="5636"/>
                    </a:cubicBezTo>
                    <a:cubicBezTo>
                      <a:pt x="10110" y="5636"/>
                      <a:pt x="9706" y="5416"/>
                      <a:pt x="9706" y="5416"/>
                    </a:cubicBezTo>
                    <a:cubicBezTo>
                      <a:pt x="9706" y="5416"/>
                      <a:pt x="8672" y="5196"/>
                      <a:pt x="8303" y="5122"/>
                    </a:cubicBezTo>
                    <a:cubicBezTo>
                      <a:pt x="8270" y="5115"/>
                      <a:pt x="8234" y="5112"/>
                      <a:pt x="8197" y="5112"/>
                    </a:cubicBezTo>
                    <a:cubicBezTo>
                      <a:pt x="7832" y="5112"/>
                      <a:pt x="7345" y="5417"/>
                      <a:pt x="7345" y="5417"/>
                    </a:cubicBezTo>
                    <a:lnTo>
                      <a:pt x="5942" y="3425"/>
                    </a:lnTo>
                    <a:cubicBezTo>
                      <a:pt x="5942" y="3425"/>
                      <a:pt x="7271" y="2539"/>
                      <a:pt x="7491" y="2466"/>
                    </a:cubicBezTo>
                    <a:cubicBezTo>
                      <a:pt x="7502" y="2462"/>
                      <a:pt x="7512" y="2461"/>
                      <a:pt x="7523" y="2461"/>
                    </a:cubicBezTo>
                    <a:close/>
                    <a:moveTo>
                      <a:pt x="8820" y="6154"/>
                    </a:moveTo>
                    <a:lnTo>
                      <a:pt x="10591" y="6523"/>
                    </a:lnTo>
                    <a:lnTo>
                      <a:pt x="10739" y="7925"/>
                    </a:lnTo>
                    <a:lnTo>
                      <a:pt x="9927" y="8368"/>
                    </a:lnTo>
                    <a:lnTo>
                      <a:pt x="8378" y="7999"/>
                    </a:lnTo>
                    <a:lnTo>
                      <a:pt x="8526" y="7039"/>
                    </a:lnTo>
                    <a:lnTo>
                      <a:pt x="8820" y="6154"/>
                    </a:lnTo>
                    <a:close/>
                    <a:moveTo>
                      <a:pt x="15670" y="7037"/>
                    </a:moveTo>
                    <a:cubicBezTo>
                      <a:pt x="15674" y="7037"/>
                      <a:pt x="15678" y="7037"/>
                      <a:pt x="15682" y="7038"/>
                    </a:cubicBezTo>
                    <a:cubicBezTo>
                      <a:pt x="15903" y="7112"/>
                      <a:pt x="16494" y="7333"/>
                      <a:pt x="16716" y="7554"/>
                    </a:cubicBezTo>
                    <a:cubicBezTo>
                      <a:pt x="16937" y="7775"/>
                      <a:pt x="17379" y="8144"/>
                      <a:pt x="17158" y="8440"/>
                    </a:cubicBezTo>
                    <a:cubicBezTo>
                      <a:pt x="16937" y="8735"/>
                      <a:pt x="15830" y="9916"/>
                      <a:pt x="15830" y="9916"/>
                    </a:cubicBezTo>
                    <a:cubicBezTo>
                      <a:pt x="15830" y="9916"/>
                      <a:pt x="15445" y="10815"/>
                      <a:pt x="15214" y="10815"/>
                    </a:cubicBezTo>
                    <a:cubicBezTo>
                      <a:pt x="15197" y="10815"/>
                      <a:pt x="15181" y="10811"/>
                      <a:pt x="15167" y="10801"/>
                    </a:cubicBezTo>
                    <a:cubicBezTo>
                      <a:pt x="14945" y="10654"/>
                      <a:pt x="13912" y="9326"/>
                      <a:pt x="13912" y="9326"/>
                    </a:cubicBezTo>
                    <a:cubicBezTo>
                      <a:pt x="14420" y="9180"/>
                      <a:pt x="15428" y="7037"/>
                      <a:pt x="15670" y="7037"/>
                    </a:cubicBezTo>
                    <a:close/>
                    <a:moveTo>
                      <a:pt x="4926" y="1"/>
                    </a:moveTo>
                    <a:lnTo>
                      <a:pt x="3874" y="3159"/>
                    </a:lnTo>
                    <a:lnTo>
                      <a:pt x="669" y="3160"/>
                    </a:lnTo>
                    <a:lnTo>
                      <a:pt x="1" y="3740"/>
                    </a:lnTo>
                    <a:lnTo>
                      <a:pt x="2419" y="5224"/>
                    </a:lnTo>
                    <a:cubicBezTo>
                      <a:pt x="3557" y="4762"/>
                      <a:pt x="5278" y="4089"/>
                      <a:pt x="5278" y="4089"/>
                    </a:cubicBezTo>
                    <a:lnTo>
                      <a:pt x="7197" y="5859"/>
                    </a:lnTo>
                    <a:cubicBezTo>
                      <a:pt x="7197" y="5859"/>
                      <a:pt x="6976" y="7041"/>
                      <a:pt x="6828" y="7335"/>
                    </a:cubicBezTo>
                    <a:cubicBezTo>
                      <a:pt x="6800" y="7394"/>
                      <a:pt x="6623" y="7504"/>
                      <a:pt x="6361" y="7642"/>
                    </a:cubicBezTo>
                    <a:lnTo>
                      <a:pt x="9457" y="9543"/>
                    </a:lnTo>
                    <a:lnTo>
                      <a:pt x="9780" y="9327"/>
                    </a:lnTo>
                    <a:lnTo>
                      <a:pt x="11699" y="8441"/>
                    </a:lnTo>
                    <a:lnTo>
                      <a:pt x="11698" y="5785"/>
                    </a:lnTo>
                    <a:lnTo>
                      <a:pt x="11698" y="4826"/>
                    </a:lnTo>
                    <a:cubicBezTo>
                      <a:pt x="11698" y="4826"/>
                      <a:pt x="12952" y="5342"/>
                      <a:pt x="13247" y="5490"/>
                    </a:cubicBezTo>
                    <a:cubicBezTo>
                      <a:pt x="13542" y="5637"/>
                      <a:pt x="15239" y="5490"/>
                      <a:pt x="14797" y="6522"/>
                    </a:cubicBezTo>
                    <a:cubicBezTo>
                      <a:pt x="14355" y="7555"/>
                      <a:pt x="13248" y="9252"/>
                      <a:pt x="13248" y="9252"/>
                    </a:cubicBezTo>
                    <a:lnTo>
                      <a:pt x="12584" y="10655"/>
                    </a:lnTo>
                    <a:lnTo>
                      <a:pt x="12628" y="11488"/>
                    </a:lnTo>
                    <a:lnTo>
                      <a:pt x="13350" y="11932"/>
                    </a:lnTo>
                    <a:lnTo>
                      <a:pt x="13350" y="11932"/>
                    </a:lnTo>
                    <a:lnTo>
                      <a:pt x="12880" y="10655"/>
                    </a:lnTo>
                    <a:lnTo>
                      <a:pt x="13912" y="9990"/>
                    </a:lnTo>
                    <a:lnTo>
                      <a:pt x="14650" y="11466"/>
                    </a:lnTo>
                    <a:lnTo>
                      <a:pt x="13485" y="12014"/>
                    </a:lnTo>
                    <a:lnTo>
                      <a:pt x="14696" y="12757"/>
                    </a:lnTo>
                    <a:cubicBezTo>
                      <a:pt x="16430" y="11680"/>
                      <a:pt x="19090" y="10068"/>
                      <a:pt x="19989" y="9741"/>
                    </a:cubicBezTo>
                    <a:lnTo>
                      <a:pt x="24572" y="16249"/>
                    </a:lnTo>
                    <a:lnTo>
                      <a:pt x="24216" y="16735"/>
                    </a:lnTo>
                    <a:lnTo>
                      <a:pt x="24216" y="16735"/>
                    </a:lnTo>
                    <a:lnTo>
                      <a:pt x="25253" y="16247"/>
                    </a:lnTo>
                    <a:lnTo>
                      <a:pt x="22013" y="6536"/>
                    </a:lnTo>
                    <a:lnTo>
                      <a:pt x="20731" y="6045"/>
                    </a:lnTo>
                    <a:lnTo>
                      <a:pt x="20478" y="7258"/>
                    </a:lnTo>
                    <a:lnTo>
                      <a:pt x="19962" y="8513"/>
                    </a:lnTo>
                    <a:lnTo>
                      <a:pt x="17748" y="7702"/>
                    </a:lnTo>
                    <a:lnTo>
                      <a:pt x="17010" y="6301"/>
                    </a:lnTo>
                    <a:lnTo>
                      <a:pt x="18966" y="5370"/>
                    </a:lnTo>
                    <a:lnTo>
                      <a:pt x="49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7" name="Google Shape;40517;p28"/>
              <p:cNvSpPr/>
              <p:nvPr/>
            </p:nvSpPr>
            <p:spPr>
              <a:xfrm>
                <a:off x="7980553" y="779766"/>
                <a:ext cx="403871" cy="319187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7806" extrusionOk="0">
                    <a:moveTo>
                      <a:pt x="5294" y="1"/>
                    </a:moveTo>
                    <a:cubicBezTo>
                      <a:pt x="4395" y="328"/>
                      <a:pt x="1735" y="1940"/>
                      <a:pt x="1" y="3017"/>
                    </a:cubicBezTo>
                    <a:lnTo>
                      <a:pt x="7803" y="7805"/>
                    </a:lnTo>
                    <a:lnTo>
                      <a:pt x="9521" y="6995"/>
                    </a:lnTo>
                    <a:lnTo>
                      <a:pt x="9877" y="6509"/>
                    </a:lnTo>
                    <a:lnTo>
                      <a:pt x="52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8" name="Google Shape;40518;p28"/>
              <p:cNvSpPr/>
              <p:nvPr/>
            </p:nvSpPr>
            <p:spPr>
              <a:xfrm>
                <a:off x="7406989" y="374832"/>
                <a:ext cx="174110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3324" extrusionOk="0">
                    <a:moveTo>
                      <a:pt x="3831" y="1"/>
                    </a:moveTo>
                    <a:lnTo>
                      <a:pt x="1" y="3323"/>
                    </a:lnTo>
                    <a:lnTo>
                      <a:pt x="3206" y="3322"/>
                    </a:lnTo>
                    <a:lnTo>
                      <a:pt x="4258" y="164"/>
                    </a:lnTo>
                    <a:lnTo>
                      <a:pt x="38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9" name="Google Shape;40519;p28"/>
              <p:cNvSpPr/>
              <p:nvPr/>
            </p:nvSpPr>
            <p:spPr>
              <a:xfrm>
                <a:off x="8075213" y="601036"/>
                <a:ext cx="152152" cy="128599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145" extrusionOk="0">
                    <a:moveTo>
                      <a:pt x="1956" y="1"/>
                    </a:moveTo>
                    <a:lnTo>
                      <a:pt x="0" y="932"/>
                    </a:lnTo>
                    <a:lnTo>
                      <a:pt x="738" y="2333"/>
                    </a:lnTo>
                    <a:lnTo>
                      <a:pt x="2952" y="3144"/>
                    </a:lnTo>
                    <a:lnTo>
                      <a:pt x="3468" y="1889"/>
                    </a:lnTo>
                    <a:lnTo>
                      <a:pt x="3721" y="676"/>
                    </a:lnTo>
                    <a:lnTo>
                      <a:pt x="1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0" name="Google Shape;40520;p28"/>
              <p:cNvSpPr/>
              <p:nvPr/>
            </p:nvSpPr>
            <p:spPr>
              <a:xfrm>
                <a:off x="7478546" y="548656"/>
                <a:ext cx="195454" cy="145364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3555" extrusionOk="0">
                    <a:moveTo>
                      <a:pt x="2860" y="1"/>
                    </a:moveTo>
                    <a:cubicBezTo>
                      <a:pt x="2860" y="1"/>
                      <a:pt x="1139" y="674"/>
                      <a:pt x="1" y="1136"/>
                    </a:cubicBezTo>
                    <a:lnTo>
                      <a:pt x="3943" y="3554"/>
                    </a:lnTo>
                    <a:cubicBezTo>
                      <a:pt x="4205" y="3415"/>
                      <a:pt x="4382" y="3306"/>
                      <a:pt x="4410" y="3247"/>
                    </a:cubicBezTo>
                    <a:cubicBezTo>
                      <a:pt x="4558" y="2953"/>
                      <a:pt x="4779" y="1771"/>
                      <a:pt x="4779" y="1771"/>
                    </a:cubicBezTo>
                    <a:lnTo>
                      <a:pt x="28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1" name="Google Shape;40521;p28"/>
              <p:cNvSpPr/>
              <p:nvPr/>
            </p:nvSpPr>
            <p:spPr>
              <a:xfrm>
                <a:off x="7679970" y="482087"/>
                <a:ext cx="144832" cy="129908"/>
              </a:xfrm>
              <a:custGeom>
                <a:avLst/>
                <a:gdLst/>
                <a:ahLst/>
                <a:cxnLst/>
                <a:rect l="l" t="t" r="r" b="b"/>
                <a:pathLst>
                  <a:path w="3542" h="3177" extrusionOk="0">
                    <a:moveTo>
                      <a:pt x="179" y="1"/>
                    </a:moveTo>
                    <a:cubicBezTo>
                      <a:pt x="168" y="1"/>
                      <a:pt x="158" y="2"/>
                      <a:pt x="147" y="6"/>
                    </a:cubicBezTo>
                    <a:lnTo>
                      <a:pt x="1" y="2957"/>
                    </a:lnTo>
                    <a:cubicBezTo>
                      <a:pt x="1" y="2957"/>
                      <a:pt x="489" y="2652"/>
                      <a:pt x="854" y="2652"/>
                    </a:cubicBezTo>
                    <a:cubicBezTo>
                      <a:pt x="891" y="2652"/>
                      <a:pt x="926" y="2655"/>
                      <a:pt x="959" y="2662"/>
                    </a:cubicBezTo>
                    <a:cubicBezTo>
                      <a:pt x="1328" y="2736"/>
                      <a:pt x="2362" y="2956"/>
                      <a:pt x="2362" y="2956"/>
                    </a:cubicBezTo>
                    <a:cubicBezTo>
                      <a:pt x="2362" y="2956"/>
                      <a:pt x="2766" y="3176"/>
                      <a:pt x="3029" y="3176"/>
                    </a:cubicBezTo>
                    <a:cubicBezTo>
                      <a:pt x="3139" y="3176"/>
                      <a:pt x="3225" y="3138"/>
                      <a:pt x="3247" y="3030"/>
                    </a:cubicBezTo>
                    <a:cubicBezTo>
                      <a:pt x="3320" y="2661"/>
                      <a:pt x="3542" y="1481"/>
                      <a:pt x="3542" y="1481"/>
                    </a:cubicBezTo>
                    <a:lnTo>
                      <a:pt x="1844" y="670"/>
                    </a:lnTo>
                    <a:lnTo>
                      <a:pt x="999" y="1138"/>
                    </a:lnTo>
                    <a:lnTo>
                      <a:pt x="664" y="670"/>
                    </a:lnTo>
                    <a:cubicBezTo>
                      <a:pt x="664" y="670"/>
                      <a:pt x="396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2" name="Google Shape;40522;p28"/>
              <p:cNvSpPr/>
              <p:nvPr/>
            </p:nvSpPr>
            <p:spPr>
              <a:xfrm>
                <a:off x="7622642" y="482291"/>
                <a:ext cx="63379" cy="120748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2953" extrusionOk="0">
                    <a:moveTo>
                      <a:pt x="1549" y="1"/>
                    </a:moveTo>
                    <a:cubicBezTo>
                      <a:pt x="1329" y="74"/>
                      <a:pt x="0" y="960"/>
                      <a:pt x="0" y="960"/>
                    </a:cubicBezTo>
                    <a:lnTo>
                      <a:pt x="1403" y="2952"/>
                    </a:ln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3" name="Google Shape;40523;p28"/>
              <p:cNvSpPr/>
              <p:nvPr/>
            </p:nvSpPr>
            <p:spPr>
              <a:xfrm>
                <a:off x="7722250" y="633135"/>
                <a:ext cx="96582" cy="90530"/>
              </a:xfrm>
              <a:custGeom>
                <a:avLst/>
                <a:gdLst/>
                <a:ahLst/>
                <a:cxnLst/>
                <a:rect l="l" t="t" r="r" b="b"/>
                <a:pathLst>
                  <a:path w="2362" h="2214" extrusionOk="0">
                    <a:moveTo>
                      <a:pt x="442" y="0"/>
                    </a:moveTo>
                    <a:lnTo>
                      <a:pt x="148" y="885"/>
                    </a:lnTo>
                    <a:lnTo>
                      <a:pt x="0" y="1845"/>
                    </a:lnTo>
                    <a:lnTo>
                      <a:pt x="1549" y="2214"/>
                    </a:lnTo>
                    <a:lnTo>
                      <a:pt x="2361" y="1771"/>
                    </a:lnTo>
                    <a:lnTo>
                      <a:pt x="2213" y="369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4" name="Google Shape;40524;p28"/>
              <p:cNvSpPr/>
              <p:nvPr/>
            </p:nvSpPr>
            <p:spPr>
              <a:xfrm>
                <a:off x="7766371" y="578792"/>
                <a:ext cx="236426" cy="272491"/>
              </a:xfrm>
              <a:custGeom>
                <a:avLst/>
                <a:gdLst/>
                <a:ahLst/>
                <a:cxnLst/>
                <a:rect l="l" t="t" r="r" b="b"/>
                <a:pathLst>
                  <a:path w="5782" h="6664" extrusionOk="0">
                    <a:moveTo>
                      <a:pt x="2241" y="1"/>
                    </a:moveTo>
                    <a:lnTo>
                      <a:pt x="2241" y="960"/>
                    </a:lnTo>
                    <a:lnTo>
                      <a:pt x="2242" y="3616"/>
                    </a:lnTo>
                    <a:lnTo>
                      <a:pt x="323" y="4501"/>
                    </a:lnTo>
                    <a:lnTo>
                      <a:pt x="0" y="4717"/>
                    </a:lnTo>
                    <a:lnTo>
                      <a:pt x="3171" y="6663"/>
                    </a:lnTo>
                    <a:lnTo>
                      <a:pt x="3127" y="5830"/>
                    </a:lnTo>
                    <a:lnTo>
                      <a:pt x="3791" y="4427"/>
                    </a:lnTo>
                    <a:cubicBezTo>
                      <a:pt x="3791" y="4427"/>
                      <a:pt x="4898" y="2730"/>
                      <a:pt x="5340" y="1697"/>
                    </a:cubicBezTo>
                    <a:cubicBezTo>
                      <a:pt x="5782" y="663"/>
                      <a:pt x="4085" y="812"/>
                      <a:pt x="3790" y="665"/>
                    </a:cubicBezTo>
                    <a:cubicBezTo>
                      <a:pt x="3495" y="517"/>
                      <a:pt x="2241" y="1"/>
                      <a:pt x="22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5" name="Google Shape;40525;p28"/>
              <p:cNvSpPr/>
              <p:nvPr/>
            </p:nvSpPr>
            <p:spPr>
              <a:xfrm>
                <a:off x="7948495" y="669200"/>
                <a:ext cx="141847" cy="154564"/>
              </a:xfrm>
              <a:custGeom>
                <a:avLst/>
                <a:gdLst/>
                <a:ahLst/>
                <a:cxnLst/>
                <a:rect l="l" t="t" r="r" b="b"/>
                <a:pathLst>
                  <a:path w="3469" h="3780" extrusionOk="0">
                    <a:moveTo>
                      <a:pt x="1759" y="1"/>
                    </a:moveTo>
                    <a:cubicBezTo>
                      <a:pt x="1516" y="1"/>
                      <a:pt x="509" y="2144"/>
                      <a:pt x="0" y="2290"/>
                    </a:cubicBezTo>
                    <a:cubicBezTo>
                      <a:pt x="0" y="2290"/>
                      <a:pt x="1034" y="3618"/>
                      <a:pt x="1256" y="3765"/>
                    </a:cubicBezTo>
                    <a:cubicBezTo>
                      <a:pt x="1270" y="3775"/>
                      <a:pt x="1286" y="3780"/>
                      <a:pt x="1303" y="3780"/>
                    </a:cubicBezTo>
                    <a:cubicBezTo>
                      <a:pt x="1534" y="3780"/>
                      <a:pt x="1919" y="2880"/>
                      <a:pt x="1919" y="2880"/>
                    </a:cubicBezTo>
                    <a:cubicBezTo>
                      <a:pt x="1919" y="2880"/>
                      <a:pt x="3025" y="1699"/>
                      <a:pt x="3247" y="1404"/>
                    </a:cubicBezTo>
                    <a:cubicBezTo>
                      <a:pt x="3468" y="1108"/>
                      <a:pt x="3026" y="739"/>
                      <a:pt x="2805" y="519"/>
                    </a:cubicBezTo>
                    <a:cubicBezTo>
                      <a:pt x="2583" y="297"/>
                      <a:pt x="1992" y="76"/>
                      <a:pt x="1771" y="2"/>
                    </a:cubicBezTo>
                    <a:cubicBezTo>
                      <a:pt x="1767" y="1"/>
                      <a:pt x="1763" y="1"/>
                      <a:pt x="1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6" name="Google Shape;40526;p28"/>
              <p:cNvSpPr/>
              <p:nvPr/>
            </p:nvSpPr>
            <p:spPr>
              <a:xfrm>
                <a:off x="7906296" y="789948"/>
                <a:ext cx="72457" cy="82802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2025" extrusionOk="0">
                    <a:moveTo>
                      <a:pt x="1033" y="1"/>
                    </a:moveTo>
                    <a:lnTo>
                      <a:pt x="1" y="666"/>
                    </a:lnTo>
                    <a:lnTo>
                      <a:pt x="471" y="1943"/>
                    </a:lnTo>
                    <a:lnTo>
                      <a:pt x="606" y="2025"/>
                    </a:lnTo>
                    <a:lnTo>
                      <a:pt x="1771" y="1477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7" name="Google Shape;40527;p28"/>
              <p:cNvSpPr/>
              <p:nvPr/>
            </p:nvSpPr>
            <p:spPr>
              <a:xfrm>
                <a:off x="7555174" y="483273"/>
                <a:ext cx="37782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924" h="1140" extrusionOk="0">
                    <a:moveTo>
                      <a:pt x="242" y="1"/>
                    </a:moveTo>
                    <a:cubicBezTo>
                      <a:pt x="242" y="1"/>
                      <a:pt x="0" y="430"/>
                      <a:pt x="49" y="574"/>
                    </a:cubicBezTo>
                    <a:cubicBezTo>
                      <a:pt x="97" y="716"/>
                      <a:pt x="728" y="1139"/>
                      <a:pt x="728" y="1139"/>
                    </a:cubicBezTo>
                    <a:lnTo>
                      <a:pt x="924" y="334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28" name="Google Shape;40528;p28"/>
            <p:cNvGrpSpPr/>
            <p:nvPr/>
          </p:nvGrpSpPr>
          <p:grpSpPr>
            <a:xfrm>
              <a:off x="-303281" y="60586"/>
              <a:ext cx="1310933" cy="1785544"/>
              <a:chOff x="361519" y="619886"/>
              <a:chExt cx="1310933" cy="1785544"/>
            </a:xfrm>
          </p:grpSpPr>
          <p:sp>
            <p:nvSpPr>
              <p:cNvPr id="40529" name="Google Shape;40529;p28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0" name="Google Shape;40530;p28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1" name="Google Shape;40531;p28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2" name="Google Shape;40532;p28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3" name="Google Shape;40533;p28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4" name="Google Shape;40534;p28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5" name="Google Shape;40535;p28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6" name="Google Shape;40536;p28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7" name="Google Shape;40537;p28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8" name="Google Shape;40538;p28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9" name="Google Shape;40539;p28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0" name="Google Shape;40540;p28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1" name="Google Shape;40541;p28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2" name="Google Shape;40542;p28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3" name="Google Shape;40543;p28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4" name="Google Shape;40544;p28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5" name="Google Shape;40545;p28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6" name="Google Shape;40546;p28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7" name="Google Shape;40547;p28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8" name="Google Shape;40548;p28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9" name="Google Shape;40549;p28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0" name="Google Shape;40550;p28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1" name="Google Shape;40551;p28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2" name="Google Shape;40552;p28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53" name="Google Shape;40553;p28"/>
            <p:cNvGrpSpPr/>
            <p:nvPr/>
          </p:nvGrpSpPr>
          <p:grpSpPr>
            <a:xfrm>
              <a:off x="638895" y="2707546"/>
              <a:ext cx="794452" cy="1252870"/>
              <a:chOff x="3514220" y="2747434"/>
              <a:chExt cx="794452" cy="1252870"/>
            </a:xfrm>
          </p:grpSpPr>
          <p:sp>
            <p:nvSpPr>
              <p:cNvPr id="40554" name="Google Shape;40554;p28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5" name="Google Shape;40555;p28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6" name="Google Shape;40556;p28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7" name="Google Shape;40557;p28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8" name="Google Shape;40558;p28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9" name="Google Shape;40559;p28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0" name="Google Shape;40560;p28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1" name="Google Shape;40561;p28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2" name="Google Shape;40562;p28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3" name="Google Shape;40563;p28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4" name="Google Shape;40564;p28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5" name="Google Shape;40565;p28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6" name="Google Shape;40566;p28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7" name="Google Shape;40567;p28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8" name="Google Shape;40568;p28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9" name="Google Shape;40569;p28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0" name="Google Shape;40570;p28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1" name="Google Shape;40571;p28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2" name="Google Shape;40572;p28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3" name="Google Shape;40573;p28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4" name="Google Shape;40574;p28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5" name="Google Shape;40575;p28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6" name="Google Shape;40576;p28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7" name="Google Shape;40577;p28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8" name="Google Shape;40578;p28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9" name="Google Shape;40579;p28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0" name="Google Shape;40580;p28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1" name="Google Shape;40581;p28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2" name="Google Shape;40582;p28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3" name="Google Shape;40583;p28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4" name="Google Shape;40584;p28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5" name="Google Shape;40585;p28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6" name="Google Shape;40586;p28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7" name="Google Shape;40587;p28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8" name="Google Shape;40588;p28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9" name="Google Shape;40589;p28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0" name="Google Shape;40590;p28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1" name="Google Shape;40591;p28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2" name="Google Shape;40592;p28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3" name="Google Shape;40593;p28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4" name="Google Shape;40594;p28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5" name="Google Shape;40595;p28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6" name="Google Shape;40596;p28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7" name="Google Shape;40597;p28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8" name="Google Shape;40598;p28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9" name="Google Shape;40599;p28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0" name="Google Shape;40600;p28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601" name="Google Shape;40601;p28"/>
            <p:cNvGrpSpPr/>
            <p:nvPr/>
          </p:nvGrpSpPr>
          <p:grpSpPr>
            <a:xfrm rot="5666348">
              <a:off x="7997106" y="3332186"/>
              <a:ext cx="604927" cy="927385"/>
              <a:chOff x="6284394" y="2620102"/>
              <a:chExt cx="604927" cy="927385"/>
            </a:xfrm>
          </p:grpSpPr>
          <p:sp>
            <p:nvSpPr>
              <p:cNvPr id="40602" name="Google Shape;40602;p28"/>
              <p:cNvSpPr/>
              <p:nvPr/>
            </p:nvSpPr>
            <p:spPr>
              <a:xfrm>
                <a:off x="6284394" y="2620102"/>
                <a:ext cx="599447" cy="927385"/>
              </a:xfrm>
              <a:custGeom>
                <a:avLst/>
                <a:gdLst/>
                <a:ahLst/>
                <a:cxnLst/>
                <a:rect l="l" t="t" r="r" b="b"/>
                <a:pathLst>
                  <a:path w="14660" h="22680" extrusionOk="0">
                    <a:moveTo>
                      <a:pt x="10815" y="5717"/>
                    </a:moveTo>
                    <a:lnTo>
                      <a:pt x="11674" y="8827"/>
                    </a:lnTo>
                    <a:lnTo>
                      <a:pt x="7737" y="10348"/>
                    </a:lnTo>
                    <a:lnTo>
                      <a:pt x="6811" y="7833"/>
                    </a:lnTo>
                    <a:lnTo>
                      <a:pt x="8797" y="6245"/>
                    </a:lnTo>
                    <a:lnTo>
                      <a:pt x="10815" y="5717"/>
                    </a:lnTo>
                    <a:close/>
                    <a:moveTo>
                      <a:pt x="10217" y="10027"/>
                    </a:moveTo>
                    <a:lnTo>
                      <a:pt x="10490" y="10306"/>
                    </a:lnTo>
                    <a:lnTo>
                      <a:pt x="10677" y="11351"/>
                    </a:lnTo>
                    <a:lnTo>
                      <a:pt x="9742" y="11800"/>
                    </a:lnTo>
                    <a:lnTo>
                      <a:pt x="9621" y="11150"/>
                    </a:lnTo>
                    <a:cubicBezTo>
                      <a:pt x="9621" y="11150"/>
                      <a:pt x="8958" y="10634"/>
                      <a:pt x="8916" y="10518"/>
                    </a:cubicBezTo>
                    <a:cubicBezTo>
                      <a:pt x="8874" y="10403"/>
                      <a:pt x="10217" y="10027"/>
                      <a:pt x="10217" y="10027"/>
                    </a:cubicBezTo>
                    <a:close/>
                    <a:moveTo>
                      <a:pt x="7107" y="10030"/>
                    </a:moveTo>
                    <a:cubicBezTo>
                      <a:pt x="7203" y="10030"/>
                      <a:pt x="7149" y="10737"/>
                      <a:pt x="7149" y="10737"/>
                    </a:cubicBezTo>
                    <a:lnTo>
                      <a:pt x="8910" y="11320"/>
                    </a:lnTo>
                    <a:lnTo>
                      <a:pt x="8023" y="12827"/>
                    </a:lnTo>
                    <a:lnTo>
                      <a:pt x="6364" y="12559"/>
                    </a:lnTo>
                    <a:lnTo>
                      <a:pt x="6297" y="11915"/>
                    </a:lnTo>
                    <a:lnTo>
                      <a:pt x="5994" y="10663"/>
                    </a:lnTo>
                    <a:cubicBezTo>
                      <a:pt x="5994" y="10663"/>
                      <a:pt x="6966" y="10135"/>
                      <a:pt x="7088" y="10038"/>
                    </a:cubicBezTo>
                    <a:cubicBezTo>
                      <a:pt x="7095" y="10032"/>
                      <a:pt x="7101" y="10030"/>
                      <a:pt x="7107" y="10030"/>
                    </a:cubicBezTo>
                    <a:close/>
                    <a:moveTo>
                      <a:pt x="5967" y="12035"/>
                    </a:moveTo>
                    <a:lnTo>
                      <a:pt x="5994" y="12692"/>
                    </a:lnTo>
                    <a:lnTo>
                      <a:pt x="5768" y="13143"/>
                    </a:lnTo>
                    <a:lnTo>
                      <a:pt x="5586" y="12294"/>
                    </a:lnTo>
                    <a:lnTo>
                      <a:pt x="5967" y="12035"/>
                    </a:lnTo>
                    <a:close/>
                    <a:moveTo>
                      <a:pt x="4907" y="13387"/>
                    </a:moveTo>
                    <a:cubicBezTo>
                      <a:pt x="4991" y="13387"/>
                      <a:pt x="4958" y="13882"/>
                      <a:pt x="4958" y="13882"/>
                    </a:cubicBezTo>
                    <a:lnTo>
                      <a:pt x="2603" y="14952"/>
                    </a:lnTo>
                    <a:lnTo>
                      <a:pt x="2233" y="14206"/>
                    </a:lnTo>
                    <a:cubicBezTo>
                      <a:pt x="2233" y="14206"/>
                      <a:pt x="4775" y="13485"/>
                      <a:pt x="4886" y="13396"/>
                    </a:cubicBezTo>
                    <a:cubicBezTo>
                      <a:pt x="4893" y="13390"/>
                      <a:pt x="4900" y="13387"/>
                      <a:pt x="4907" y="13387"/>
                    </a:cubicBezTo>
                    <a:close/>
                    <a:moveTo>
                      <a:pt x="8432" y="13590"/>
                    </a:moveTo>
                    <a:lnTo>
                      <a:pt x="8199" y="18387"/>
                    </a:lnTo>
                    <a:cubicBezTo>
                      <a:pt x="8199" y="18387"/>
                      <a:pt x="5452" y="17328"/>
                      <a:pt x="4891" y="16964"/>
                    </a:cubicBezTo>
                    <a:lnTo>
                      <a:pt x="2807" y="15376"/>
                    </a:lnTo>
                    <a:lnTo>
                      <a:pt x="4593" y="14218"/>
                    </a:lnTo>
                    <a:lnTo>
                      <a:pt x="4891" y="16964"/>
                    </a:lnTo>
                    <a:lnTo>
                      <a:pt x="5718" y="13590"/>
                    </a:lnTo>
                    <a:close/>
                    <a:moveTo>
                      <a:pt x="5702" y="0"/>
                    </a:moveTo>
                    <a:lnTo>
                      <a:pt x="5666" y="385"/>
                    </a:lnTo>
                    <a:cubicBezTo>
                      <a:pt x="5666" y="385"/>
                      <a:pt x="5577" y="354"/>
                      <a:pt x="5427" y="302"/>
                    </a:cubicBezTo>
                    <a:lnTo>
                      <a:pt x="4453" y="4476"/>
                    </a:lnTo>
                    <a:lnTo>
                      <a:pt x="4218" y="5561"/>
                    </a:lnTo>
                    <a:lnTo>
                      <a:pt x="5753" y="3797"/>
                    </a:lnTo>
                    <a:lnTo>
                      <a:pt x="6250" y="2044"/>
                    </a:lnTo>
                    <a:lnTo>
                      <a:pt x="8169" y="2408"/>
                    </a:lnTo>
                    <a:lnTo>
                      <a:pt x="10121" y="2475"/>
                    </a:lnTo>
                    <a:lnTo>
                      <a:pt x="10782" y="4658"/>
                    </a:lnTo>
                    <a:lnTo>
                      <a:pt x="7407" y="5187"/>
                    </a:lnTo>
                    <a:lnTo>
                      <a:pt x="4628" y="7138"/>
                    </a:lnTo>
                    <a:lnTo>
                      <a:pt x="4206" y="5613"/>
                    </a:lnTo>
                    <a:lnTo>
                      <a:pt x="3258" y="10000"/>
                    </a:lnTo>
                    <a:lnTo>
                      <a:pt x="4164" y="9950"/>
                    </a:lnTo>
                    <a:lnTo>
                      <a:pt x="5355" y="11439"/>
                    </a:lnTo>
                    <a:lnTo>
                      <a:pt x="5024" y="13060"/>
                    </a:lnTo>
                    <a:lnTo>
                      <a:pt x="689" y="14085"/>
                    </a:lnTo>
                    <a:lnTo>
                      <a:pt x="689" y="14085"/>
                    </a:lnTo>
                    <a:lnTo>
                      <a:pt x="713" y="13880"/>
                    </a:lnTo>
                    <a:lnTo>
                      <a:pt x="1" y="14614"/>
                    </a:lnTo>
                    <a:lnTo>
                      <a:pt x="324" y="16636"/>
                    </a:lnTo>
                    <a:lnTo>
                      <a:pt x="5343" y="19220"/>
                    </a:lnTo>
                    <a:lnTo>
                      <a:pt x="6414" y="22680"/>
                    </a:lnTo>
                    <a:lnTo>
                      <a:pt x="8657" y="17600"/>
                    </a:lnTo>
                    <a:cubicBezTo>
                      <a:pt x="8662" y="17425"/>
                      <a:pt x="8650" y="17286"/>
                      <a:pt x="8611" y="17236"/>
                    </a:cubicBezTo>
                    <a:cubicBezTo>
                      <a:pt x="8596" y="17218"/>
                      <a:pt x="8593" y="17210"/>
                      <a:pt x="8600" y="17210"/>
                    </a:cubicBezTo>
                    <a:cubicBezTo>
                      <a:pt x="8615" y="17210"/>
                      <a:pt x="8683" y="17256"/>
                      <a:pt x="8778" y="17327"/>
                    </a:cubicBezTo>
                    <a:lnTo>
                      <a:pt x="9007" y="16810"/>
                    </a:lnTo>
                    <a:cubicBezTo>
                      <a:pt x="8861" y="16607"/>
                      <a:pt x="8723" y="16408"/>
                      <a:pt x="8684" y="16331"/>
                    </a:cubicBezTo>
                    <a:cubicBezTo>
                      <a:pt x="8592" y="16155"/>
                      <a:pt x="9255" y="15427"/>
                      <a:pt x="9255" y="15427"/>
                    </a:cubicBezTo>
                    <a:cubicBezTo>
                      <a:pt x="9255" y="15427"/>
                      <a:pt x="9342" y="15574"/>
                      <a:pt x="9464" y="15773"/>
                    </a:cubicBezTo>
                    <a:lnTo>
                      <a:pt x="9745" y="15138"/>
                    </a:lnTo>
                    <a:cubicBezTo>
                      <a:pt x="9428" y="15038"/>
                      <a:pt x="8909" y="14806"/>
                      <a:pt x="8909" y="14806"/>
                    </a:cubicBezTo>
                    <a:lnTo>
                      <a:pt x="9037" y="13908"/>
                    </a:lnTo>
                    <a:lnTo>
                      <a:pt x="9341" y="13416"/>
                    </a:lnTo>
                    <a:lnTo>
                      <a:pt x="9729" y="13901"/>
                    </a:lnTo>
                    <a:cubicBezTo>
                      <a:pt x="9729" y="13901"/>
                      <a:pt x="9809" y="14439"/>
                      <a:pt x="9888" y="14816"/>
                    </a:cubicBezTo>
                    <a:lnTo>
                      <a:pt x="10146" y="14232"/>
                    </a:lnTo>
                    <a:cubicBezTo>
                      <a:pt x="9978" y="13719"/>
                      <a:pt x="9779" y="13240"/>
                      <a:pt x="9556" y="12962"/>
                    </a:cubicBezTo>
                    <a:cubicBezTo>
                      <a:pt x="8943" y="12196"/>
                      <a:pt x="10317" y="12168"/>
                      <a:pt x="10523" y="12168"/>
                    </a:cubicBezTo>
                    <a:cubicBezTo>
                      <a:pt x="10539" y="12168"/>
                      <a:pt x="10548" y="12168"/>
                      <a:pt x="10548" y="12168"/>
                    </a:cubicBezTo>
                    <a:lnTo>
                      <a:pt x="10876" y="12577"/>
                    </a:lnTo>
                    <a:lnTo>
                      <a:pt x="11066" y="12147"/>
                    </a:lnTo>
                    <a:lnTo>
                      <a:pt x="10817" y="11837"/>
                    </a:lnTo>
                    <a:lnTo>
                      <a:pt x="10994" y="11497"/>
                    </a:lnTo>
                    <a:lnTo>
                      <a:pt x="11005" y="11026"/>
                    </a:lnTo>
                    <a:cubicBezTo>
                      <a:pt x="11154" y="11108"/>
                      <a:pt x="11305" y="11187"/>
                      <a:pt x="11454" y="11268"/>
                    </a:cubicBezTo>
                    <a:lnTo>
                      <a:pt x="13911" y="5705"/>
                    </a:lnTo>
                    <a:lnTo>
                      <a:pt x="13130" y="5922"/>
                    </a:lnTo>
                    <a:lnTo>
                      <a:pt x="13130" y="5922"/>
                    </a:lnTo>
                    <a:lnTo>
                      <a:pt x="13561" y="4763"/>
                    </a:lnTo>
                    <a:lnTo>
                      <a:pt x="14586" y="3672"/>
                    </a:lnTo>
                    <a:lnTo>
                      <a:pt x="14659" y="3645"/>
                    </a:lnTo>
                    <a:lnTo>
                      <a:pt x="14391" y="3516"/>
                    </a:lnTo>
                    <a:cubicBezTo>
                      <a:pt x="14336" y="3560"/>
                      <a:pt x="14295" y="3590"/>
                      <a:pt x="14295" y="3590"/>
                    </a:cubicBezTo>
                    <a:lnTo>
                      <a:pt x="14178" y="3501"/>
                    </a:lnTo>
                    <a:lnTo>
                      <a:pt x="14169" y="3410"/>
                    </a:lnTo>
                    <a:lnTo>
                      <a:pt x="13826" y="3245"/>
                    </a:lnTo>
                    <a:lnTo>
                      <a:pt x="13826" y="3245"/>
                    </a:lnTo>
                    <a:cubicBezTo>
                      <a:pt x="13850" y="3346"/>
                      <a:pt x="13866" y="3418"/>
                      <a:pt x="13866" y="3418"/>
                    </a:cubicBezTo>
                    <a:lnTo>
                      <a:pt x="13106" y="4025"/>
                    </a:lnTo>
                    <a:lnTo>
                      <a:pt x="12201" y="3204"/>
                    </a:lnTo>
                    <a:cubicBezTo>
                      <a:pt x="12201" y="3204"/>
                      <a:pt x="12558" y="2992"/>
                      <a:pt x="12906" y="2804"/>
                    </a:cubicBezTo>
                    <a:lnTo>
                      <a:pt x="12429" y="2576"/>
                    </a:lnTo>
                    <a:lnTo>
                      <a:pt x="11685" y="3368"/>
                    </a:lnTo>
                    <a:lnTo>
                      <a:pt x="10604" y="2639"/>
                    </a:lnTo>
                    <a:cubicBezTo>
                      <a:pt x="10604" y="2639"/>
                      <a:pt x="11017" y="2328"/>
                      <a:pt x="11365" y="2065"/>
                    </a:cubicBezTo>
                    <a:lnTo>
                      <a:pt x="7492" y="208"/>
                    </a:lnTo>
                    <a:lnTo>
                      <a:pt x="570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3" name="Google Shape;40603;p28"/>
              <p:cNvSpPr/>
              <p:nvPr/>
            </p:nvSpPr>
            <p:spPr>
              <a:xfrm>
                <a:off x="6484347" y="3175797"/>
                <a:ext cx="144791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3541" h="4798" extrusionOk="0">
                    <a:moveTo>
                      <a:pt x="828" y="0"/>
                    </a:moveTo>
                    <a:lnTo>
                      <a:pt x="1" y="3374"/>
                    </a:lnTo>
                    <a:cubicBezTo>
                      <a:pt x="562" y="3738"/>
                      <a:pt x="3309" y="4797"/>
                      <a:pt x="3309" y="4797"/>
                    </a:cubicBezTo>
                    <a:lnTo>
                      <a:pt x="3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4" name="Google Shape;40604;p28"/>
              <p:cNvSpPr/>
              <p:nvPr/>
            </p:nvSpPr>
            <p:spPr>
              <a:xfrm>
                <a:off x="6650074" y="3117611"/>
                <a:ext cx="79081" cy="84479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2066" extrusionOk="0">
                    <a:moveTo>
                      <a:pt x="1580" y="1"/>
                    </a:moveTo>
                    <a:cubicBezTo>
                      <a:pt x="1374" y="1"/>
                      <a:pt x="0" y="29"/>
                      <a:pt x="613" y="796"/>
                    </a:cubicBezTo>
                    <a:cubicBezTo>
                      <a:pt x="836" y="1073"/>
                      <a:pt x="1035" y="1552"/>
                      <a:pt x="1201" y="2065"/>
                    </a:cubicBezTo>
                    <a:lnTo>
                      <a:pt x="1933" y="410"/>
                    </a:lnTo>
                    <a:lnTo>
                      <a:pt x="1605" y="1"/>
                    </a:lnTo>
                    <a:cubicBezTo>
                      <a:pt x="1605" y="1"/>
                      <a:pt x="1596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5" name="Google Shape;40605;p28"/>
              <p:cNvSpPr/>
              <p:nvPr/>
            </p:nvSpPr>
            <p:spPr>
              <a:xfrm>
                <a:off x="6562896" y="2853830"/>
                <a:ext cx="198889" cy="189443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4633" extrusionOk="0">
                    <a:moveTo>
                      <a:pt x="4004" y="1"/>
                    </a:moveTo>
                    <a:lnTo>
                      <a:pt x="1986" y="529"/>
                    </a:lnTo>
                    <a:lnTo>
                      <a:pt x="1" y="2117"/>
                    </a:lnTo>
                    <a:lnTo>
                      <a:pt x="926" y="4632"/>
                    </a:lnTo>
                    <a:lnTo>
                      <a:pt x="4864" y="3111"/>
                    </a:lnTo>
                    <a:lnTo>
                      <a:pt x="40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6" name="Google Shape;40606;p28"/>
              <p:cNvSpPr/>
              <p:nvPr/>
            </p:nvSpPr>
            <p:spPr>
              <a:xfrm>
                <a:off x="6312568" y="3026958"/>
                <a:ext cx="190793" cy="169080"/>
              </a:xfrm>
              <a:custGeom>
                <a:avLst/>
                <a:gdLst/>
                <a:ahLst/>
                <a:cxnLst/>
                <a:rect l="l" t="t" r="r" b="b"/>
                <a:pathLst>
                  <a:path w="4666" h="4135" extrusionOk="0">
                    <a:moveTo>
                      <a:pt x="3475" y="0"/>
                    </a:moveTo>
                    <a:lnTo>
                      <a:pt x="2569" y="50"/>
                    </a:lnTo>
                    <a:lnTo>
                      <a:pt x="2219" y="1667"/>
                    </a:lnTo>
                    <a:lnTo>
                      <a:pt x="23" y="3930"/>
                    </a:lnTo>
                    <a:lnTo>
                      <a:pt x="0" y="4135"/>
                    </a:lnTo>
                    <a:lnTo>
                      <a:pt x="0" y="4135"/>
                    </a:lnTo>
                    <a:lnTo>
                      <a:pt x="4335" y="3110"/>
                    </a:lnTo>
                    <a:lnTo>
                      <a:pt x="4665" y="1489"/>
                    </a:lnTo>
                    <a:lnTo>
                      <a:pt x="347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7" name="Google Shape;40607;p28"/>
              <p:cNvSpPr/>
              <p:nvPr/>
            </p:nvSpPr>
            <p:spPr>
              <a:xfrm>
                <a:off x="6399132" y="3201435"/>
                <a:ext cx="85256" cy="112366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748" extrusionOk="0">
                    <a:moveTo>
                      <a:pt x="1787" y="1"/>
                    </a:moveTo>
                    <a:lnTo>
                      <a:pt x="1" y="1159"/>
                    </a:lnTo>
                    <a:lnTo>
                      <a:pt x="2085" y="2747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8" name="Google Shape;40608;p28"/>
              <p:cNvSpPr/>
              <p:nvPr/>
            </p:nvSpPr>
            <p:spPr>
              <a:xfrm>
                <a:off x="6456378" y="2703641"/>
                <a:ext cx="268934" cy="2083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5095" extrusionOk="0">
                    <a:moveTo>
                      <a:pt x="2044" y="1"/>
                    </a:moveTo>
                    <a:lnTo>
                      <a:pt x="1547" y="1754"/>
                    </a:lnTo>
                    <a:lnTo>
                      <a:pt x="12" y="3518"/>
                    </a:lnTo>
                    <a:lnTo>
                      <a:pt x="0" y="3570"/>
                    </a:lnTo>
                    <a:lnTo>
                      <a:pt x="422" y="5095"/>
                    </a:lnTo>
                    <a:lnTo>
                      <a:pt x="3201" y="3144"/>
                    </a:lnTo>
                    <a:lnTo>
                      <a:pt x="6576" y="2615"/>
                    </a:lnTo>
                    <a:lnTo>
                      <a:pt x="5915" y="432"/>
                    </a:lnTo>
                    <a:lnTo>
                      <a:pt x="3963" y="365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9" name="Google Shape;40609;p28"/>
              <p:cNvSpPr/>
              <p:nvPr/>
            </p:nvSpPr>
            <p:spPr>
              <a:xfrm>
                <a:off x="6635762" y="3250871"/>
                <a:ext cx="35656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384" extrusionOk="0">
                    <a:moveTo>
                      <a:pt x="662" y="1"/>
                    </a:moveTo>
                    <a:cubicBezTo>
                      <a:pt x="662" y="1"/>
                      <a:pt x="0" y="729"/>
                      <a:pt x="91" y="905"/>
                    </a:cubicBezTo>
                    <a:cubicBezTo>
                      <a:pt x="130" y="981"/>
                      <a:pt x="268" y="1181"/>
                      <a:pt x="414" y="1384"/>
                    </a:cubicBezTo>
                    <a:lnTo>
                      <a:pt x="871" y="347"/>
                    </a:lnTo>
                    <a:cubicBezTo>
                      <a:pt x="749" y="148"/>
                      <a:pt x="662" y="1"/>
                      <a:pt x="6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0" name="Google Shape;40610;p28"/>
              <p:cNvSpPr/>
              <p:nvPr/>
            </p:nvSpPr>
            <p:spPr>
              <a:xfrm>
                <a:off x="6529489" y="3030188"/>
                <a:ext cx="119235" cy="114410"/>
              </a:xfrm>
              <a:custGeom>
                <a:avLst/>
                <a:gdLst/>
                <a:ahLst/>
                <a:cxnLst/>
                <a:rect l="l" t="t" r="r" b="b"/>
                <a:pathLst>
                  <a:path w="2916" h="2798" extrusionOk="0">
                    <a:moveTo>
                      <a:pt x="1113" y="1"/>
                    </a:moveTo>
                    <a:cubicBezTo>
                      <a:pt x="1107" y="1"/>
                      <a:pt x="1101" y="3"/>
                      <a:pt x="1094" y="9"/>
                    </a:cubicBezTo>
                    <a:cubicBezTo>
                      <a:pt x="972" y="106"/>
                      <a:pt x="0" y="634"/>
                      <a:pt x="0" y="634"/>
                    </a:cubicBezTo>
                    <a:lnTo>
                      <a:pt x="303" y="1886"/>
                    </a:lnTo>
                    <a:lnTo>
                      <a:pt x="370" y="2530"/>
                    </a:lnTo>
                    <a:lnTo>
                      <a:pt x="2029" y="2798"/>
                    </a:lnTo>
                    <a:lnTo>
                      <a:pt x="2916" y="1291"/>
                    </a:lnTo>
                    <a:lnTo>
                      <a:pt x="1155" y="708"/>
                    </a:lnTo>
                    <a:cubicBezTo>
                      <a:pt x="1155" y="708"/>
                      <a:pt x="1209" y="1"/>
                      <a:pt x="11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1" name="Google Shape;40611;p28"/>
              <p:cNvSpPr/>
              <p:nvPr/>
            </p:nvSpPr>
            <p:spPr>
              <a:xfrm>
                <a:off x="6647211" y="3030065"/>
                <a:ext cx="73806" cy="72580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775" extrusionOk="0">
                    <a:moveTo>
                      <a:pt x="1344" y="1"/>
                    </a:moveTo>
                    <a:cubicBezTo>
                      <a:pt x="1344" y="1"/>
                      <a:pt x="1" y="377"/>
                      <a:pt x="43" y="492"/>
                    </a:cubicBezTo>
                    <a:cubicBezTo>
                      <a:pt x="85" y="608"/>
                      <a:pt x="748" y="1124"/>
                      <a:pt x="748" y="1124"/>
                    </a:cubicBezTo>
                    <a:lnTo>
                      <a:pt x="869" y="1774"/>
                    </a:lnTo>
                    <a:lnTo>
                      <a:pt x="1804" y="1325"/>
                    </a:lnTo>
                    <a:lnTo>
                      <a:pt x="1617" y="280"/>
                    </a:lnTo>
                    <a:lnTo>
                      <a:pt x="13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2" name="Google Shape;40612;p28"/>
              <p:cNvSpPr/>
              <p:nvPr/>
            </p:nvSpPr>
            <p:spPr>
              <a:xfrm>
                <a:off x="6648643" y="3168683"/>
                <a:ext cx="40031" cy="7045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723" extrusionOk="0">
                    <a:moveTo>
                      <a:pt x="433" y="0"/>
                    </a:moveTo>
                    <a:lnTo>
                      <a:pt x="129" y="492"/>
                    </a:lnTo>
                    <a:lnTo>
                      <a:pt x="1" y="1391"/>
                    </a:lnTo>
                    <a:cubicBezTo>
                      <a:pt x="1" y="1391"/>
                      <a:pt x="520" y="1622"/>
                      <a:pt x="837" y="1722"/>
                    </a:cubicBezTo>
                    <a:lnTo>
                      <a:pt x="979" y="1400"/>
                    </a:lnTo>
                    <a:cubicBezTo>
                      <a:pt x="901" y="1023"/>
                      <a:pt x="821" y="486"/>
                      <a:pt x="821" y="486"/>
                    </a:cubicBezTo>
                    <a:lnTo>
                      <a:pt x="4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3" name="Google Shape;40613;p28"/>
              <p:cNvSpPr/>
              <p:nvPr/>
            </p:nvSpPr>
            <p:spPr>
              <a:xfrm>
                <a:off x="6635762" y="3323778"/>
                <a:ext cx="7565" cy="16029"/>
              </a:xfrm>
              <a:custGeom>
                <a:avLst/>
                <a:gdLst/>
                <a:ahLst/>
                <a:cxnLst/>
                <a:rect l="l" t="t" r="r" b="b"/>
                <a:pathLst>
                  <a:path w="185" h="392" extrusionOk="0">
                    <a:moveTo>
                      <a:pt x="7" y="1"/>
                    </a:moveTo>
                    <a:cubicBezTo>
                      <a:pt x="0" y="1"/>
                      <a:pt x="3" y="9"/>
                      <a:pt x="18" y="27"/>
                    </a:cubicBezTo>
                    <a:cubicBezTo>
                      <a:pt x="57" y="77"/>
                      <a:pt x="69" y="216"/>
                      <a:pt x="64" y="391"/>
                    </a:cubicBezTo>
                    <a:lnTo>
                      <a:pt x="185" y="118"/>
                    </a:lnTo>
                    <a:cubicBezTo>
                      <a:pt x="90" y="47"/>
                      <a:pt x="22" y="1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4" name="Google Shape;40614;p28"/>
              <p:cNvSpPr/>
              <p:nvPr/>
            </p:nvSpPr>
            <p:spPr>
              <a:xfrm>
                <a:off x="6726702" y="3070955"/>
                <a:ext cx="26088" cy="45879"/>
              </a:xfrm>
              <a:custGeom>
                <a:avLst/>
                <a:gdLst/>
                <a:ahLst/>
                <a:cxnLst/>
                <a:rect l="l" t="t" r="r" b="b"/>
                <a:pathLst>
                  <a:path w="638" h="1122" extrusionOk="0">
                    <a:moveTo>
                      <a:pt x="188" y="0"/>
                    </a:moveTo>
                    <a:lnTo>
                      <a:pt x="177" y="471"/>
                    </a:lnTo>
                    <a:lnTo>
                      <a:pt x="0" y="810"/>
                    </a:lnTo>
                    <a:lnTo>
                      <a:pt x="249" y="1121"/>
                    </a:lnTo>
                    <a:lnTo>
                      <a:pt x="637" y="242"/>
                    </a:lnTo>
                    <a:cubicBezTo>
                      <a:pt x="488" y="161"/>
                      <a:pt x="337" y="82"/>
                      <a:pt x="1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5" name="Google Shape;40615;p28"/>
              <p:cNvSpPr/>
              <p:nvPr/>
            </p:nvSpPr>
            <p:spPr>
              <a:xfrm>
                <a:off x="6512806" y="3112213"/>
                <a:ext cx="16724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1108" extrusionOk="0">
                    <a:moveTo>
                      <a:pt x="381" y="0"/>
                    </a:moveTo>
                    <a:lnTo>
                      <a:pt x="0" y="259"/>
                    </a:lnTo>
                    <a:lnTo>
                      <a:pt x="182" y="1108"/>
                    </a:lnTo>
                    <a:lnTo>
                      <a:pt x="408" y="657"/>
                    </a:lnTo>
                    <a:lnTo>
                      <a:pt x="3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6" name="Google Shape;40616;p28"/>
              <p:cNvSpPr/>
              <p:nvPr/>
            </p:nvSpPr>
            <p:spPr>
              <a:xfrm>
                <a:off x="6375661" y="3167497"/>
                <a:ext cx="112816" cy="63993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1565" extrusionOk="0">
                    <a:moveTo>
                      <a:pt x="2675" y="0"/>
                    </a:moveTo>
                    <a:cubicBezTo>
                      <a:pt x="2668" y="0"/>
                      <a:pt x="2661" y="3"/>
                      <a:pt x="2654" y="9"/>
                    </a:cubicBezTo>
                    <a:cubicBezTo>
                      <a:pt x="2543" y="98"/>
                      <a:pt x="1" y="819"/>
                      <a:pt x="1" y="819"/>
                    </a:cubicBezTo>
                    <a:lnTo>
                      <a:pt x="371" y="1565"/>
                    </a:lnTo>
                    <a:lnTo>
                      <a:pt x="2726" y="495"/>
                    </a:lnTo>
                    <a:cubicBezTo>
                      <a:pt x="2726" y="495"/>
                      <a:pt x="2759" y="0"/>
                      <a:pt x="26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7" name="Google Shape;40617;p28"/>
              <p:cNvSpPr/>
              <p:nvPr/>
            </p:nvSpPr>
            <p:spPr>
              <a:xfrm>
                <a:off x="6821280" y="2769146"/>
                <a:ext cx="68041" cy="93107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277" extrusionOk="0">
                    <a:moveTo>
                      <a:pt x="1529" y="0"/>
                    </a:moveTo>
                    <a:lnTo>
                      <a:pt x="1456" y="27"/>
                    </a:lnTo>
                    <a:lnTo>
                      <a:pt x="431" y="1118"/>
                    </a:lnTo>
                    <a:lnTo>
                      <a:pt x="0" y="2277"/>
                    </a:lnTo>
                    <a:lnTo>
                      <a:pt x="0" y="2277"/>
                    </a:lnTo>
                    <a:lnTo>
                      <a:pt x="781" y="2060"/>
                    </a:lnTo>
                    <a:lnTo>
                      <a:pt x="1663" y="64"/>
                    </a:lnTo>
                    <a:lnTo>
                      <a:pt x="15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8" name="Google Shape;40618;p28"/>
              <p:cNvSpPr/>
              <p:nvPr/>
            </p:nvSpPr>
            <p:spPr>
              <a:xfrm>
                <a:off x="6717992" y="2704540"/>
                <a:ext cx="74665" cy="53321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1304" extrusionOk="0">
                    <a:moveTo>
                      <a:pt x="760" y="0"/>
                    </a:moveTo>
                    <a:cubicBezTo>
                      <a:pt x="413" y="263"/>
                      <a:pt x="0" y="573"/>
                      <a:pt x="0" y="573"/>
                    </a:cubicBezTo>
                    <a:lnTo>
                      <a:pt x="1081" y="1303"/>
                    </a:lnTo>
                    <a:lnTo>
                      <a:pt x="1825" y="511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9" name="Google Shape;40619;p28"/>
              <p:cNvSpPr/>
              <p:nvPr/>
            </p:nvSpPr>
            <p:spPr>
              <a:xfrm>
                <a:off x="6783293" y="2734758"/>
                <a:ext cx="68082" cy="49927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1221" extrusionOk="0">
                    <a:moveTo>
                      <a:pt x="705" y="0"/>
                    </a:moveTo>
                    <a:cubicBezTo>
                      <a:pt x="357" y="188"/>
                      <a:pt x="0" y="400"/>
                      <a:pt x="0" y="400"/>
                    </a:cubicBezTo>
                    <a:lnTo>
                      <a:pt x="905" y="1221"/>
                    </a:lnTo>
                    <a:lnTo>
                      <a:pt x="1665" y="614"/>
                    </a:lnTo>
                    <a:cubicBezTo>
                      <a:pt x="1665" y="614"/>
                      <a:pt x="1649" y="542"/>
                      <a:pt x="1625" y="441"/>
                    </a:cubicBez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0" name="Google Shape;40620;p28"/>
              <p:cNvSpPr/>
              <p:nvPr/>
            </p:nvSpPr>
            <p:spPr>
              <a:xfrm>
                <a:off x="6863724" y="2759537"/>
                <a:ext cx="9118" cy="736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80" extrusionOk="0">
                    <a:moveTo>
                      <a:pt x="1" y="0"/>
                    </a:moveTo>
                    <a:lnTo>
                      <a:pt x="10" y="91"/>
                    </a:lnTo>
                    <a:lnTo>
                      <a:pt x="127" y="180"/>
                    </a:lnTo>
                    <a:cubicBezTo>
                      <a:pt x="127" y="180"/>
                      <a:pt x="168" y="150"/>
                      <a:pt x="222" y="10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621" name="Google Shape;40621;p28"/>
            <p:cNvGrpSpPr/>
            <p:nvPr/>
          </p:nvGrpSpPr>
          <p:grpSpPr>
            <a:xfrm rot="-252216">
              <a:off x="2315792" y="3823222"/>
              <a:ext cx="826338" cy="2069831"/>
              <a:chOff x="6730831" y="2891080"/>
              <a:chExt cx="826346" cy="2069852"/>
            </a:xfrm>
          </p:grpSpPr>
          <p:sp>
            <p:nvSpPr>
              <p:cNvPr id="40622" name="Google Shape;40622;p28"/>
              <p:cNvSpPr/>
              <p:nvPr/>
            </p:nvSpPr>
            <p:spPr>
              <a:xfrm>
                <a:off x="6730831" y="2891080"/>
                <a:ext cx="826346" cy="2069852"/>
              </a:xfrm>
              <a:custGeom>
                <a:avLst/>
                <a:gdLst/>
                <a:ahLst/>
                <a:cxnLst/>
                <a:rect l="l" t="t" r="r" b="b"/>
                <a:pathLst>
                  <a:path w="20209" h="50620" extrusionOk="0">
                    <a:moveTo>
                      <a:pt x="15219" y="3881"/>
                    </a:moveTo>
                    <a:cubicBezTo>
                      <a:pt x="15669" y="4223"/>
                      <a:pt x="16113" y="4575"/>
                      <a:pt x="16532" y="4915"/>
                    </a:cubicBezTo>
                    <a:lnTo>
                      <a:pt x="16318" y="6167"/>
                    </a:lnTo>
                    <a:lnTo>
                      <a:pt x="13823" y="4274"/>
                    </a:lnTo>
                    <a:lnTo>
                      <a:pt x="15219" y="3881"/>
                    </a:lnTo>
                    <a:close/>
                    <a:moveTo>
                      <a:pt x="15091" y="6989"/>
                    </a:moveTo>
                    <a:lnTo>
                      <a:pt x="15904" y="7109"/>
                    </a:lnTo>
                    <a:lnTo>
                      <a:pt x="14597" y="8226"/>
                    </a:lnTo>
                    <a:lnTo>
                      <a:pt x="13924" y="8523"/>
                    </a:lnTo>
                    <a:lnTo>
                      <a:pt x="13924" y="8523"/>
                    </a:lnTo>
                    <a:lnTo>
                      <a:pt x="15091" y="6989"/>
                    </a:lnTo>
                    <a:close/>
                    <a:moveTo>
                      <a:pt x="17219" y="5481"/>
                    </a:moveTo>
                    <a:cubicBezTo>
                      <a:pt x="17462" y="5684"/>
                      <a:pt x="17691" y="5878"/>
                      <a:pt x="17900" y="6056"/>
                    </a:cubicBezTo>
                    <a:cubicBezTo>
                      <a:pt x="17477" y="7000"/>
                      <a:pt x="16835" y="8448"/>
                      <a:pt x="16824" y="8570"/>
                    </a:cubicBezTo>
                    <a:cubicBezTo>
                      <a:pt x="16822" y="8598"/>
                      <a:pt x="16810" y="8610"/>
                      <a:pt x="16790" y="8610"/>
                    </a:cubicBezTo>
                    <a:cubicBezTo>
                      <a:pt x="16684" y="8610"/>
                      <a:pt x="16369" y="8256"/>
                      <a:pt x="16369" y="8256"/>
                    </a:cubicBezTo>
                    <a:lnTo>
                      <a:pt x="17219" y="5481"/>
                    </a:lnTo>
                    <a:close/>
                    <a:moveTo>
                      <a:pt x="11747" y="2730"/>
                    </a:moveTo>
                    <a:lnTo>
                      <a:pt x="13865" y="6258"/>
                    </a:lnTo>
                    <a:lnTo>
                      <a:pt x="11710" y="8996"/>
                    </a:lnTo>
                    <a:lnTo>
                      <a:pt x="8638" y="5677"/>
                    </a:lnTo>
                    <a:cubicBezTo>
                      <a:pt x="8919" y="5087"/>
                      <a:pt x="9186" y="4526"/>
                      <a:pt x="9429" y="4019"/>
                    </a:cubicBezTo>
                    <a:cubicBezTo>
                      <a:pt x="10319" y="3480"/>
                      <a:pt x="11353" y="2876"/>
                      <a:pt x="11747" y="2730"/>
                    </a:cubicBezTo>
                    <a:close/>
                    <a:moveTo>
                      <a:pt x="9491" y="7923"/>
                    </a:moveTo>
                    <a:cubicBezTo>
                      <a:pt x="9491" y="7923"/>
                      <a:pt x="10441" y="9265"/>
                      <a:pt x="10708" y="9265"/>
                    </a:cubicBezTo>
                    <a:cubicBezTo>
                      <a:pt x="10708" y="9265"/>
                      <a:pt x="10708" y="9265"/>
                      <a:pt x="10708" y="9265"/>
                    </a:cubicBezTo>
                    <a:cubicBezTo>
                      <a:pt x="10709" y="9265"/>
                      <a:pt x="10709" y="9265"/>
                      <a:pt x="10710" y="9265"/>
                    </a:cubicBezTo>
                    <a:cubicBezTo>
                      <a:pt x="10966" y="9265"/>
                      <a:pt x="9526" y="9623"/>
                      <a:pt x="9258" y="9675"/>
                    </a:cubicBezTo>
                    <a:cubicBezTo>
                      <a:pt x="9253" y="9675"/>
                      <a:pt x="9249" y="9676"/>
                      <a:pt x="9245" y="9676"/>
                    </a:cubicBezTo>
                    <a:cubicBezTo>
                      <a:pt x="8989" y="9676"/>
                      <a:pt x="9024" y="8226"/>
                      <a:pt x="9024" y="8226"/>
                    </a:cubicBezTo>
                    <a:lnTo>
                      <a:pt x="9491" y="7923"/>
                    </a:lnTo>
                    <a:close/>
                    <a:moveTo>
                      <a:pt x="18545" y="6616"/>
                    </a:moveTo>
                    <a:cubicBezTo>
                      <a:pt x="18947" y="6967"/>
                      <a:pt x="19188" y="7186"/>
                      <a:pt x="19188" y="7186"/>
                    </a:cubicBezTo>
                    <a:lnTo>
                      <a:pt x="19247" y="10391"/>
                    </a:lnTo>
                    <a:lnTo>
                      <a:pt x="18538" y="10395"/>
                    </a:lnTo>
                    <a:lnTo>
                      <a:pt x="17468" y="8768"/>
                    </a:lnTo>
                    <a:lnTo>
                      <a:pt x="18545" y="6616"/>
                    </a:lnTo>
                    <a:close/>
                    <a:moveTo>
                      <a:pt x="16332" y="9663"/>
                    </a:moveTo>
                    <a:lnTo>
                      <a:pt x="17175" y="10157"/>
                    </a:lnTo>
                    <a:lnTo>
                      <a:pt x="17086" y="10748"/>
                    </a:lnTo>
                    <a:lnTo>
                      <a:pt x="16524" y="10252"/>
                    </a:lnTo>
                    <a:lnTo>
                      <a:pt x="16332" y="9663"/>
                    </a:lnTo>
                    <a:close/>
                    <a:moveTo>
                      <a:pt x="12634" y="9205"/>
                    </a:moveTo>
                    <a:cubicBezTo>
                      <a:pt x="12634" y="9205"/>
                      <a:pt x="13181" y="9337"/>
                      <a:pt x="13344" y="9337"/>
                    </a:cubicBezTo>
                    <a:cubicBezTo>
                      <a:pt x="13345" y="9337"/>
                      <a:pt x="13346" y="9337"/>
                      <a:pt x="13346" y="9337"/>
                    </a:cubicBezTo>
                    <a:lnTo>
                      <a:pt x="13908" y="11285"/>
                    </a:lnTo>
                    <a:lnTo>
                      <a:pt x="13908" y="11285"/>
                    </a:lnTo>
                    <a:lnTo>
                      <a:pt x="13444" y="11061"/>
                    </a:lnTo>
                    <a:lnTo>
                      <a:pt x="13438" y="10653"/>
                    </a:lnTo>
                    <a:lnTo>
                      <a:pt x="12610" y="9977"/>
                    </a:lnTo>
                    <a:lnTo>
                      <a:pt x="12634" y="9205"/>
                    </a:lnTo>
                    <a:close/>
                    <a:moveTo>
                      <a:pt x="9986" y="9970"/>
                    </a:moveTo>
                    <a:cubicBezTo>
                      <a:pt x="9986" y="9970"/>
                      <a:pt x="11177" y="10013"/>
                      <a:pt x="11394" y="10061"/>
                    </a:cubicBezTo>
                    <a:cubicBezTo>
                      <a:pt x="11611" y="10111"/>
                      <a:pt x="11685" y="11361"/>
                      <a:pt x="11685" y="11361"/>
                    </a:cubicBezTo>
                    <a:cubicBezTo>
                      <a:pt x="11685" y="11361"/>
                      <a:pt x="10673" y="11196"/>
                      <a:pt x="10091" y="11196"/>
                    </a:cubicBezTo>
                    <a:cubicBezTo>
                      <a:pt x="9968" y="11196"/>
                      <a:pt x="9864" y="11204"/>
                      <a:pt x="9793" y="11221"/>
                    </a:cubicBezTo>
                    <a:cubicBezTo>
                      <a:pt x="9778" y="11225"/>
                      <a:pt x="9764" y="11227"/>
                      <a:pt x="9752" y="11227"/>
                    </a:cubicBezTo>
                    <a:cubicBezTo>
                      <a:pt x="9430" y="11227"/>
                      <a:pt x="9986" y="9970"/>
                      <a:pt x="9986" y="9970"/>
                    </a:cubicBezTo>
                    <a:close/>
                    <a:moveTo>
                      <a:pt x="9349" y="10174"/>
                    </a:moveTo>
                    <a:lnTo>
                      <a:pt x="9453" y="10524"/>
                    </a:lnTo>
                    <a:lnTo>
                      <a:pt x="9269" y="11675"/>
                    </a:lnTo>
                    <a:lnTo>
                      <a:pt x="8989" y="10776"/>
                    </a:lnTo>
                    <a:lnTo>
                      <a:pt x="9349" y="10174"/>
                    </a:lnTo>
                    <a:close/>
                    <a:moveTo>
                      <a:pt x="12469" y="11506"/>
                    </a:moveTo>
                    <a:lnTo>
                      <a:pt x="13107" y="12352"/>
                    </a:lnTo>
                    <a:lnTo>
                      <a:pt x="13271" y="13052"/>
                    </a:lnTo>
                    <a:lnTo>
                      <a:pt x="12562" y="13056"/>
                    </a:lnTo>
                    <a:cubicBezTo>
                      <a:pt x="12562" y="13056"/>
                      <a:pt x="11557" y="12361"/>
                      <a:pt x="11340" y="12313"/>
                    </a:cubicBezTo>
                    <a:cubicBezTo>
                      <a:pt x="11123" y="12264"/>
                      <a:pt x="12469" y="11506"/>
                      <a:pt x="12469" y="11506"/>
                    </a:cubicBezTo>
                    <a:close/>
                    <a:moveTo>
                      <a:pt x="16339" y="10731"/>
                    </a:moveTo>
                    <a:lnTo>
                      <a:pt x="16922" y="11178"/>
                    </a:lnTo>
                    <a:lnTo>
                      <a:pt x="18192" y="11871"/>
                    </a:lnTo>
                    <a:cubicBezTo>
                      <a:pt x="18192" y="11871"/>
                      <a:pt x="17855" y="13273"/>
                      <a:pt x="17838" y="13473"/>
                    </a:cubicBezTo>
                    <a:cubicBezTo>
                      <a:pt x="17836" y="13498"/>
                      <a:pt x="17825" y="13509"/>
                      <a:pt x="17806" y="13509"/>
                    </a:cubicBezTo>
                    <a:cubicBezTo>
                      <a:pt x="17678" y="13509"/>
                      <a:pt x="17215" y="12977"/>
                      <a:pt x="17215" y="12977"/>
                    </a:cubicBezTo>
                    <a:lnTo>
                      <a:pt x="15336" y="14289"/>
                    </a:lnTo>
                    <a:lnTo>
                      <a:pt x="14802" y="12191"/>
                    </a:lnTo>
                    <a:lnTo>
                      <a:pt x="16339" y="10731"/>
                    </a:lnTo>
                    <a:close/>
                    <a:moveTo>
                      <a:pt x="9750" y="12019"/>
                    </a:moveTo>
                    <a:cubicBezTo>
                      <a:pt x="9750" y="12019"/>
                      <a:pt x="12256" y="13631"/>
                      <a:pt x="13465" y="13631"/>
                    </a:cubicBezTo>
                    <a:cubicBezTo>
                      <a:pt x="13468" y="13631"/>
                      <a:pt x="13470" y="13631"/>
                      <a:pt x="13473" y="13631"/>
                    </a:cubicBezTo>
                    <a:cubicBezTo>
                      <a:pt x="13476" y="13631"/>
                      <a:pt x="13478" y="13631"/>
                      <a:pt x="13481" y="13631"/>
                    </a:cubicBezTo>
                    <a:cubicBezTo>
                      <a:pt x="14673" y="13631"/>
                      <a:pt x="13337" y="15266"/>
                      <a:pt x="13337" y="15266"/>
                    </a:cubicBezTo>
                    <a:lnTo>
                      <a:pt x="10443" y="15284"/>
                    </a:lnTo>
                    <a:lnTo>
                      <a:pt x="9750" y="12019"/>
                    </a:lnTo>
                    <a:close/>
                    <a:moveTo>
                      <a:pt x="8902" y="13428"/>
                    </a:moveTo>
                    <a:lnTo>
                      <a:pt x="9622" y="13824"/>
                    </a:lnTo>
                    <a:cubicBezTo>
                      <a:pt x="9622" y="13824"/>
                      <a:pt x="9811" y="15274"/>
                      <a:pt x="9976" y="15422"/>
                    </a:cubicBezTo>
                    <a:cubicBezTo>
                      <a:pt x="10000" y="15443"/>
                      <a:pt x="9999" y="15453"/>
                      <a:pt x="9980" y="15453"/>
                    </a:cubicBezTo>
                    <a:cubicBezTo>
                      <a:pt x="9864" y="15453"/>
                      <a:pt x="9078" y="15120"/>
                      <a:pt x="8854" y="15079"/>
                    </a:cubicBezTo>
                    <a:cubicBezTo>
                      <a:pt x="8592" y="15030"/>
                      <a:pt x="8902" y="13428"/>
                      <a:pt x="8902" y="13428"/>
                    </a:cubicBezTo>
                    <a:close/>
                    <a:moveTo>
                      <a:pt x="8826" y="8621"/>
                    </a:moveTo>
                    <a:lnTo>
                      <a:pt x="8085" y="14886"/>
                    </a:lnTo>
                    <a:lnTo>
                      <a:pt x="5744" y="16403"/>
                    </a:lnTo>
                    <a:lnTo>
                      <a:pt x="4336" y="15714"/>
                    </a:lnTo>
                    <a:lnTo>
                      <a:pt x="4491" y="14455"/>
                    </a:lnTo>
                    <a:cubicBezTo>
                      <a:pt x="4491" y="14455"/>
                      <a:pt x="5542" y="12218"/>
                      <a:pt x="6775" y="9608"/>
                    </a:cubicBezTo>
                    <a:lnTo>
                      <a:pt x="8826" y="8621"/>
                    </a:lnTo>
                    <a:close/>
                    <a:moveTo>
                      <a:pt x="14281" y="14746"/>
                    </a:moveTo>
                    <a:lnTo>
                      <a:pt x="14912" y="15142"/>
                    </a:lnTo>
                    <a:cubicBezTo>
                      <a:pt x="14912" y="15142"/>
                      <a:pt x="15701" y="14929"/>
                      <a:pt x="15938" y="14929"/>
                    </a:cubicBezTo>
                    <a:cubicBezTo>
                      <a:pt x="15961" y="14929"/>
                      <a:pt x="15979" y="14931"/>
                      <a:pt x="15991" y="14936"/>
                    </a:cubicBezTo>
                    <a:cubicBezTo>
                      <a:pt x="16119" y="14984"/>
                      <a:pt x="15363" y="16640"/>
                      <a:pt x="15363" y="16640"/>
                    </a:cubicBezTo>
                    <a:lnTo>
                      <a:pt x="14916" y="16693"/>
                    </a:lnTo>
                    <a:lnTo>
                      <a:pt x="13907" y="16049"/>
                    </a:lnTo>
                    <a:lnTo>
                      <a:pt x="14281" y="14746"/>
                    </a:lnTo>
                    <a:close/>
                    <a:moveTo>
                      <a:pt x="13397" y="15801"/>
                    </a:moveTo>
                    <a:lnTo>
                      <a:pt x="13536" y="16251"/>
                    </a:lnTo>
                    <a:lnTo>
                      <a:pt x="13914" y="16638"/>
                    </a:lnTo>
                    <a:cubicBezTo>
                      <a:pt x="13216" y="16960"/>
                      <a:pt x="12521" y="17285"/>
                      <a:pt x="11825" y="17615"/>
                    </a:cubicBezTo>
                    <a:lnTo>
                      <a:pt x="11192" y="17047"/>
                    </a:lnTo>
                    <a:cubicBezTo>
                      <a:pt x="11388" y="16641"/>
                      <a:pt x="11572" y="16229"/>
                      <a:pt x="11743" y="15812"/>
                    </a:cubicBezTo>
                    <a:lnTo>
                      <a:pt x="13397" y="15801"/>
                    </a:lnTo>
                    <a:close/>
                    <a:moveTo>
                      <a:pt x="7986" y="15935"/>
                    </a:moveTo>
                    <a:lnTo>
                      <a:pt x="8485" y="16332"/>
                    </a:lnTo>
                    <a:lnTo>
                      <a:pt x="8163" y="17535"/>
                    </a:lnTo>
                    <a:lnTo>
                      <a:pt x="7783" y="18387"/>
                    </a:lnTo>
                    <a:lnTo>
                      <a:pt x="6500" y="17845"/>
                    </a:lnTo>
                    <a:lnTo>
                      <a:pt x="6136" y="16897"/>
                    </a:lnTo>
                    <a:lnTo>
                      <a:pt x="7986" y="15935"/>
                    </a:lnTo>
                    <a:close/>
                    <a:moveTo>
                      <a:pt x="4248" y="16422"/>
                    </a:moveTo>
                    <a:cubicBezTo>
                      <a:pt x="4588" y="16468"/>
                      <a:pt x="5022" y="16564"/>
                      <a:pt x="4796" y="17055"/>
                    </a:cubicBezTo>
                    <a:cubicBezTo>
                      <a:pt x="4601" y="17478"/>
                      <a:pt x="4246" y="18066"/>
                      <a:pt x="3997" y="18467"/>
                    </a:cubicBezTo>
                    <a:lnTo>
                      <a:pt x="4248" y="16422"/>
                    </a:lnTo>
                    <a:close/>
                    <a:moveTo>
                      <a:pt x="10767" y="17189"/>
                    </a:moveTo>
                    <a:lnTo>
                      <a:pt x="12124" y="18271"/>
                    </a:lnTo>
                    <a:lnTo>
                      <a:pt x="9162" y="19106"/>
                    </a:lnTo>
                    <a:lnTo>
                      <a:pt x="8837" y="17201"/>
                    </a:lnTo>
                    <a:lnTo>
                      <a:pt x="10767" y="17189"/>
                    </a:lnTo>
                    <a:close/>
                    <a:moveTo>
                      <a:pt x="6712" y="18494"/>
                    </a:moveTo>
                    <a:lnTo>
                      <a:pt x="6712" y="18494"/>
                    </a:lnTo>
                    <a:cubicBezTo>
                      <a:pt x="6713" y="18494"/>
                      <a:pt x="7484" y="18789"/>
                      <a:pt x="7653" y="18888"/>
                    </a:cubicBezTo>
                    <a:cubicBezTo>
                      <a:pt x="7822" y="18987"/>
                      <a:pt x="7679" y="19638"/>
                      <a:pt x="7679" y="19638"/>
                    </a:cubicBezTo>
                    <a:lnTo>
                      <a:pt x="6724" y="18894"/>
                    </a:lnTo>
                    <a:lnTo>
                      <a:pt x="6712" y="18494"/>
                    </a:lnTo>
                    <a:close/>
                    <a:moveTo>
                      <a:pt x="5291" y="17401"/>
                    </a:moveTo>
                    <a:cubicBezTo>
                      <a:pt x="5293" y="17401"/>
                      <a:pt x="5295" y="17401"/>
                      <a:pt x="5297" y="17402"/>
                    </a:cubicBezTo>
                    <a:cubicBezTo>
                      <a:pt x="5426" y="17451"/>
                      <a:pt x="5768" y="17600"/>
                      <a:pt x="5889" y="17748"/>
                    </a:cubicBezTo>
                    <a:cubicBezTo>
                      <a:pt x="6010" y="17897"/>
                      <a:pt x="6254" y="18147"/>
                      <a:pt x="6104" y="18348"/>
                    </a:cubicBezTo>
                    <a:cubicBezTo>
                      <a:pt x="5955" y="18549"/>
                      <a:pt x="5224" y="19354"/>
                      <a:pt x="5224" y="19354"/>
                    </a:cubicBezTo>
                    <a:cubicBezTo>
                      <a:pt x="5224" y="19354"/>
                      <a:pt x="4942" y="19966"/>
                      <a:pt x="4803" y="19966"/>
                    </a:cubicBezTo>
                    <a:cubicBezTo>
                      <a:pt x="4793" y="19966"/>
                      <a:pt x="4784" y="19963"/>
                      <a:pt x="4776" y="19957"/>
                    </a:cubicBezTo>
                    <a:cubicBezTo>
                      <a:pt x="4652" y="19857"/>
                      <a:pt x="4107" y="18960"/>
                      <a:pt x="4107" y="18960"/>
                    </a:cubicBezTo>
                    <a:cubicBezTo>
                      <a:pt x="4419" y="18860"/>
                      <a:pt x="5146" y="17401"/>
                      <a:pt x="5291" y="17401"/>
                    </a:cubicBezTo>
                    <a:close/>
                    <a:moveTo>
                      <a:pt x="14280" y="17012"/>
                    </a:moveTo>
                    <a:lnTo>
                      <a:pt x="14556" y="17295"/>
                    </a:lnTo>
                    <a:lnTo>
                      <a:pt x="15490" y="17239"/>
                    </a:lnTo>
                    <a:lnTo>
                      <a:pt x="14111" y="19999"/>
                    </a:lnTo>
                    <a:lnTo>
                      <a:pt x="13685" y="19252"/>
                    </a:lnTo>
                    <a:lnTo>
                      <a:pt x="12393" y="19359"/>
                    </a:lnTo>
                    <a:lnTo>
                      <a:pt x="12121" y="19463"/>
                    </a:lnTo>
                    <a:cubicBezTo>
                      <a:pt x="12003" y="19182"/>
                      <a:pt x="11880" y="18903"/>
                      <a:pt x="11765" y="18619"/>
                    </a:cubicBezTo>
                    <a:lnTo>
                      <a:pt x="12602" y="18313"/>
                    </a:lnTo>
                    <a:lnTo>
                      <a:pt x="12219" y="17969"/>
                    </a:lnTo>
                    <a:cubicBezTo>
                      <a:pt x="12904" y="17645"/>
                      <a:pt x="13591" y="17325"/>
                      <a:pt x="14280" y="17012"/>
                    </a:cubicBezTo>
                    <a:close/>
                    <a:moveTo>
                      <a:pt x="11426" y="18743"/>
                    </a:moveTo>
                    <a:cubicBezTo>
                      <a:pt x="11536" y="19030"/>
                      <a:pt x="11660" y="19311"/>
                      <a:pt x="11780" y="19593"/>
                    </a:cubicBezTo>
                    <a:lnTo>
                      <a:pt x="10657" y="20020"/>
                    </a:lnTo>
                    <a:lnTo>
                      <a:pt x="9763" y="20126"/>
                    </a:lnTo>
                    <a:lnTo>
                      <a:pt x="9556" y="19427"/>
                    </a:lnTo>
                    <a:lnTo>
                      <a:pt x="11426" y="18743"/>
                    </a:lnTo>
                    <a:close/>
                    <a:moveTo>
                      <a:pt x="8497" y="17782"/>
                    </a:moveTo>
                    <a:lnTo>
                      <a:pt x="9035" y="19830"/>
                    </a:lnTo>
                    <a:lnTo>
                      <a:pt x="8599" y="20283"/>
                    </a:lnTo>
                    <a:lnTo>
                      <a:pt x="8138" y="19985"/>
                    </a:lnTo>
                    <a:lnTo>
                      <a:pt x="7997" y="18486"/>
                    </a:lnTo>
                    <a:lnTo>
                      <a:pt x="8497" y="17782"/>
                    </a:lnTo>
                    <a:close/>
                    <a:moveTo>
                      <a:pt x="17067" y="13881"/>
                    </a:moveTo>
                    <a:lnTo>
                      <a:pt x="19326" y="14746"/>
                    </a:lnTo>
                    <a:lnTo>
                      <a:pt x="19399" y="18649"/>
                    </a:lnTo>
                    <a:lnTo>
                      <a:pt x="18432" y="20683"/>
                    </a:lnTo>
                    <a:lnTo>
                      <a:pt x="15191" y="19069"/>
                    </a:lnTo>
                    <a:lnTo>
                      <a:pt x="17067" y="13881"/>
                    </a:lnTo>
                    <a:close/>
                    <a:moveTo>
                      <a:pt x="4069" y="19410"/>
                    </a:moveTo>
                    <a:lnTo>
                      <a:pt x="4430" y="20409"/>
                    </a:lnTo>
                    <a:lnTo>
                      <a:pt x="3711" y="20779"/>
                    </a:lnTo>
                    <a:lnTo>
                      <a:pt x="3711" y="20779"/>
                    </a:lnTo>
                    <a:lnTo>
                      <a:pt x="3863" y="19554"/>
                    </a:lnTo>
                    <a:lnTo>
                      <a:pt x="4069" y="19410"/>
                    </a:lnTo>
                    <a:close/>
                    <a:moveTo>
                      <a:pt x="17521" y="21527"/>
                    </a:moveTo>
                    <a:cubicBezTo>
                      <a:pt x="17595" y="21527"/>
                      <a:pt x="17652" y="21534"/>
                      <a:pt x="17683" y="21552"/>
                    </a:cubicBezTo>
                    <a:cubicBezTo>
                      <a:pt x="17746" y="21588"/>
                      <a:pt x="17800" y="21707"/>
                      <a:pt x="17846" y="21844"/>
                    </a:cubicBezTo>
                    <a:lnTo>
                      <a:pt x="17482" y="22538"/>
                    </a:lnTo>
                    <a:lnTo>
                      <a:pt x="16994" y="22724"/>
                    </a:lnTo>
                    <a:lnTo>
                      <a:pt x="16516" y="21677"/>
                    </a:lnTo>
                    <a:cubicBezTo>
                      <a:pt x="16516" y="21677"/>
                      <a:pt x="17186" y="21527"/>
                      <a:pt x="17521" y="21527"/>
                    </a:cubicBezTo>
                    <a:close/>
                    <a:moveTo>
                      <a:pt x="6291" y="18852"/>
                    </a:moveTo>
                    <a:lnTo>
                      <a:pt x="8061" y="20747"/>
                    </a:lnTo>
                    <a:cubicBezTo>
                      <a:pt x="8061" y="20747"/>
                      <a:pt x="10518" y="20187"/>
                      <a:pt x="11747" y="19907"/>
                    </a:cubicBezTo>
                    <a:cubicBezTo>
                      <a:pt x="11819" y="19891"/>
                      <a:pt x="11882" y="19883"/>
                      <a:pt x="11937" y="19883"/>
                    </a:cubicBezTo>
                    <a:cubicBezTo>
                      <a:pt x="12817" y="19883"/>
                      <a:pt x="11581" y="21912"/>
                      <a:pt x="11453" y="23451"/>
                    </a:cubicBezTo>
                    <a:cubicBezTo>
                      <a:pt x="11408" y="24002"/>
                      <a:pt x="10956" y="24184"/>
                      <a:pt x="10376" y="24184"/>
                    </a:cubicBezTo>
                    <a:cubicBezTo>
                      <a:pt x="9233" y="24184"/>
                      <a:pt x="7595" y="23475"/>
                      <a:pt x="7595" y="23475"/>
                    </a:cubicBezTo>
                    <a:lnTo>
                      <a:pt x="4136" y="21589"/>
                    </a:lnTo>
                    <a:lnTo>
                      <a:pt x="6291" y="18852"/>
                    </a:lnTo>
                    <a:close/>
                    <a:moveTo>
                      <a:pt x="6587" y="23727"/>
                    </a:moveTo>
                    <a:lnTo>
                      <a:pt x="8708" y="26032"/>
                    </a:lnTo>
                    <a:lnTo>
                      <a:pt x="8444" y="26486"/>
                    </a:lnTo>
                    <a:cubicBezTo>
                      <a:pt x="8444" y="26486"/>
                      <a:pt x="6268" y="24912"/>
                      <a:pt x="6058" y="24635"/>
                    </a:cubicBezTo>
                    <a:cubicBezTo>
                      <a:pt x="5849" y="24359"/>
                      <a:pt x="6587" y="23727"/>
                      <a:pt x="6587" y="23727"/>
                    </a:cubicBezTo>
                    <a:close/>
                    <a:moveTo>
                      <a:pt x="14523" y="23308"/>
                    </a:moveTo>
                    <a:lnTo>
                      <a:pt x="15088" y="24302"/>
                    </a:lnTo>
                    <a:lnTo>
                      <a:pt x="15471" y="25365"/>
                    </a:lnTo>
                    <a:lnTo>
                      <a:pt x="13658" y="26640"/>
                    </a:lnTo>
                    <a:lnTo>
                      <a:pt x="12516" y="25515"/>
                    </a:lnTo>
                    <a:lnTo>
                      <a:pt x="12904" y="24383"/>
                    </a:lnTo>
                    <a:lnTo>
                      <a:pt x="14523" y="23308"/>
                    </a:lnTo>
                    <a:close/>
                    <a:moveTo>
                      <a:pt x="15967" y="25426"/>
                    </a:moveTo>
                    <a:lnTo>
                      <a:pt x="14985" y="27301"/>
                    </a:lnTo>
                    <a:cubicBezTo>
                      <a:pt x="14912" y="27045"/>
                      <a:pt x="14841" y="26788"/>
                      <a:pt x="14779" y="26527"/>
                    </a:cubicBezTo>
                    <a:lnTo>
                      <a:pt x="15967" y="25426"/>
                    </a:lnTo>
                    <a:close/>
                    <a:moveTo>
                      <a:pt x="11173" y="24437"/>
                    </a:moveTo>
                    <a:cubicBezTo>
                      <a:pt x="11442" y="24523"/>
                      <a:pt x="11715" y="24600"/>
                      <a:pt x="11983" y="24690"/>
                    </a:cubicBezTo>
                    <a:lnTo>
                      <a:pt x="11525" y="25555"/>
                    </a:lnTo>
                    <a:lnTo>
                      <a:pt x="12039" y="25467"/>
                    </a:lnTo>
                    <a:lnTo>
                      <a:pt x="12039" y="25467"/>
                    </a:lnTo>
                    <a:cubicBezTo>
                      <a:pt x="11712" y="26221"/>
                      <a:pt x="11380" y="26974"/>
                      <a:pt x="11043" y="27724"/>
                    </a:cubicBezTo>
                    <a:lnTo>
                      <a:pt x="10649" y="27765"/>
                    </a:lnTo>
                    <a:lnTo>
                      <a:pt x="9959" y="28547"/>
                    </a:lnTo>
                    <a:lnTo>
                      <a:pt x="9288" y="25686"/>
                    </a:lnTo>
                    <a:lnTo>
                      <a:pt x="10091" y="25823"/>
                    </a:lnTo>
                    <a:lnTo>
                      <a:pt x="11026" y="24721"/>
                    </a:lnTo>
                    <a:lnTo>
                      <a:pt x="11173" y="24437"/>
                    </a:lnTo>
                    <a:close/>
                    <a:moveTo>
                      <a:pt x="4239" y="24169"/>
                    </a:moveTo>
                    <a:lnTo>
                      <a:pt x="4042" y="28602"/>
                    </a:lnTo>
                    <a:lnTo>
                      <a:pt x="2923" y="29764"/>
                    </a:lnTo>
                    <a:lnTo>
                      <a:pt x="2666" y="29260"/>
                    </a:lnTo>
                    <a:lnTo>
                      <a:pt x="3193" y="24987"/>
                    </a:lnTo>
                    <a:lnTo>
                      <a:pt x="4239" y="24169"/>
                    </a:lnTo>
                    <a:close/>
                    <a:moveTo>
                      <a:pt x="10876" y="28363"/>
                    </a:moveTo>
                    <a:lnTo>
                      <a:pt x="11607" y="29738"/>
                    </a:lnTo>
                    <a:lnTo>
                      <a:pt x="10756" y="30557"/>
                    </a:lnTo>
                    <a:lnTo>
                      <a:pt x="9939" y="29465"/>
                    </a:lnTo>
                    <a:lnTo>
                      <a:pt x="10876" y="28363"/>
                    </a:lnTo>
                    <a:close/>
                    <a:moveTo>
                      <a:pt x="7157" y="26794"/>
                    </a:moveTo>
                    <a:cubicBezTo>
                      <a:pt x="7157" y="26794"/>
                      <a:pt x="7701" y="27782"/>
                      <a:pt x="7654" y="27959"/>
                    </a:cubicBezTo>
                    <a:cubicBezTo>
                      <a:pt x="7616" y="28106"/>
                      <a:pt x="6470" y="30548"/>
                      <a:pt x="6470" y="30548"/>
                    </a:cubicBezTo>
                    <a:lnTo>
                      <a:pt x="4899" y="30628"/>
                    </a:lnTo>
                    <a:cubicBezTo>
                      <a:pt x="4899" y="30628"/>
                      <a:pt x="4547" y="29958"/>
                      <a:pt x="4503" y="29746"/>
                    </a:cubicBezTo>
                    <a:cubicBezTo>
                      <a:pt x="4458" y="29535"/>
                      <a:pt x="5648" y="26875"/>
                      <a:pt x="5648" y="26875"/>
                    </a:cubicBezTo>
                    <a:lnTo>
                      <a:pt x="7157" y="26794"/>
                    </a:lnTo>
                    <a:close/>
                    <a:moveTo>
                      <a:pt x="7227" y="30575"/>
                    </a:moveTo>
                    <a:cubicBezTo>
                      <a:pt x="7260" y="30575"/>
                      <a:pt x="7286" y="30578"/>
                      <a:pt x="7300" y="30586"/>
                    </a:cubicBezTo>
                    <a:cubicBezTo>
                      <a:pt x="7378" y="30630"/>
                      <a:pt x="7430" y="30953"/>
                      <a:pt x="7430" y="30953"/>
                    </a:cubicBezTo>
                    <a:lnTo>
                      <a:pt x="6986" y="31122"/>
                    </a:lnTo>
                    <a:lnTo>
                      <a:pt x="6767" y="30643"/>
                    </a:lnTo>
                    <a:cubicBezTo>
                      <a:pt x="6767" y="30643"/>
                      <a:pt x="7075" y="30575"/>
                      <a:pt x="7227" y="30575"/>
                    </a:cubicBezTo>
                    <a:close/>
                    <a:moveTo>
                      <a:pt x="3528" y="30177"/>
                    </a:moveTo>
                    <a:lnTo>
                      <a:pt x="3829" y="30705"/>
                    </a:lnTo>
                    <a:lnTo>
                      <a:pt x="4032" y="31270"/>
                    </a:lnTo>
                    <a:lnTo>
                      <a:pt x="3068" y="31948"/>
                    </a:lnTo>
                    <a:lnTo>
                      <a:pt x="2460" y="31350"/>
                    </a:lnTo>
                    <a:lnTo>
                      <a:pt x="2668" y="30748"/>
                    </a:lnTo>
                    <a:lnTo>
                      <a:pt x="3528" y="30177"/>
                    </a:lnTo>
                    <a:close/>
                    <a:moveTo>
                      <a:pt x="11906" y="32080"/>
                    </a:moveTo>
                    <a:lnTo>
                      <a:pt x="12286" y="32449"/>
                    </a:lnTo>
                    <a:lnTo>
                      <a:pt x="12020" y="32956"/>
                    </a:lnTo>
                    <a:lnTo>
                      <a:pt x="11021" y="32482"/>
                    </a:lnTo>
                    <a:lnTo>
                      <a:pt x="11906" y="32080"/>
                    </a:lnTo>
                    <a:close/>
                    <a:moveTo>
                      <a:pt x="5001" y="30910"/>
                    </a:moveTo>
                    <a:lnTo>
                      <a:pt x="6418" y="31184"/>
                    </a:lnTo>
                    <a:cubicBezTo>
                      <a:pt x="6418" y="31184"/>
                      <a:pt x="6142" y="32248"/>
                      <a:pt x="6067" y="32389"/>
                    </a:cubicBezTo>
                    <a:cubicBezTo>
                      <a:pt x="6048" y="32425"/>
                      <a:pt x="6007" y="32439"/>
                      <a:pt x="5956" y="32439"/>
                    </a:cubicBezTo>
                    <a:cubicBezTo>
                      <a:pt x="5806" y="32439"/>
                      <a:pt x="5572" y="32322"/>
                      <a:pt x="5572" y="32322"/>
                    </a:cubicBezTo>
                    <a:lnTo>
                      <a:pt x="5236" y="32259"/>
                    </a:lnTo>
                    <a:lnTo>
                      <a:pt x="5024" y="32891"/>
                    </a:lnTo>
                    <a:lnTo>
                      <a:pt x="3925" y="33322"/>
                    </a:lnTo>
                    <a:cubicBezTo>
                      <a:pt x="3925" y="33322"/>
                      <a:pt x="3573" y="32652"/>
                      <a:pt x="3465" y="32441"/>
                    </a:cubicBezTo>
                    <a:cubicBezTo>
                      <a:pt x="3358" y="32229"/>
                      <a:pt x="3905" y="32049"/>
                      <a:pt x="3905" y="32049"/>
                    </a:cubicBezTo>
                    <a:cubicBezTo>
                      <a:pt x="3905" y="32049"/>
                      <a:pt x="4469" y="31656"/>
                      <a:pt x="4669" y="31514"/>
                    </a:cubicBezTo>
                    <a:cubicBezTo>
                      <a:pt x="4869" y="31371"/>
                      <a:pt x="5001" y="30910"/>
                      <a:pt x="5001" y="30910"/>
                    </a:cubicBezTo>
                    <a:close/>
                    <a:moveTo>
                      <a:pt x="7792" y="32585"/>
                    </a:moveTo>
                    <a:cubicBezTo>
                      <a:pt x="7924" y="32585"/>
                      <a:pt x="8222" y="33006"/>
                      <a:pt x="8222" y="33006"/>
                    </a:cubicBezTo>
                    <a:lnTo>
                      <a:pt x="8123" y="33167"/>
                    </a:lnTo>
                    <a:lnTo>
                      <a:pt x="7312" y="33365"/>
                    </a:lnTo>
                    <a:cubicBezTo>
                      <a:pt x="7311" y="33365"/>
                      <a:pt x="7670" y="32817"/>
                      <a:pt x="7742" y="32624"/>
                    </a:cubicBezTo>
                    <a:cubicBezTo>
                      <a:pt x="7752" y="32597"/>
                      <a:pt x="7770" y="32585"/>
                      <a:pt x="7792" y="32585"/>
                    </a:cubicBezTo>
                    <a:close/>
                    <a:moveTo>
                      <a:pt x="2308" y="32175"/>
                    </a:moveTo>
                    <a:lnTo>
                      <a:pt x="2839" y="32833"/>
                    </a:lnTo>
                    <a:lnTo>
                      <a:pt x="3208" y="33291"/>
                    </a:lnTo>
                    <a:cubicBezTo>
                      <a:pt x="3208" y="33291"/>
                      <a:pt x="2426" y="33650"/>
                      <a:pt x="2233" y="33722"/>
                    </a:cubicBezTo>
                    <a:cubicBezTo>
                      <a:pt x="2203" y="33733"/>
                      <a:pt x="2158" y="33764"/>
                      <a:pt x="2106" y="33806"/>
                    </a:cubicBezTo>
                    <a:lnTo>
                      <a:pt x="2308" y="32175"/>
                    </a:lnTo>
                    <a:close/>
                    <a:moveTo>
                      <a:pt x="9344" y="28376"/>
                    </a:moveTo>
                    <a:lnTo>
                      <a:pt x="10911" y="34146"/>
                    </a:lnTo>
                    <a:lnTo>
                      <a:pt x="9579" y="33769"/>
                    </a:lnTo>
                    <a:lnTo>
                      <a:pt x="8311" y="32621"/>
                    </a:lnTo>
                    <a:lnTo>
                      <a:pt x="7479" y="30315"/>
                    </a:lnTo>
                    <a:lnTo>
                      <a:pt x="9344" y="28376"/>
                    </a:lnTo>
                    <a:close/>
                    <a:moveTo>
                      <a:pt x="5994" y="33502"/>
                    </a:moveTo>
                    <a:lnTo>
                      <a:pt x="6898" y="33560"/>
                    </a:lnTo>
                    <a:lnTo>
                      <a:pt x="6646" y="34878"/>
                    </a:lnTo>
                    <a:lnTo>
                      <a:pt x="5974" y="35460"/>
                    </a:lnTo>
                    <a:lnTo>
                      <a:pt x="5994" y="33502"/>
                    </a:lnTo>
                    <a:close/>
                    <a:moveTo>
                      <a:pt x="8034" y="33579"/>
                    </a:moveTo>
                    <a:lnTo>
                      <a:pt x="8743" y="34460"/>
                    </a:lnTo>
                    <a:lnTo>
                      <a:pt x="7823" y="35739"/>
                    </a:lnTo>
                    <a:cubicBezTo>
                      <a:pt x="7823" y="35739"/>
                      <a:pt x="6973" y="34294"/>
                      <a:pt x="7020" y="34116"/>
                    </a:cubicBezTo>
                    <a:cubicBezTo>
                      <a:pt x="7065" y="33939"/>
                      <a:pt x="8034" y="33579"/>
                      <a:pt x="8034" y="33579"/>
                    </a:cubicBezTo>
                    <a:close/>
                    <a:moveTo>
                      <a:pt x="6857" y="35320"/>
                    </a:moveTo>
                    <a:lnTo>
                      <a:pt x="8021" y="36374"/>
                    </a:lnTo>
                    <a:lnTo>
                      <a:pt x="7209" y="37865"/>
                    </a:lnTo>
                    <a:cubicBezTo>
                      <a:pt x="7209" y="37865"/>
                      <a:pt x="6279" y="36633"/>
                      <a:pt x="6136" y="36457"/>
                    </a:cubicBezTo>
                    <a:cubicBezTo>
                      <a:pt x="5995" y="36281"/>
                      <a:pt x="6857" y="35320"/>
                      <a:pt x="6857" y="35320"/>
                    </a:cubicBezTo>
                    <a:close/>
                    <a:moveTo>
                      <a:pt x="1212" y="41058"/>
                    </a:moveTo>
                    <a:lnTo>
                      <a:pt x="1821" y="41328"/>
                    </a:lnTo>
                    <a:lnTo>
                      <a:pt x="1922" y="42000"/>
                    </a:lnTo>
                    <a:lnTo>
                      <a:pt x="1620" y="41860"/>
                    </a:lnTo>
                    <a:lnTo>
                      <a:pt x="1193" y="41216"/>
                    </a:lnTo>
                    <a:lnTo>
                      <a:pt x="1212" y="41058"/>
                    </a:lnTo>
                    <a:close/>
                    <a:moveTo>
                      <a:pt x="5185" y="33176"/>
                    </a:moveTo>
                    <a:lnTo>
                      <a:pt x="5057" y="38488"/>
                    </a:lnTo>
                    <a:lnTo>
                      <a:pt x="3310" y="42571"/>
                    </a:lnTo>
                    <a:lnTo>
                      <a:pt x="1354" y="39918"/>
                    </a:lnTo>
                    <a:lnTo>
                      <a:pt x="2008" y="34603"/>
                    </a:lnTo>
                    <a:lnTo>
                      <a:pt x="5185" y="33176"/>
                    </a:lnTo>
                    <a:close/>
                    <a:moveTo>
                      <a:pt x="9514" y="37336"/>
                    </a:moveTo>
                    <a:lnTo>
                      <a:pt x="9563" y="37643"/>
                    </a:lnTo>
                    <a:lnTo>
                      <a:pt x="6669" y="43163"/>
                    </a:lnTo>
                    <a:lnTo>
                      <a:pt x="6994" y="41011"/>
                    </a:lnTo>
                    <a:lnTo>
                      <a:pt x="7031" y="38507"/>
                    </a:lnTo>
                    <a:lnTo>
                      <a:pt x="9514" y="37336"/>
                    </a:lnTo>
                    <a:close/>
                    <a:moveTo>
                      <a:pt x="1135" y="41687"/>
                    </a:moveTo>
                    <a:cubicBezTo>
                      <a:pt x="1346" y="41917"/>
                      <a:pt x="1557" y="42639"/>
                      <a:pt x="1557" y="42639"/>
                    </a:cubicBezTo>
                    <a:cubicBezTo>
                      <a:pt x="1557" y="42639"/>
                      <a:pt x="1248" y="42938"/>
                      <a:pt x="946" y="43222"/>
                    </a:cubicBezTo>
                    <a:lnTo>
                      <a:pt x="1135" y="41687"/>
                    </a:lnTo>
                    <a:close/>
                    <a:moveTo>
                      <a:pt x="2394" y="42205"/>
                    </a:moveTo>
                    <a:cubicBezTo>
                      <a:pt x="2681" y="42205"/>
                      <a:pt x="3405" y="42981"/>
                      <a:pt x="3405" y="42981"/>
                    </a:cubicBezTo>
                    <a:lnTo>
                      <a:pt x="3233" y="43548"/>
                    </a:lnTo>
                    <a:cubicBezTo>
                      <a:pt x="3233" y="43548"/>
                      <a:pt x="2878" y="43527"/>
                      <a:pt x="2481" y="43527"/>
                    </a:cubicBezTo>
                    <a:cubicBezTo>
                      <a:pt x="2040" y="43527"/>
                      <a:pt x="1548" y="43553"/>
                      <a:pt x="1440" y="43666"/>
                    </a:cubicBezTo>
                    <a:cubicBezTo>
                      <a:pt x="1426" y="43681"/>
                      <a:pt x="1417" y="43688"/>
                      <a:pt x="1412" y="43688"/>
                    </a:cubicBezTo>
                    <a:cubicBezTo>
                      <a:pt x="1359" y="43688"/>
                      <a:pt x="2144" y="42476"/>
                      <a:pt x="2309" y="42245"/>
                    </a:cubicBezTo>
                    <a:cubicBezTo>
                      <a:pt x="2329" y="42218"/>
                      <a:pt x="2358" y="42205"/>
                      <a:pt x="2394" y="42205"/>
                    </a:cubicBezTo>
                    <a:close/>
                    <a:moveTo>
                      <a:pt x="4731" y="44512"/>
                    </a:moveTo>
                    <a:lnTo>
                      <a:pt x="4731" y="44512"/>
                    </a:lnTo>
                    <a:cubicBezTo>
                      <a:pt x="4731" y="44512"/>
                      <a:pt x="3527" y="48835"/>
                      <a:pt x="3082" y="49737"/>
                    </a:cubicBezTo>
                    <a:lnTo>
                      <a:pt x="212" y="49182"/>
                    </a:lnTo>
                    <a:lnTo>
                      <a:pt x="774" y="44618"/>
                    </a:lnTo>
                    <a:lnTo>
                      <a:pt x="4731" y="44512"/>
                    </a:lnTo>
                    <a:close/>
                    <a:moveTo>
                      <a:pt x="10521" y="0"/>
                    </a:moveTo>
                    <a:cubicBezTo>
                      <a:pt x="10288" y="0"/>
                      <a:pt x="10118" y="77"/>
                      <a:pt x="10028" y="249"/>
                    </a:cubicBezTo>
                    <a:cubicBezTo>
                      <a:pt x="9137" y="1946"/>
                      <a:pt x="3793" y="13201"/>
                      <a:pt x="3793" y="13201"/>
                    </a:cubicBezTo>
                    <a:lnTo>
                      <a:pt x="0" y="49994"/>
                    </a:lnTo>
                    <a:lnTo>
                      <a:pt x="2888" y="50620"/>
                    </a:lnTo>
                    <a:lnTo>
                      <a:pt x="20209" y="18187"/>
                    </a:lnTo>
                    <a:lnTo>
                      <a:pt x="19643" y="6097"/>
                    </a:lnTo>
                    <a:cubicBezTo>
                      <a:pt x="19643" y="6097"/>
                      <a:pt x="12593" y="0"/>
                      <a:pt x="10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3" name="Google Shape;40623;p28"/>
              <p:cNvSpPr/>
              <p:nvPr/>
            </p:nvSpPr>
            <p:spPr>
              <a:xfrm>
                <a:off x="7003527" y="4417709"/>
                <a:ext cx="118336" cy="238307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5828" extrusionOk="0">
                    <a:moveTo>
                      <a:pt x="2845" y="1"/>
                    </a:moveTo>
                    <a:lnTo>
                      <a:pt x="362" y="1172"/>
                    </a:lnTo>
                    <a:lnTo>
                      <a:pt x="325" y="3676"/>
                    </a:lnTo>
                    <a:lnTo>
                      <a:pt x="0" y="5828"/>
                    </a:lnTo>
                    <a:lnTo>
                      <a:pt x="2894" y="308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4" name="Google Shape;40624;p28"/>
              <p:cNvSpPr/>
              <p:nvPr/>
            </p:nvSpPr>
            <p:spPr>
              <a:xfrm>
                <a:off x="7242570" y="3844104"/>
                <a:ext cx="120912" cy="136286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3333" extrusionOk="0">
                    <a:moveTo>
                      <a:pt x="2008" y="1"/>
                    </a:moveTo>
                    <a:lnTo>
                      <a:pt x="389" y="1076"/>
                    </a:lnTo>
                    <a:lnTo>
                      <a:pt x="1" y="2208"/>
                    </a:lnTo>
                    <a:lnTo>
                      <a:pt x="1143" y="3333"/>
                    </a:lnTo>
                    <a:lnTo>
                      <a:pt x="2956" y="2058"/>
                    </a:lnTo>
                    <a:lnTo>
                      <a:pt x="2573" y="995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5" name="Google Shape;40625;p28"/>
              <p:cNvSpPr/>
              <p:nvPr/>
            </p:nvSpPr>
            <p:spPr>
              <a:xfrm>
                <a:off x="7335104" y="3930709"/>
                <a:ext cx="48659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877" extrusionOk="0">
                    <a:moveTo>
                      <a:pt x="1190" y="1"/>
                    </a:moveTo>
                    <a:lnTo>
                      <a:pt x="1" y="1102"/>
                    </a:lnTo>
                    <a:cubicBezTo>
                      <a:pt x="63" y="1363"/>
                      <a:pt x="134" y="1620"/>
                      <a:pt x="207" y="1876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6" name="Google Shape;40626;p28"/>
              <p:cNvSpPr/>
              <p:nvPr/>
            </p:nvSpPr>
            <p:spPr>
              <a:xfrm>
                <a:off x="7110577" y="3890309"/>
                <a:ext cx="112611" cy="16809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4111" extrusionOk="0">
                    <a:moveTo>
                      <a:pt x="1886" y="0"/>
                    </a:moveTo>
                    <a:lnTo>
                      <a:pt x="1739" y="284"/>
                    </a:lnTo>
                    <a:lnTo>
                      <a:pt x="804" y="1386"/>
                    </a:lnTo>
                    <a:lnTo>
                      <a:pt x="1" y="1249"/>
                    </a:lnTo>
                    <a:lnTo>
                      <a:pt x="672" y="4110"/>
                    </a:lnTo>
                    <a:lnTo>
                      <a:pt x="1362" y="3328"/>
                    </a:lnTo>
                    <a:lnTo>
                      <a:pt x="1756" y="3287"/>
                    </a:lnTo>
                    <a:cubicBezTo>
                      <a:pt x="2093" y="2537"/>
                      <a:pt x="2426" y="1784"/>
                      <a:pt x="2753" y="1030"/>
                    </a:cubicBezTo>
                    <a:lnTo>
                      <a:pt x="2753" y="1030"/>
                    </a:lnTo>
                    <a:lnTo>
                      <a:pt x="2238" y="1118"/>
                    </a:lnTo>
                    <a:lnTo>
                      <a:pt x="2696" y="253"/>
                    </a:lnTo>
                    <a:cubicBezTo>
                      <a:pt x="2428" y="163"/>
                      <a:pt x="2155" y="86"/>
                      <a:pt x="1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7" name="Google Shape;40627;p28"/>
              <p:cNvSpPr/>
              <p:nvPr/>
            </p:nvSpPr>
            <p:spPr>
              <a:xfrm>
                <a:off x="7406171" y="3771278"/>
                <a:ext cx="54384" cy="4898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98" extrusionOk="0">
                    <a:moveTo>
                      <a:pt x="1005" y="1"/>
                    </a:moveTo>
                    <a:cubicBezTo>
                      <a:pt x="670" y="1"/>
                      <a:pt x="0" y="151"/>
                      <a:pt x="0" y="151"/>
                    </a:cubicBezTo>
                    <a:lnTo>
                      <a:pt x="478" y="1198"/>
                    </a:lnTo>
                    <a:lnTo>
                      <a:pt x="966" y="1012"/>
                    </a:lnTo>
                    <a:lnTo>
                      <a:pt x="1330" y="318"/>
                    </a:lnTo>
                    <a:cubicBezTo>
                      <a:pt x="1284" y="181"/>
                      <a:pt x="1230" y="62"/>
                      <a:pt x="1167" y="26"/>
                    </a:cubicBezTo>
                    <a:cubicBezTo>
                      <a:pt x="1136" y="8"/>
                      <a:pt x="1079" y="1"/>
                      <a:pt x="10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8" name="Google Shape;40628;p28"/>
              <p:cNvSpPr/>
              <p:nvPr/>
            </p:nvSpPr>
            <p:spPr>
              <a:xfrm>
                <a:off x="7181480" y="4202832"/>
                <a:ext cx="51726" cy="3582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876" extrusionOk="0">
                    <a:moveTo>
                      <a:pt x="885" y="0"/>
                    </a:moveTo>
                    <a:lnTo>
                      <a:pt x="0" y="402"/>
                    </a:lnTo>
                    <a:lnTo>
                      <a:pt x="999" y="876"/>
                    </a:lnTo>
                    <a:lnTo>
                      <a:pt x="1265" y="369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9" name="Google Shape;40629;p28"/>
              <p:cNvSpPr/>
              <p:nvPr/>
            </p:nvSpPr>
            <p:spPr>
              <a:xfrm>
                <a:off x="6908090" y="3243593"/>
                <a:ext cx="183678" cy="318206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782" extrusionOk="0">
                    <a:moveTo>
                      <a:pt x="4491" y="0"/>
                    </a:moveTo>
                    <a:lnTo>
                      <a:pt x="2440" y="987"/>
                    </a:lnTo>
                    <a:cubicBezTo>
                      <a:pt x="1207" y="3597"/>
                      <a:pt x="157" y="5834"/>
                      <a:pt x="157" y="5834"/>
                    </a:cubicBezTo>
                    <a:lnTo>
                      <a:pt x="1" y="7093"/>
                    </a:lnTo>
                    <a:lnTo>
                      <a:pt x="1409" y="7781"/>
                    </a:lnTo>
                    <a:lnTo>
                      <a:pt x="3750" y="6265"/>
                    </a:lnTo>
                    <a:lnTo>
                      <a:pt x="4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0" name="Google Shape;40630;p28"/>
              <p:cNvSpPr/>
              <p:nvPr/>
            </p:nvSpPr>
            <p:spPr>
              <a:xfrm>
                <a:off x="7083998" y="3002669"/>
                <a:ext cx="213773" cy="25629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268" extrusionOk="0">
                    <a:moveTo>
                      <a:pt x="3110" y="1"/>
                    </a:moveTo>
                    <a:cubicBezTo>
                      <a:pt x="2716" y="147"/>
                      <a:pt x="1682" y="751"/>
                      <a:pt x="792" y="1290"/>
                    </a:cubicBezTo>
                    <a:cubicBezTo>
                      <a:pt x="549" y="1797"/>
                      <a:pt x="282" y="2358"/>
                      <a:pt x="1" y="2948"/>
                    </a:cubicBezTo>
                    <a:lnTo>
                      <a:pt x="3073" y="6267"/>
                    </a:lnTo>
                    <a:lnTo>
                      <a:pt x="5228" y="3529"/>
                    </a:lnTo>
                    <a:lnTo>
                      <a:pt x="31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1" name="Google Shape;40631;p28"/>
              <p:cNvSpPr/>
              <p:nvPr/>
            </p:nvSpPr>
            <p:spPr>
              <a:xfrm>
                <a:off x="7129468" y="3382537"/>
                <a:ext cx="201342" cy="133506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3265" extrusionOk="0">
                    <a:moveTo>
                      <a:pt x="1" y="0"/>
                    </a:moveTo>
                    <a:lnTo>
                      <a:pt x="694" y="3265"/>
                    </a:lnTo>
                    <a:lnTo>
                      <a:pt x="3588" y="3247"/>
                    </a:lnTo>
                    <a:cubicBezTo>
                      <a:pt x="3588" y="3247"/>
                      <a:pt x="4924" y="1612"/>
                      <a:pt x="3732" y="1612"/>
                    </a:cubicBezTo>
                    <a:cubicBezTo>
                      <a:pt x="3729" y="1612"/>
                      <a:pt x="3727" y="1612"/>
                      <a:pt x="3724" y="1612"/>
                    </a:cubicBezTo>
                    <a:cubicBezTo>
                      <a:pt x="3721" y="1612"/>
                      <a:pt x="3719" y="1612"/>
                      <a:pt x="3716" y="1612"/>
                    </a:cubicBezTo>
                    <a:cubicBezTo>
                      <a:pt x="2507" y="161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2" name="Google Shape;40632;p28"/>
              <p:cNvSpPr/>
              <p:nvPr/>
            </p:nvSpPr>
            <p:spPr>
              <a:xfrm>
                <a:off x="6899953" y="3661898"/>
                <a:ext cx="354966" cy="21810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5334" extrusionOk="0">
                    <a:moveTo>
                      <a:pt x="2155" y="1"/>
                    </a:moveTo>
                    <a:lnTo>
                      <a:pt x="0" y="2738"/>
                    </a:lnTo>
                    <a:lnTo>
                      <a:pt x="3459" y="4624"/>
                    </a:lnTo>
                    <a:cubicBezTo>
                      <a:pt x="3459" y="4624"/>
                      <a:pt x="5097" y="5333"/>
                      <a:pt x="6240" y="5333"/>
                    </a:cubicBezTo>
                    <a:cubicBezTo>
                      <a:pt x="6820" y="5333"/>
                      <a:pt x="7272" y="5151"/>
                      <a:pt x="7317" y="4600"/>
                    </a:cubicBezTo>
                    <a:cubicBezTo>
                      <a:pt x="7445" y="3061"/>
                      <a:pt x="8681" y="1032"/>
                      <a:pt x="7801" y="1032"/>
                    </a:cubicBezTo>
                    <a:cubicBezTo>
                      <a:pt x="7746" y="1032"/>
                      <a:pt x="7683" y="1040"/>
                      <a:pt x="7611" y="1056"/>
                    </a:cubicBezTo>
                    <a:cubicBezTo>
                      <a:pt x="6382" y="1336"/>
                      <a:pt x="3925" y="1896"/>
                      <a:pt x="3925" y="1896"/>
                    </a:cubicBezTo>
                    <a:lnTo>
                      <a:pt x="21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3" name="Google Shape;40633;p28"/>
              <p:cNvSpPr/>
              <p:nvPr/>
            </p:nvSpPr>
            <p:spPr>
              <a:xfrm>
                <a:off x="7092217" y="3593939"/>
                <a:ext cx="134365" cy="784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918" extrusionOk="0">
                    <a:moveTo>
                      <a:pt x="1930" y="0"/>
                    </a:moveTo>
                    <a:lnTo>
                      <a:pt x="0" y="12"/>
                    </a:lnTo>
                    <a:lnTo>
                      <a:pt x="324" y="1917"/>
                    </a:lnTo>
                    <a:lnTo>
                      <a:pt x="3286" y="1082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4" name="Google Shape;40634;p28"/>
              <p:cNvSpPr/>
              <p:nvPr/>
            </p:nvSpPr>
            <p:spPr>
              <a:xfrm>
                <a:off x="7351951" y="3458674"/>
                <a:ext cx="172106" cy="278216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6804" extrusionOk="0">
                    <a:moveTo>
                      <a:pt x="1877" y="0"/>
                    </a:moveTo>
                    <a:lnTo>
                      <a:pt x="1" y="5188"/>
                    </a:lnTo>
                    <a:lnTo>
                      <a:pt x="3242" y="6803"/>
                    </a:lnTo>
                    <a:lnTo>
                      <a:pt x="4209" y="4768"/>
                    </a:lnTo>
                    <a:lnTo>
                      <a:pt x="4136" y="864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5" name="Google Shape;40635;p28"/>
              <p:cNvSpPr/>
              <p:nvPr/>
            </p:nvSpPr>
            <p:spPr>
              <a:xfrm>
                <a:off x="7445098" y="3161527"/>
                <a:ext cx="72784" cy="15460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781" extrusionOk="0">
                    <a:moveTo>
                      <a:pt x="1077" y="1"/>
                    </a:moveTo>
                    <a:lnTo>
                      <a:pt x="0" y="2153"/>
                    </a:lnTo>
                    <a:lnTo>
                      <a:pt x="1070" y="3781"/>
                    </a:lnTo>
                    <a:lnTo>
                      <a:pt x="1779" y="3777"/>
                    </a:lnTo>
                    <a:lnTo>
                      <a:pt x="1720" y="572"/>
                    </a:lnTo>
                    <a:cubicBezTo>
                      <a:pt x="1720" y="572"/>
                      <a:pt x="1479" y="352"/>
                      <a:pt x="10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6" name="Google Shape;40636;p28"/>
              <p:cNvSpPr/>
              <p:nvPr/>
            </p:nvSpPr>
            <p:spPr>
              <a:xfrm>
                <a:off x="7296054" y="3049734"/>
                <a:ext cx="110771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286" extrusionOk="0">
                    <a:moveTo>
                      <a:pt x="1396" y="1"/>
                    </a:moveTo>
                    <a:lnTo>
                      <a:pt x="0" y="394"/>
                    </a:lnTo>
                    <a:lnTo>
                      <a:pt x="2495" y="2286"/>
                    </a:lnTo>
                    <a:lnTo>
                      <a:pt x="2709" y="1035"/>
                    </a:lnTo>
                    <a:cubicBezTo>
                      <a:pt x="2290" y="694"/>
                      <a:pt x="1846" y="343"/>
                      <a:pt x="1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7" name="Google Shape;40637;p28"/>
              <p:cNvSpPr/>
              <p:nvPr/>
            </p:nvSpPr>
            <p:spPr>
              <a:xfrm>
                <a:off x="7116383" y="3298754"/>
                <a:ext cx="9224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391" extrusionOk="0">
                    <a:moveTo>
                      <a:pt x="557" y="0"/>
                    </a:moveTo>
                    <a:cubicBezTo>
                      <a:pt x="557" y="0"/>
                      <a:pt x="1" y="1257"/>
                      <a:pt x="323" y="1257"/>
                    </a:cubicBezTo>
                    <a:cubicBezTo>
                      <a:pt x="335" y="1257"/>
                      <a:pt x="349" y="1255"/>
                      <a:pt x="364" y="1251"/>
                    </a:cubicBezTo>
                    <a:cubicBezTo>
                      <a:pt x="435" y="1234"/>
                      <a:pt x="539" y="1226"/>
                      <a:pt x="662" y="1226"/>
                    </a:cubicBezTo>
                    <a:cubicBezTo>
                      <a:pt x="1244" y="1226"/>
                      <a:pt x="2256" y="1391"/>
                      <a:pt x="2256" y="1391"/>
                    </a:cubicBezTo>
                    <a:cubicBezTo>
                      <a:pt x="2256" y="1391"/>
                      <a:pt x="2183" y="141"/>
                      <a:pt x="1965" y="91"/>
                    </a:cubicBezTo>
                    <a:cubicBezTo>
                      <a:pt x="1748" y="43"/>
                      <a:pt x="557" y="0"/>
                      <a:pt x="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8" name="Google Shape;40638;p28"/>
              <p:cNvSpPr/>
              <p:nvPr/>
            </p:nvSpPr>
            <p:spPr>
              <a:xfrm>
                <a:off x="7336085" y="3329830"/>
                <a:ext cx="138617" cy="145568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3560" extrusionOk="0">
                    <a:moveTo>
                      <a:pt x="1537" y="1"/>
                    </a:moveTo>
                    <a:lnTo>
                      <a:pt x="0" y="1461"/>
                    </a:lnTo>
                    <a:lnTo>
                      <a:pt x="534" y="3559"/>
                    </a:lnTo>
                    <a:lnTo>
                      <a:pt x="2413" y="2247"/>
                    </a:lnTo>
                    <a:cubicBezTo>
                      <a:pt x="2413" y="2247"/>
                      <a:pt x="2877" y="2779"/>
                      <a:pt x="3005" y="2779"/>
                    </a:cubicBezTo>
                    <a:cubicBezTo>
                      <a:pt x="3023" y="2779"/>
                      <a:pt x="3034" y="2768"/>
                      <a:pt x="3036" y="2743"/>
                    </a:cubicBezTo>
                    <a:cubicBezTo>
                      <a:pt x="3053" y="2543"/>
                      <a:pt x="3390" y="1141"/>
                      <a:pt x="3390" y="1141"/>
                    </a:cubicBezTo>
                    <a:lnTo>
                      <a:pt x="2120" y="448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9" name="Google Shape;40639;p28"/>
              <p:cNvSpPr/>
              <p:nvPr/>
            </p:nvSpPr>
            <p:spPr>
              <a:xfrm>
                <a:off x="7299448" y="3494003"/>
                <a:ext cx="90530" cy="7965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1948" extrusionOk="0">
                    <a:moveTo>
                      <a:pt x="375" y="1"/>
                    </a:moveTo>
                    <a:lnTo>
                      <a:pt x="1" y="1304"/>
                    </a:lnTo>
                    <a:lnTo>
                      <a:pt x="1010" y="1948"/>
                    </a:lnTo>
                    <a:lnTo>
                      <a:pt x="1457" y="1895"/>
                    </a:lnTo>
                    <a:cubicBezTo>
                      <a:pt x="1457" y="1895"/>
                      <a:pt x="2213" y="239"/>
                      <a:pt x="2085" y="191"/>
                    </a:cubicBezTo>
                    <a:cubicBezTo>
                      <a:pt x="2073" y="186"/>
                      <a:pt x="2055" y="184"/>
                      <a:pt x="2032" y="184"/>
                    </a:cubicBezTo>
                    <a:cubicBezTo>
                      <a:pt x="1795" y="184"/>
                      <a:pt x="1006" y="397"/>
                      <a:pt x="1006" y="397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0" name="Google Shape;40640;p28"/>
              <p:cNvSpPr/>
              <p:nvPr/>
            </p:nvSpPr>
            <p:spPr>
              <a:xfrm>
                <a:off x="7082158" y="3440110"/>
                <a:ext cx="57573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026" extrusionOk="0">
                    <a:moveTo>
                      <a:pt x="310" y="1"/>
                    </a:moveTo>
                    <a:cubicBezTo>
                      <a:pt x="310" y="1"/>
                      <a:pt x="0" y="1603"/>
                      <a:pt x="262" y="1652"/>
                    </a:cubicBezTo>
                    <a:cubicBezTo>
                      <a:pt x="486" y="1693"/>
                      <a:pt x="1272" y="2026"/>
                      <a:pt x="1388" y="2026"/>
                    </a:cubicBezTo>
                    <a:cubicBezTo>
                      <a:pt x="1407" y="2026"/>
                      <a:pt x="1408" y="2016"/>
                      <a:pt x="1384" y="1995"/>
                    </a:cubicBezTo>
                    <a:cubicBezTo>
                      <a:pt x="1219" y="1847"/>
                      <a:pt x="1030" y="397"/>
                      <a:pt x="1030" y="397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1" name="Google Shape;40641;p28"/>
              <p:cNvSpPr/>
              <p:nvPr/>
            </p:nvSpPr>
            <p:spPr>
              <a:xfrm>
                <a:off x="7185651" y="3361520"/>
                <a:ext cx="87832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551" extrusionOk="0">
                    <a:moveTo>
                      <a:pt x="1346" y="1"/>
                    </a:moveTo>
                    <a:cubicBezTo>
                      <a:pt x="1346" y="1"/>
                      <a:pt x="0" y="759"/>
                      <a:pt x="217" y="808"/>
                    </a:cubicBezTo>
                    <a:cubicBezTo>
                      <a:pt x="434" y="856"/>
                      <a:pt x="1439" y="1551"/>
                      <a:pt x="1439" y="1551"/>
                    </a:cubicBezTo>
                    <a:lnTo>
                      <a:pt x="2148" y="1546"/>
                    </a:lnTo>
                    <a:lnTo>
                      <a:pt x="1984" y="8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2" name="Google Shape;40642;p28"/>
              <p:cNvSpPr/>
              <p:nvPr/>
            </p:nvSpPr>
            <p:spPr>
              <a:xfrm>
                <a:off x="7098392" y="3215011"/>
                <a:ext cx="80840" cy="7172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754" extrusionOk="0">
                    <a:moveTo>
                      <a:pt x="502" y="1"/>
                    </a:moveTo>
                    <a:lnTo>
                      <a:pt x="35" y="304"/>
                    </a:lnTo>
                    <a:cubicBezTo>
                      <a:pt x="35" y="304"/>
                      <a:pt x="0" y="1754"/>
                      <a:pt x="256" y="1754"/>
                    </a:cubicBezTo>
                    <a:cubicBezTo>
                      <a:pt x="260" y="1754"/>
                      <a:pt x="264" y="1753"/>
                      <a:pt x="269" y="1753"/>
                    </a:cubicBezTo>
                    <a:cubicBezTo>
                      <a:pt x="537" y="1701"/>
                      <a:pt x="1977" y="1343"/>
                      <a:pt x="1721" y="1343"/>
                    </a:cubicBezTo>
                    <a:cubicBezTo>
                      <a:pt x="1720" y="1343"/>
                      <a:pt x="1720" y="1343"/>
                      <a:pt x="1719" y="1343"/>
                    </a:cubicBezTo>
                    <a:cubicBezTo>
                      <a:pt x="1719" y="1343"/>
                      <a:pt x="1719" y="1343"/>
                      <a:pt x="1719" y="1343"/>
                    </a:cubicBezTo>
                    <a:cubicBezTo>
                      <a:pt x="1452" y="1343"/>
                      <a:pt x="50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3" name="Google Shape;40643;p28"/>
              <p:cNvSpPr/>
              <p:nvPr/>
            </p:nvSpPr>
            <p:spPr>
              <a:xfrm>
                <a:off x="6981733" y="3542663"/>
                <a:ext cx="96051" cy="100262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52" extrusionOk="0">
                    <a:moveTo>
                      <a:pt x="1850" y="0"/>
                    </a:moveTo>
                    <a:lnTo>
                      <a:pt x="0" y="962"/>
                    </a:lnTo>
                    <a:lnTo>
                      <a:pt x="364" y="1910"/>
                    </a:lnTo>
                    <a:lnTo>
                      <a:pt x="1647" y="2452"/>
                    </a:lnTo>
                    <a:lnTo>
                      <a:pt x="2027" y="1600"/>
                    </a:lnTo>
                    <a:lnTo>
                      <a:pt x="2349" y="397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4" name="Google Shape;40644;p28"/>
              <p:cNvSpPr/>
              <p:nvPr/>
            </p:nvSpPr>
            <p:spPr>
              <a:xfrm>
                <a:off x="7098351" y="3307095"/>
                <a:ext cx="19014" cy="6137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501" extrusionOk="0">
                    <a:moveTo>
                      <a:pt x="361" y="0"/>
                    </a:moveTo>
                    <a:lnTo>
                      <a:pt x="1" y="602"/>
                    </a:lnTo>
                    <a:lnTo>
                      <a:pt x="281" y="1501"/>
                    </a:lnTo>
                    <a:lnTo>
                      <a:pt x="465" y="3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5" name="Google Shape;40645;p28"/>
              <p:cNvSpPr/>
              <p:nvPr/>
            </p:nvSpPr>
            <p:spPr>
              <a:xfrm>
                <a:off x="6894228" y="3562535"/>
                <a:ext cx="41994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047" extrusionOk="0">
                    <a:moveTo>
                      <a:pt x="252" y="1"/>
                    </a:moveTo>
                    <a:lnTo>
                      <a:pt x="1" y="2046"/>
                    </a:lnTo>
                    <a:cubicBezTo>
                      <a:pt x="250" y="1645"/>
                      <a:pt x="605" y="1058"/>
                      <a:pt x="800" y="634"/>
                    </a:cubicBezTo>
                    <a:cubicBezTo>
                      <a:pt x="1026" y="143"/>
                      <a:pt x="592" y="47"/>
                      <a:pt x="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6" name="Google Shape;40646;p28"/>
              <p:cNvSpPr/>
              <p:nvPr/>
            </p:nvSpPr>
            <p:spPr>
              <a:xfrm>
                <a:off x="6898767" y="3602566"/>
                <a:ext cx="87791" cy="10496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567" extrusionOk="0">
                    <a:moveTo>
                      <a:pt x="1184" y="1"/>
                    </a:moveTo>
                    <a:cubicBezTo>
                      <a:pt x="1039" y="1"/>
                      <a:pt x="313" y="1460"/>
                      <a:pt x="0" y="1560"/>
                    </a:cubicBezTo>
                    <a:cubicBezTo>
                      <a:pt x="0" y="1560"/>
                      <a:pt x="545" y="2457"/>
                      <a:pt x="669" y="2557"/>
                    </a:cubicBezTo>
                    <a:cubicBezTo>
                      <a:pt x="677" y="2563"/>
                      <a:pt x="686" y="2566"/>
                      <a:pt x="696" y="2566"/>
                    </a:cubicBezTo>
                    <a:cubicBezTo>
                      <a:pt x="835" y="2566"/>
                      <a:pt x="1117" y="1954"/>
                      <a:pt x="1117" y="1954"/>
                    </a:cubicBezTo>
                    <a:cubicBezTo>
                      <a:pt x="1117" y="1954"/>
                      <a:pt x="1848" y="1149"/>
                      <a:pt x="1997" y="948"/>
                    </a:cubicBezTo>
                    <a:cubicBezTo>
                      <a:pt x="2147" y="747"/>
                      <a:pt x="1903" y="497"/>
                      <a:pt x="1782" y="349"/>
                    </a:cubicBezTo>
                    <a:cubicBezTo>
                      <a:pt x="1661" y="200"/>
                      <a:pt x="1319" y="51"/>
                      <a:pt x="1190" y="2"/>
                    </a:cubicBezTo>
                    <a:cubicBezTo>
                      <a:pt x="1188" y="1"/>
                      <a:pt x="1186" y="1"/>
                      <a:pt x="11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7" name="Google Shape;40647;p28"/>
              <p:cNvSpPr/>
              <p:nvPr/>
            </p:nvSpPr>
            <p:spPr>
              <a:xfrm>
                <a:off x="6882574" y="3684755"/>
                <a:ext cx="29359" cy="5593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68" extrusionOk="0">
                    <a:moveTo>
                      <a:pt x="358" y="0"/>
                    </a:moveTo>
                    <a:lnTo>
                      <a:pt x="152" y="144"/>
                    </a:lnTo>
                    <a:lnTo>
                      <a:pt x="0" y="1368"/>
                    </a:lnTo>
                    <a:lnTo>
                      <a:pt x="718" y="999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8" name="Google Shape;40648;p28"/>
              <p:cNvSpPr/>
              <p:nvPr/>
            </p:nvSpPr>
            <p:spPr>
              <a:xfrm>
                <a:off x="7005285" y="3647300"/>
                <a:ext cx="45388" cy="4681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45" extrusionOk="0">
                    <a:moveTo>
                      <a:pt x="0" y="0"/>
                    </a:moveTo>
                    <a:lnTo>
                      <a:pt x="11" y="400"/>
                    </a:lnTo>
                    <a:lnTo>
                      <a:pt x="967" y="1144"/>
                    </a:lnTo>
                    <a:cubicBezTo>
                      <a:pt x="967" y="1144"/>
                      <a:pt x="1109" y="493"/>
                      <a:pt x="941" y="394"/>
                    </a:cubicBezTo>
                    <a:cubicBezTo>
                      <a:pt x="772" y="295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9" name="Google Shape;40649;p28"/>
              <p:cNvSpPr/>
              <p:nvPr/>
            </p:nvSpPr>
            <p:spPr>
              <a:xfrm>
                <a:off x="7188472" y="3537183"/>
                <a:ext cx="111303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1815" extrusionOk="0">
                    <a:moveTo>
                      <a:pt x="2205" y="0"/>
                    </a:moveTo>
                    <a:lnTo>
                      <a:pt x="551" y="11"/>
                    </a:lnTo>
                    <a:cubicBezTo>
                      <a:pt x="380" y="428"/>
                      <a:pt x="196" y="840"/>
                      <a:pt x="0" y="1246"/>
                    </a:cubicBezTo>
                    <a:lnTo>
                      <a:pt x="633" y="1814"/>
                    </a:lnTo>
                    <a:cubicBezTo>
                      <a:pt x="1329" y="1484"/>
                      <a:pt x="2024" y="1159"/>
                      <a:pt x="2722" y="837"/>
                    </a:cubicBezTo>
                    <a:lnTo>
                      <a:pt x="2344" y="450"/>
                    </a:lnTo>
                    <a:lnTo>
                      <a:pt x="22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0" name="Google Shape;40650;p28"/>
              <p:cNvSpPr/>
              <p:nvPr/>
            </p:nvSpPr>
            <p:spPr>
              <a:xfrm>
                <a:off x="7121535" y="3657441"/>
                <a:ext cx="90980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384" extrusionOk="0">
                    <a:moveTo>
                      <a:pt x="1871" y="1"/>
                    </a:moveTo>
                    <a:lnTo>
                      <a:pt x="1" y="685"/>
                    </a:lnTo>
                    <a:lnTo>
                      <a:pt x="208" y="1384"/>
                    </a:lnTo>
                    <a:lnTo>
                      <a:pt x="1102" y="1278"/>
                    </a:lnTo>
                    <a:lnTo>
                      <a:pt x="2225" y="851"/>
                    </a:lnTo>
                    <a:cubicBezTo>
                      <a:pt x="2105" y="569"/>
                      <a:pt x="1981" y="288"/>
                      <a:pt x="18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1" name="Google Shape;40651;p28"/>
              <p:cNvSpPr/>
              <p:nvPr/>
            </p:nvSpPr>
            <p:spPr>
              <a:xfrm>
                <a:off x="7211902" y="3586701"/>
                <a:ext cx="152315" cy="122138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987" extrusionOk="0">
                    <a:moveTo>
                      <a:pt x="2515" y="0"/>
                    </a:moveTo>
                    <a:cubicBezTo>
                      <a:pt x="1826" y="313"/>
                      <a:pt x="1139" y="633"/>
                      <a:pt x="454" y="957"/>
                    </a:cubicBezTo>
                    <a:lnTo>
                      <a:pt x="837" y="1301"/>
                    </a:lnTo>
                    <a:lnTo>
                      <a:pt x="0" y="1607"/>
                    </a:lnTo>
                    <a:cubicBezTo>
                      <a:pt x="115" y="1891"/>
                      <a:pt x="239" y="2168"/>
                      <a:pt x="356" y="2451"/>
                    </a:cubicBezTo>
                    <a:lnTo>
                      <a:pt x="629" y="2347"/>
                    </a:lnTo>
                    <a:lnTo>
                      <a:pt x="1921" y="2240"/>
                    </a:lnTo>
                    <a:lnTo>
                      <a:pt x="2346" y="2987"/>
                    </a:lnTo>
                    <a:lnTo>
                      <a:pt x="3725" y="227"/>
                    </a:lnTo>
                    <a:lnTo>
                      <a:pt x="2791" y="283"/>
                    </a:lnTo>
                    <a:lnTo>
                      <a:pt x="25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2" name="Google Shape;40652;p28"/>
              <p:cNvSpPr/>
              <p:nvPr/>
            </p:nvSpPr>
            <p:spPr>
              <a:xfrm>
                <a:off x="7246454" y="3267432"/>
                <a:ext cx="53075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82" extrusionOk="0">
                    <a:moveTo>
                      <a:pt x="24" y="1"/>
                    </a:moveTo>
                    <a:lnTo>
                      <a:pt x="0" y="773"/>
                    </a:lnTo>
                    <a:lnTo>
                      <a:pt x="828" y="1449"/>
                    </a:lnTo>
                    <a:lnTo>
                      <a:pt x="834" y="1857"/>
                    </a:lnTo>
                    <a:lnTo>
                      <a:pt x="1298" y="2081"/>
                    </a:lnTo>
                    <a:lnTo>
                      <a:pt x="736" y="132"/>
                    </a:lnTo>
                    <a:cubicBezTo>
                      <a:pt x="735" y="132"/>
                      <a:pt x="734" y="132"/>
                      <a:pt x="732" y="132"/>
                    </a:cubicBezTo>
                    <a:cubicBezTo>
                      <a:pt x="567" y="132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3" name="Google Shape;40653;p28"/>
              <p:cNvSpPr/>
              <p:nvPr/>
            </p:nvSpPr>
            <p:spPr>
              <a:xfrm>
                <a:off x="7398606" y="3286200"/>
                <a:ext cx="34511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086" extrusionOk="0">
                    <a:moveTo>
                      <a:pt x="1" y="0"/>
                    </a:moveTo>
                    <a:lnTo>
                      <a:pt x="193" y="589"/>
                    </a:lnTo>
                    <a:lnTo>
                      <a:pt x="755" y="1085"/>
                    </a:lnTo>
                    <a:lnTo>
                      <a:pt x="844" y="4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4" name="Google Shape;40654;p28"/>
              <p:cNvSpPr/>
              <p:nvPr/>
            </p:nvSpPr>
            <p:spPr>
              <a:xfrm>
                <a:off x="7400119" y="3115198"/>
                <a:ext cx="62684" cy="12798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3130" extrusionOk="0">
                    <a:moveTo>
                      <a:pt x="851" y="0"/>
                    </a:moveTo>
                    <a:lnTo>
                      <a:pt x="1" y="2775"/>
                    </a:lnTo>
                    <a:cubicBezTo>
                      <a:pt x="1" y="2775"/>
                      <a:pt x="316" y="3129"/>
                      <a:pt x="422" y="3129"/>
                    </a:cubicBezTo>
                    <a:cubicBezTo>
                      <a:pt x="442" y="3129"/>
                      <a:pt x="454" y="3117"/>
                      <a:pt x="456" y="3089"/>
                    </a:cubicBezTo>
                    <a:cubicBezTo>
                      <a:pt x="467" y="2967"/>
                      <a:pt x="1109" y="1520"/>
                      <a:pt x="1532" y="575"/>
                    </a:cubicBezTo>
                    <a:cubicBezTo>
                      <a:pt x="1323" y="397"/>
                      <a:pt x="1094" y="203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5" name="Google Shape;40655;p28"/>
              <p:cNvSpPr/>
              <p:nvPr/>
            </p:nvSpPr>
            <p:spPr>
              <a:xfrm>
                <a:off x="7300184" y="3176820"/>
                <a:ext cx="80962" cy="6280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536" extrusionOk="0">
                    <a:moveTo>
                      <a:pt x="1167" y="1"/>
                    </a:moveTo>
                    <a:lnTo>
                      <a:pt x="0" y="1535"/>
                    </a:lnTo>
                    <a:lnTo>
                      <a:pt x="0" y="1535"/>
                    </a:lnTo>
                    <a:lnTo>
                      <a:pt x="673" y="1238"/>
                    </a:lnTo>
                    <a:lnTo>
                      <a:pt x="1980" y="12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6" name="Google Shape;40656;p28"/>
              <p:cNvSpPr/>
              <p:nvPr/>
            </p:nvSpPr>
            <p:spPr>
              <a:xfrm>
                <a:off x="6786156" y="4247606"/>
                <a:ext cx="156731" cy="384243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9397" extrusionOk="0">
                    <a:moveTo>
                      <a:pt x="3832" y="1"/>
                    </a:moveTo>
                    <a:lnTo>
                      <a:pt x="655" y="1428"/>
                    </a:lnTo>
                    <a:lnTo>
                      <a:pt x="1" y="6743"/>
                    </a:lnTo>
                    <a:lnTo>
                      <a:pt x="1957" y="9396"/>
                    </a:lnTo>
                    <a:lnTo>
                      <a:pt x="3704" y="5313"/>
                    </a:lnTo>
                    <a:lnTo>
                      <a:pt x="38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7" name="Google Shape;40657;p28"/>
              <p:cNvSpPr/>
              <p:nvPr/>
            </p:nvSpPr>
            <p:spPr>
              <a:xfrm>
                <a:off x="6739459" y="4711135"/>
                <a:ext cx="184823" cy="21369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226" extrusionOk="0">
                    <a:moveTo>
                      <a:pt x="4520" y="1"/>
                    </a:moveTo>
                    <a:lnTo>
                      <a:pt x="563" y="106"/>
                    </a:lnTo>
                    <a:lnTo>
                      <a:pt x="1" y="4671"/>
                    </a:lnTo>
                    <a:lnTo>
                      <a:pt x="2871" y="5226"/>
                    </a:lnTo>
                    <a:cubicBezTo>
                      <a:pt x="3316" y="4324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8" name="Google Shape;40658;p28"/>
              <p:cNvSpPr/>
              <p:nvPr/>
            </p:nvSpPr>
            <p:spPr>
              <a:xfrm>
                <a:off x="6839844" y="3879351"/>
                <a:ext cx="64361" cy="22882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5596" extrusionOk="0">
                    <a:moveTo>
                      <a:pt x="1573" y="0"/>
                    </a:moveTo>
                    <a:lnTo>
                      <a:pt x="527" y="818"/>
                    </a:lnTo>
                    <a:lnTo>
                      <a:pt x="0" y="5091"/>
                    </a:lnTo>
                    <a:lnTo>
                      <a:pt x="257" y="5595"/>
                    </a:lnTo>
                    <a:lnTo>
                      <a:pt x="1376" y="4433"/>
                    </a:ln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9" name="Google Shape;40659;p28"/>
              <p:cNvSpPr/>
              <p:nvPr/>
            </p:nvSpPr>
            <p:spPr>
              <a:xfrm>
                <a:off x="7036648" y="4051375"/>
                <a:ext cx="140334" cy="235976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5771" extrusionOk="0">
                    <a:moveTo>
                      <a:pt x="1865" y="0"/>
                    </a:moveTo>
                    <a:lnTo>
                      <a:pt x="0" y="1939"/>
                    </a:lnTo>
                    <a:lnTo>
                      <a:pt x="832" y="4245"/>
                    </a:lnTo>
                    <a:lnTo>
                      <a:pt x="2100" y="5393"/>
                    </a:lnTo>
                    <a:lnTo>
                      <a:pt x="3432" y="5770"/>
                    </a:lnTo>
                    <a:lnTo>
                      <a:pt x="18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0" name="Google Shape;40660;p28"/>
              <p:cNvSpPr/>
              <p:nvPr/>
            </p:nvSpPr>
            <p:spPr>
              <a:xfrm>
                <a:off x="6769513" y="4595621"/>
                <a:ext cx="24984" cy="628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537" extrusionOk="0">
                    <a:moveTo>
                      <a:pt x="189" y="1"/>
                    </a:moveTo>
                    <a:lnTo>
                      <a:pt x="0" y="1536"/>
                    </a:lnTo>
                    <a:cubicBezTo>
                      <a:pt x="302" y="1252"/>
                      <a:pt x="611" y="953"/>
                      <a:pt x="611" y="953"/>
                    </a:cubicBezTo>
                    <a:cubicBezTo>
                      <a:pt x="611" y="953"/>
                      <a:pt x="400" y="231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1" name="Google Shape;40661;p28"/>
              <p:cNvSpPr/>
              <p:nvPr/>
            </p:nvSpPr>
            <p:spPr>
              <a:xfrm>
                <a:off x="6786360" y="4616843"/>
                <a:ext cx="83743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483" extrusionOk="0">
                    <a:moveTo>
                      <a:pt x="1036" y="0"/>
                    </a:moveTo>
                    <a:cubicBezTo>
                      <a:pt x="1000" y="0"/>
                      <a:pt x="971" y="13"/>
                      <a:pt x="951" y="40"/>
                    </a:cubicBezTo>
                    <a:cubicBezTo>
                      <a:pt x="786" y="271"/>
                      <a:pt x="1" y="1483"/>
                      <a:pt x="54" y="1483"/>
                    </a:cubicBezTo>
                    <a:cubicBezTo>
                      <a:pt x="59" y="1483"/>
                      <a:pt x="68" y="1476"/>
                      <a:pt x="82" y="1461"/>
                    </a:cubicBezTo>
                    <a:cubicBezTo>
                      <a:pt x="190" y="1348"/>
                      <a:pt x="682" y="1322"/>
                      <a:pt x="1123" y="1322"/>
                    </a:cubicBezTo>
                    <a:cubicBezTo>
                      <a:pt x="1520" y="1322"/>
                      <a:pt x="1875" y="1343"/>
                      <a:pt x="1875" y="1343"/>
                    </a:cubicBezTo>
                    <a:lnTo>
                      <a:pt x="2047" y="776"/>
                    </a:lnTo>
                    <a:cubicBezTo>
                      <a:pt x="2047" y="776"/>
                      <a:pt x="1323" y="0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2" name="Google Shape;40662;p28"/>
              <p:cNvSpPr/>
              <p:nvPr/>
            </p:nvSpPr>
            <p:spPr>
              <a:xfrm>
                <a:off x="6779572" y="4569942"/>
                <a:ext cx="29891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43" extrusionOk="0">
                    <a:moveTo>
                      <a:pt x="20" y="0"/>
                    </a:moveTo>
                    <a:lnTo>
                      <a:pt x="1" y="158"/>
                    </a:lnTo>
                    <a:lnTo>
                      <a:pt x="428" y="802"/>
                    </a:lnTo>
                    <a:lnTo>
                      <a:pt x="730" y="942"/>
                    </a:lnTo>
                    <a:lnTo>
                      <a:pt x="629" y="27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3" name="Google Shape;40663;p28"/>
              <p:cNvSpPr/>
              <p:nvPr/>
            </p:nvSpPr>
            <p:spPr>
              <a:xfrm>
                <a:off x="6975967" y="4335315"/>
                <a:ext cx="82884" cy="10406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545" extrusionOk="0">
                    <a:moveTo>
                      <a:pt x="862" y="0"/>
                    </a:moveTo>
                    <a:cubicBezTo>
                      <a:pt x="862" y="0"/>
                      <a:pt x="0" y="961"/>
                      <a:pt x="141" y="1137"/>
                    </a:cubicBezTo>
                    <a:cubicBezTo>
                      <a:pt x="284" y="1312"/>
                      <a:pt x="1214" y="2545"/>
                      <a:pt x="1214" y="2545"/>
                    </a:cubicBezTo>
                    <a:lnTo>
                      <a:pt x="2026" y="1054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4" name="Google Shape;40664;p28"/>
              <p:cNvSpPr/>
              <p:nvPr/>
            </p:nvSpPr>
            <p:spPr>
              <a:xfrm>
                <a:off x="7015957" y="4264126"/>
                <a:ext cx="72416" cy="88322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160" extrusionOk="0">
                    <a:moveTo>
                      <a:pt x="1061" y="0"/>
                    </a:moveTo>
                    <a:cubicBezTo>
                      <a:pt x="1061" y="0"/>
                      <a:pt x="92" y="360"/>
                      <a:pt x="47" y="537"/>
                    </a:cubicBezTo>
                    <a:cubicBezTo>
                      <a:pt x="0" y="715"/>
                      <a:pt x="850" y="2160"/>
                      <a:pt x="850" y="2160"/>
                    </a:cubicBezTo>
                    <a:lnTo>
                      <a:pt x="1771" y="881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5" name="Google Shape;40665;p28"/>
              <p:cNvSpPr/>
              <p:nvPr/>
            </p:nvSpPr>
            <p:spPr>
              <a:xfrm>
                <a:off x="7137237" y="4050803"/>
                <a:ext cx="68205" cy="89754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195" extrusionOk="0">
                    <a:moveTo>
                      <a:pt x="937" y="1"/>
                    </a:moveTo>
                    <a:lnTo>
                      <a:pt x="0" y="1103"/>
                    </a:lnTo>
                    <a:lnTo>
                      <a:pt x="817" y="2195"/>
                    </a:lnTo>
                    <a:lnTo>
                      <a:pt x="1668" y="1376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6" name="Google Shape;40666;p28"/>
              <p:cNvSpPr/>
              <p:nvPr/>
            </p:nvSpPr>
            <p:spPr>
              <a:xfrm>
                <a:off x="6913078" y="3986687"/>
                <a:ext cx="132647" cy="156772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834" extrusionOk="0">
                    <a:moveTo>
                      <a:pt x="2700" y="0"/>
                    </a:moveTo>
                    <a:lnTo>
                      <a:pt x="1191" y="80"/>
                    </a:lnTo>
                    <a:cubicBezTo>
                      <a:pt x="1191" y="80"/>
                      <a:pt x="1" y="2741"/>
                      <a:pt x="46" y="2952"/>
                    </a:cubicBezTo>
                    <a:cubicBezTo>
                      <a:pt x="90" y="3164"/>
                      <a:pt x="442" y="3834"/>
                      <a:pt x="442" y="3834"/>
                    </a:cubicBezTo>
                    <a:lnTo>
                      <a:pt x="2013" y="3754"/>
                    </a:lnTo>
                    <a:cubicBezTo>
                      <a:pt x="2013" y="3754"/>
                      <a:pt x="3159" y="1312"/>
                      <a:pt x="3197" y="1165"/>
                    </a:cubicBezTo>
                    <a:cubicBezTo>
                      <a:pt x="3244" y="988"/>
                      <a:pt x="2700" y="0"/>
                      <a:pt x="2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7" name="Google Shape;40667;p28"/>
              <p:cNvSpPr/>
              <p:nvPr/>
            </p:nvSpPr>
            <p:spPr>
              <a:xfrm>
                <a:off x="6868099" y="4154990"/>
                <a:ext cx="125164" cy="9862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412" extrusionOk="0">
                    <a:moveTo>
                      <a:pt x="1644" y="0"/>
                    </a:moveTo>
                    <a:cubicBezTo>
                      <a:pt x="1644" y="0"/>
                      <a:pt x="1512" y="461"/>
                      <a:pt x="1312" y="604"/>
                    </a:cubicBezTo>
                    <a:cubicBezTo>
                      <a:pt x="1113" y="746"/>
                      <a:pt x="548" y="1139"/>
                      <a:pt x="548" y="1139"/>
                    </a:cubicBezTo>
                    <a:cubicBezTo>
                      <a:pt x="548" y="1139"/>
                      <a:pt x="1" y="1319"/>
                      <a:pt x="108" y="1531"/>
                    </a:cubicBezTo>
                    <a:cubicBezTo>
                      <a:pt x="216" y="1742"/>
                      <a:pt x="568" y="2412"/>
                      <a:pt x="568" y="2412"/>
                    </a:cubicBezTo>
                    <a:lnTo>
                      <a:pt x="1667" y="1981"/>
                    </a:lnTo>
                    <a:lnTo>
                      <a:pt x="1879" y="1349"/>
                    </a:lnTo>
                    <a:lnTo>
                      <a:pt x="2216" y="1412"/>
                    </a:lnTo>
                    <a:cubicBezTo>
                      <a:pt x="2216" y="1412"/>
                      <a:pt x="2450" y="1529"/>
                      <a:pt x="2600" y="1529"/>
                    </a:cubicBezTo>
                    <a:cubicBezTo>
                      <a:pt x="2650" y="1529"/>
                      <a:pt x="2691" y="1515"/>
                      <a:pt x="2710" y="1479"/>
                    </a:cubicBezTo>
                    <a:cubicBezTo>
                      <a:pt x="2785" y="1338"/>
                      <a:pt x="3061" y="274"/>
                      <a:pt x="3061" y="274"/>
                    </a:cubicBezTo>
                    <a:lnTo>
                      <a:pt x="1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8" name="Google Shape;40668;p28"/>
              <p:cNvSpPr/>
              <p:nvPr/>
            </p:nvSpPr>
            <p:spPr>
              <a:xfrm>
                <a:off x="6831421" y="4124977"/>
                <a:ext cx="64279" cy="72498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73" extrusionOk="0">
                    <a:moveTo>
                      <a:pt x="1068" y="1"/>
                    </a:moveTo>
                    <a:lnTo>
                      <a:pt x="208" y="572"/>
                    </a:lnTo>
                    <a:lnTo>
                      <a:pt x="0" y="1174"/>
                    </a:lnTo>
                    <a:lnTo>
                      <a:pt x="608" y="1772"/>
                    </a:lnTo>
                    <a:lnTo>
                      <a:pt x="1572" y="1094"/>
                    </a:lnTo>
                    <a:lnTo>
                      <a:pt x="1369" y="529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9" name="Google Shape;40669;p28"/>
              <p:cNvSpPr/>
              <p:nvPr/>
            </p:nvSpPr>
            <p:spPr>
              <a:xfrm>
                <a:off x="6969956" y="3861277"/>
                <a:ext cx="116945" cy="112856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2760" extrusionOk="0">
                    <a:moveTo>
                      <a:pt x="739" y="0"/>
                    </a:moveTo>
                    <a:cubicBezTo>
                      <a:pt x="739" y="0"/>
                      <a:pt x="1" y="632"/>
                      <a:pt x="210" y="908"/>
                    </a:cubicBezTo>
                    <a:cubicBezTo>
                      <a:pt x="420" y="1185"/>
                      <a:pt x="2596" y="2759"/>
                      <a:pt x="2596" y="2759"/>
                    </a:cubicBezTo>
                    <a:lnTo>
                      <a:pt x="2860" y="2305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0" name="Google Shape;40670;p28"/>
              <p:cNvSpPr/>
              <p:nvPr/>
            </p:nvSpPr>
            <p:spPr>
              <a:xfrm>
                <a:off x="6816905" y="4206675"/>
                <a:ext cx="45102" cy="66773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633" extrusionOk="0">
                    <a:moveTo>
                      <a:pt x="203" y="1"/>
                    </a:moveTo>
                    <a:lnTo>
                      <a:pt x="1" y="1632"/>
                    </a:lnTo>
                    <a:cubicBezTo>
                      <a:pt x="53" y="1590"/>
                      <a:pt x="98" y="1559"/>
                      <a:pt x="128" y="1548"/>
                    </a:cubicBezTo>
                    <a:cubicBezTo>
                      <a:pt x="321" y="1476"/>
                      <a:pt x="1103" y="1117"/>
                      <a:pt x="1103" y="1117"/>
                    </a:cubicBezTo>
                    <a:lnTo>
                      <a:pt x="734" y="65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1" name="Google Shape;40671;p28"/>
              <p:cNvSpPr/>
              <p:nvPr/>
            </p:nvSpPr>
            <p:spPr>
              <a:xfrm>
                <a:off x="7057788" y="3618186"/>
                <a:ext cx="42526" cy="1023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502" extrusionOk="0">
                    <a:moveTo>
                      <a:pt x="501" y="0"/>
                    </a:moveTo>
                    <a:lnTo>
                      <a:pt x="1" y="704"/>
                    </a:lnTo>
                    <a:lnTo>
                      <a:pt x="142" y="2203"/>
                    </a:lnTo>
                    <a:lnTo>
                      <a:pt x="603" y="2501"/>
                    </a:lnTo>
                    <a:lnTo>
                      <a:pt x="1039" y="204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2" name="Google Shape;40672;p28"/>
              <p:cNvSpPr/>
              <p:nvPr/>
            </p:nvSpPr>
            <p:spPr>
              <a:xfrm>
                <a:off x="6975067" y="4260977"/>
                <a:ext cx="37823" cy="8010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959" extrusionOk="0">
                    <a:moveTo>
                      <a:pt x="21" y="0"/>
                    </a:moveTo>
                    <a:lnTo>
                      <a:pt x="1" y="1958"/>
                    </a:lnTo>
                    <a:lnTo>
                      <a:pt x="673" y="1376"/>
                    </a:lnTo>
                    <a:lnTo>
                      <a:pt x="925" y="5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3" name="Google Shape;40673;p28"/>
              <p:cNvSpPr/>
              <p:nvPr/>
            </p:nvSpPr>
            <p:spPr>
              <a:xfrm>
                <a:off x="7029819" y="4223440"/>
                <a:ext cx="37251" cy="3197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82" extrusionOk="0">
                    <a:moveTo>
                      <a:pt x="480" y="1"/>
                    </a:moveTo>
                    <a:cubicBezTo>
                      <a:pt x="458" y="1"/>
                      <a:pt x="440" y="13"/>
                      <a:pt x="430" y="40"/>
                    </a:cubicBezTo>
                    <a:cubicBezTo>
                      <a:pt x="358" y="233"/>
                      <a:pt x="0" y="781"/>
                      <a:pt x="0" y="781"/>
                    </a:cubicBezTo>
                    <a:lnTo>
                      <a:pt x="811" y="583"/>
                    </a:lnTo>
                    <a:lnTo>
                      <a:pt x="910" y="422"/>
                    </a:lnTo>
                    <a:cubicBezTo>
                      <a:pt x="910" y="422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4" name="Google Shape;40674;p28"/>
              <p:cNvSpPr/>
              <p:nvPr/>
            </p:nvSpPr>
            <p:spPr>
              <a:xfrm>
                <a:off x="7007534" y="4141251"/>
                <a:ext cx="27110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48" extrusionOk="0">
                    <a:moveTo>
                      <a:pt x="461" y="1"/>
                    </a:moveTo>
                    <a:cubicBezTo>
                      <a:pt x="308" y="1"/>
                      <a:pt x="0" y="69"/>
                      <a:pt x="0" y="69"/>
                    </a:cubicBezTo>
                    <a:lnTo>
                      <a:pt x="219" y="548"/>
                    </a:lnTo>
                    <a:lnTo>
                      <a:pt x="663" y="379"/>
                    </a:lnTo>
                    <a:cubicBezTo>
                      <a:pt x="663" y="379"/>
                      <a:pt x="611" y="56"/>
                      <a:pt x="534" y="12"/>
                    </a:cubicBezTo>
                    <a:cubicBezTo>
                      <a:pt x="520" y="4"/>
                      <a:pt x="494" y="1"/>
                      <a:pt x="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675" name="Google Shape;40675;p28"/>
            <p:cNvGrpSpPr/>
            <p:nvPr/>
          </p:nvGrpSpPr>
          <p:grpSpPr>
            <a:xfrm rot="5400000">
              <a:off x="1016672" y="-449866"/>
              <a:ext cx="777810" cy="1533334"/>
              <a:chOff x="5750207" y="1810644"/>
              <a:chExt cx="777810" cy="1533334"/>
            </a:xfrm>
          </p:grpSpPr>
          <p:sp>
            <p:nvSpPr>
              <p:cNvPr id="40676" name="Google Shape;40676;p28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7" name="Google Shape;40677;p28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8" name="Google Shape;40678;p28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9" name="Google Shape;40679;p28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0" name="Google Shape;40680;p28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1" name="Google Shape;40681;p28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2" name="Google Shape;40682;p28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3" name="Google Shape;40683;p28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4" name="Google Shape;40684;p28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5" name="Google Shape;40685;p28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6" name="Google Shape;40686;p28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7" name="Google Shape;40687;p28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8" name="Google Shape;40688;p28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9" name="Google Shape;40689;p28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0" name="Google Shape;40690;p28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1" name="Google Shape;40691;p28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2" name="Google Shape;40692;p28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3" name="Google Shape;40693;p28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4" name="Google Shape;40694;p28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5" name="Google Shape;40695;p28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6" name="Google Shape;40696;p28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7" name="Google Shape;40697;p28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8" name="Google Shape;40698;p28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9" name="Google Shape;40699;p28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0" name="Google Shape;40700;p28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1" name="Google Shape;40701;p28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2" name="Google Shape;40702;p28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3" name="Google Shape;40703;p28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4" name="Google Shape;40704;p28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5" name="Google Shape;40705;p28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6" name="Google Shape;40706;p28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7" name="Google Shape;40707;p28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8" name="Google Shape;40708;p28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9" name="Google Shape;40709;p28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0" name="Google Shape;40710;p28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1" name="Google Shape;40711;p28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2" name="Google Shape;40712;p28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3" name="Google Shape;40713;p28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4" name="Google Shape;40714;p28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5" name="Google Shape;40715;p28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6" name="Google Shape;40716;p28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7" name="Google Shape;40717;p28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8" name="Google Shape;40718;p28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9" name="Google Shape;40719;p28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0" name="Google Shape;40720;p28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1" name="Google Shape;40721;p28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2" name="Google Shape;40722;p28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3" name="Google Shape;40723;p28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4" name="Google Shape;40724;p28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5" name="Google Shape;40725;p28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6" name="Google Shape;40726;p28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7" name="Google Shape;40727;p28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8" name="Google Shape;40728;p28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9" name="Google Shape;40729;p28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0" name="Google Shape;40730;p28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1" name="Google Shape;40731;p28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2" name="Google Shape;40732;p28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3" name="Google Shape;40733;p28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734" name="Google Shape;40734;p28"/>
            <p:cNvGrpSpPr/>
            <p:nvPr/>
          </p:nvGrpSpPr>
          <p:grpSpPr>
            <a:xfrm>
              <a:off x="7666682" y="-293915"/>
              <a:ext cx="617603" cy="718683"/>
              <a:chOff x="6254095" y="736872"/>
              <a:chExt cx="617603" cy="718683"/>
            </a:xfrm>
          </p:grpSpPr>
          <p:sp>
            <p:nvSpPr>
              <p:cNvPr id="40735" name="Google Shape;40735;p28"/>
              <p:cNvSpPr/>
              <p:nvPr/>
            </p:nvSpPr>
            <p:spPr>
              <a:xfrm>
                <a:off x="6256262" y="736872"/>
                <a:ext cx="615435" cy="718683"/>
              </a:xfrm>
              <a:custGeom>
                <a:avLst/>
                <a:gdLst/>
                <a:ahLst/>
                <a:cxnLst/>
                <a:rect l="l" t="t" r="r" b="b"/>
                <a:pathLst>
                  <a:path w="15051" h="17576" extrusionOk="0">
                    <a:moveTo>
                      <a:pt x="7947" y="3105"/>
                    </a:moveTo>
                    <a:lnTo>
                      <a:pt x="7664" y="3436"/>
                    </a:lnTo>
                    <a:lnTo>
                      <a:pt x="7366" y="3376"/>
                    </a:lnTo>
                    <a:lnTo>
                      <a:pt x="6660" y="3925"/>
                    </a:lnTo>
                    <a:lnTo>
                      <a:pt x="6106" y="3782"/>
                    </a:lnTo>
                    <a:cubicBezTo>
                      <a:pt x="6106" y="3782"/>
                      <a:pt x="6346" y="3365"/>
                      <a:pt x="6388" y="3237"/>
                    </a:cubicBezTo>
                    <a:lnTo>
                      <a:pt x="7947" y="3105"/>
                    </a:lnTo>
                    <a:close/>
                    <a:moveTo>
                      <a:pt x="8633" y="2347"/>
                    </a:moveTo>
                    <a:cubicBezTo>
                      <a:pt x="8785" y="2347"/>
                      <a:pt x="9686" y="3127"/>
                      <a:pt x="9686" y="3127"/>
                    </a:cubicBezTo>
                    <a:lnTo>
                      <a:pt x="9608" y="3490"/>
                    </a:lnTo>
                    <a:lnTo>
                      <a:pt x="8879" y="4188"/>
                    </a:lnTo>
                    <a:lnTo>
                      <a:pt x="8031" y="3682"/>
                    </a:lnTo>
                    <a:lnTo>
                      <a:pt x="8483" y="3245"/>
                    </a:lnTo>
                    <a:cubicBezTo>
                      <a:pt x="8483" y="3245"/>
                      <a:pt x="8546" y="2448"/>
                      <a:pt x="8615" y="2354"/>
                    </a:cubicBezTo>
                    <a:cubicBezTo>
                      <a:pt x="8618" y="2349"/>
                      <a:pt x="8624" y="2347"/>
                      <a:pt x="8633" y="2347"/>
                    </a:cubicBezTo>
                    <a:close/>
                    <a:moveTo>
                      <a:pt x="10154" y="3122"/>
                    </a:moveTo>
                    <a:lnTo>
                      <a:pt x="11795" y="4662"/>
                    </a:lnTo>
                    <a:lnTo>
                      <a:pt x="11143" y="4878"/>
                    </a:lnTo>
                    <a:lnTo>
                      <a:pt x="10884" y="5922"/>
                    </a:lnTo>
                    <a:lnTo>
                      <a:pt x="10888" y="6155"/>
                    </a:lnTo>
                    <a:cubicBezTo>
                      <a:pt x="10653" y="6203"/>
                      <a:pt x="10419" y="6257"/>
                      <a:pt x="10183" y="6302"/>
                    </a:cubicBezTo>
                    <a:lnTo>
                      <a:pt x="10180" y="5588"/>
                    </a:lnTo>
                    <a:lnTo>
                      <a:pt x="9831" y="5838"/>
                    </a:lnTo>
                    <a:cubicBezTo>
                      <a:pt x="9774" y="5241"/>
                      <a:pt x="9723" y="4644"/>
                      <a:pt x="9674" y="4046"/>
                    </a:cubicBezTo>
                    <a:lnTo>
                      <a:pt x="9951" y="3873"/>
                    </a:lnTo>
                    <a:lnTo>
                      <a:pt x="10154" y="3122"/>
                    </a:lnTo>
                    <a:close/>
                    <a:moveTo>
                      <a:pt x="4538" y="6009"/>
                    </a:moveTo>
                    <a:cubicBezTo>
                      <a:pt x="4581" y="6009"/>
                      <a:pt x="4610" y="6011"/>
                      <a:pt x="4610" y="6011"/>
                    </a:cubicBezTo>
                    <a:lnTo>
                      <a:pt x="4757" y="7514"/>
                    </a:lnTo>
                    <a:lnTo>
                      <a:pt x="4543" y="7582"/>
                    </a:lnTo>
                    <a:cubicBezTo>
                      <a:pt x="4543" y="7582"/>
                      <a:pt x="4183" y="6313"/>
                      <a:pt x="4181" y="6147"/>
                    </a:cubicBezTo>
                    <a:cubicBezTo>
                      <a:pt x="4180" y="6025"/>
                      <a:pt x="4416" y="6009"/>
                      <a:pt x="4538" y="6009"/>
                    </a:cubicBezTo>
                    <a:close/>
                    <a:moveTo>
                      <a:pt x="6236" y="4886"/>
                    </a:moveTo>
                    <a:lnTo>
                      <a:pt x="7447" y="5221"/>
                    </a:lnTo>
                    <a:cubicBezTo>
                      <a:pt x="7447" y="5221"/>
                      <a:pt x="7720" y="6079"/>
                      <a:pt x="7655" y="6195"/>
                    </a:cubicBezTo>
                    <a:cubicBezTo>
                      <a:pt x="7601" y="6292"/>
                      <a:pt x="6298" y="7764"/>
                      <a:pt x="6298" y="7764"/>
                    </a:cubicBezTo>
                    <a:lnTo>
                      <a:pt x="5038" y="7412"/>
                    </a:lnTo>
                    <a:cubicBezTo>
                      <a:pt x="5038" y="7412"/>
                      <a:pt x="4867" y="6835"/>
                      <a:pt x="4865" y="6669"/>
                    </a:cubicBezTo>
                    <a:cubicBezTo>
                      <a:pt x="4863" y="6504"/>
                      <a:pt x="6236" y="4886"/>
                      <a:pt x="6236" y="4886"/>
                    </a:cubicBezTo>
                    <a:close/>
                    <a:moveTo>
                      <a:pt x="4022" y="6728"/>
                    </a:moveTo>
                    <a:lnTo>
                      <a:pt x="4175" y="7190"/>
                    </a:lnTo>
                    <a:lnTo>
                      <a:pt x="4246" y="7651"/>
                    </a:lnTo>
                    <a:lnTo>
                      <a:pt x="3371" y="7892"/>
                    </a:lnTo>
                    <a:lnTo>
                      <a:pt x="2986" y="7300"/>
                    </a:lnTo>
                    <a:lnTo>
                      <a:pt x="3247" y="6918"/>
                    </a:lnTo>
                    <a:lnTo>
                      <a:pt x="4022" y="6728"/>
                    </a:lnTo>
                    <a:close/>
                    <a:moveTo>
                      <a:pt x="6519" y="7910"/>
                    </a:moveTo>
                    <a:cubicBezTo>
                      <a:pt x="6519" y="7910"/>
                      <a:pt x="6897" y="7955"/>
                      <a:pt x="6951" y="8008"/>
                    </a:cubicBezTo>
                    <a:cubicBezTo>
                      <a:pt x="7006" y="8060"/>
                      <a:pt x="6996" y="8308"/>
                      <a:pt x="6996" y="8308"/>
                    </a:cubicBezTo>
                    <a:lnTo>
                      <a:pt x="6615" y="8314"/>
                    </a:lnTo>
                    <a:lnTo>
                      <a:pt x="6519" y="7910"/>
                    </a:lnTo>
                    <a:close/>
                    <a:moveTo>
                      <a:pt x="10148" y="7329"/>
                    </a:moveTo>
                    <a:lnTo>
                      <a:pt x="10507" y="8516"/>
                    </a:lnTo>
                    <a:lnTo>
                      <a:pt x="9700" y="8888"/>
                    </a:lnTo>
                    <a:lnTo>
                      <a:pt x="9227" y="7883"/>
                    </a:lnTo>
                    <a:lnTo>
                      <a:pt x="10148" y="7329"/>
                    </a:lnTo>
                    <a:close/>
                    <a:moveTo>
                      <a:pt x="5073" y="7643"/>
                    </a:moveTo>
                    <a:lnTo>
                      <a:pt x="6154" y="8212"/>
                    </a:lnTo>
                    <a:cubicBezTo>
                      <a:pt x="6154" y="8212"/>
                      <a:pt x="5763" y="8911"/>
                      <a:pt x="5682" y="8994"/>
                    </a:cubicBezTo>
                    <a:cubicBezTo>
                      <a:pt x="5670" y="9006"/>
                      <a:pt x="5655" y="9011"/>
                      <a:pt x="5637" y="9011"/>
                    </a:cubicBezTo>
                    <a:cubicBezTo>
                      <a:pt x="5522" y="9011"/>
                      <a:pt x="5299" y="8816"/>
                      <a:pt x="5299" y="8816"/>
                    </a:cubicBezTo>
                    <a:lnTo>
                      <a:pt x="5043" y="8683"/>
                    </a:lnTo>
                    <a:lnTo>
                      <a:pt x="4773" y="9086"/>
                    </a:lnTo>
                    <a:lnTo>
                      <a:pt x="3830" y="9112"/>
                    </a:lnTo>
                    <a:cubicBezTo>
                      <a:pt x="3830" y="9112"/>
                      <a:pt x="3659" y="8535"/>
                      <a:pt x="3607" y="8353"/>
                    </a:cubicBezTo>
                    <a:cubicBezTo>
                      <a:pt x="3563" y="8193"/>
                      <a:pt x="3916" y="8183"/>
                      <a:pt x="4001" y="8183"/>
                    </a:cubicBezTo>
                    <a:cubicBezTo>
                      <a:pt x="4013" y="8183"/>
                      <a:pt x="4019" y="8183"/>
                      <a:pt x="4019" y="8183"/>
                    </a:cubicBezTo>
                    <a:cubicBezTo>
                      <a:pt x="4019" y="8183"/>
                      <a:pt x="4531" y="8046"/>
                      <a:pt x="4712" y="7995"/>
                    </a:cubicBezTo>
                    <a:cubicBezTo>
                      <a:pt x="4893" y="7943"/>
                      <a:pt x="5073" y="7643"/>
                      <a:pt x="5073" y="7643"/>
                    </a:cubicBezTo>
                    <a:close/>
                    <a:moveTo>
                      <a:pt x="6621" y="8637"/>
                    </a:moveTo>
                    <a:lnTo>
                      <a:pt x="6943" y="9428"/>
                    </a:lnTo>
                    <a:lnTo>
                      <a:pt x="6335" y="9864"/>
                    </a:lnTo>
                    <a:lnTo>
                      <a:pt x="5870" y="9603"/>
                    </a:lnTo>
                    <a:lnTo>
                      <a:pt x="6193" y="8856"/>
                    </a:lnTo>
                    <a:lnTo>
                      <a:pt x="6621" y="8637"/>
                    </a:lnTo>
                    <a:close/>
                    <a:moveTo>
                      <a:pt x="7006" y="9582"/>
                    </a:moveTo>
                    <a:cubicBezTo>
                      <a:pt x="7108" y="9582"/>
                      <a:pt x="7294" y="10003"/>
                      <a:pt x="7294" y="10003"/>
                    </a:cubicBezTo>
                    <a:lnTo>
                      <a:pt x="7189" y="10094"/>
                    </a:lnTo>
                    <a:lnTo>
                      <a:pt x="6512" y="10026"/>
                    </a:lnTo>
                    <a:cubicBezTo>
                      <a:pt x="6512" y="10026"/>
                      <a:pt x="6885" y="9722"/>
                      <a:pt x="6974" y="9600"/>
                    </a:cubicBezTo>
                    <a:cubicBezTo>
                      <a:pt x="6983" y="9588"/>
                      <a:pt x="6994" y="9582"/>
                      <a:pt x="7006" y="9582"/>
                    </a:cubicBezTo>
                    <a:close/>
                    <a:moveTo>
                      <a:pt x="5445" y="9780"/>
                    </a:moveTo>
                    <a:lnTo>
                      <a:pt x="6153" y="10060"/>
                    </a:lnTo>
                    <a:lnTo>
                      <a:pt x="5742" y="10949"/>
                    </a:lnTo>
                    <a:lnTo>
                      <a:pt x="5113" y="11195"/>
                    </a:lnTo>
                    <a:lnTo>
                      <a:pt x="5445" y="9780"/>
                    </a:lnTo>
                    <a:close/>
                    <a:moveTo>
                      <a:pt x="8930" y="6939"/>
                    </a:moveTo>
                    <a:lnTo>
                      <a:pt x="9245" y="11530"/>
                    </a:lnTo>
                    <a:lnTo>
                      <a:pt x="9245" y="11530"/>
                    </a:lnTo>
                    <a:lnTo>
                      <a:pt x="8248" y="10909"/>
                    </a:lnTo>
                    <a:lnTo>
                      <a:pt x="7425" y="9746"/>
                    </a:lnTo>
                    <a:lnTo>
                      <a:pt x="7137" y="7857"/>
                    </a:lnTo>
                    <a:lnTo>
                      <a:pt x="8930" y="6939"/>
                    </a:lnTo>
                    <a:close/>
                    <a:moveTo>
                      <a:pt x="7051" y="10369"/>
                    </a:moveTo>
                    <a:lnTo>
                      <a:pt x="7473" y="11192"/>
                    </a:lnTo>
                    <a:lnTo>
                      <a:pt x="6537" y="11880"/>
                    </a:lnTo>
                    <a:cubicBezTo>
                      <a:pt x="6537" y="11880"/>
                      <a:pt x="6095" y="10610"/>
                      <a:pt x="6160" y="10494"/>
                    </a:cubicBezTo>
                    <a:cubicBezTo>
                      <a:pt x="6225" y="10377"/>
                      <a:pt x="7051" y="10369"/>
                      <a:pt x="7051" y="10369"/>
                    </a:cubicBezTo>
                    <a:close/>
                    <a:moveTo>
                      <a:pt x="5837" y="11324"/>
                    </a:moveTo>
                    <a:lnTo>
                      <a:pt x="6592" y="12392"/>
                    </a:lnTo>
                    <a:lnTo>
                      <a:pt x="5708" y="13261"/>
                    </a:lnTo>
                    <a:cubicBezTo>
                      <a:pt x="5708" y="13261"/>
                      <a:pt x="5167" y="12125"/>
                      <a:pt x="5083" y="11960"/>
                    </a:cubicBezTo>
                    <a:cubicBezTo>
                      <a:pt x="4998" y="11796"/>
                      <a:pt x="5837" y="11324"/>
                      <a:pt x="5837" y="11324"/>
                    </a:cubicBezTo>
                    <a:close/>
                    <a:moveTo>
                      <a:pt x="7301" y="13137"/>
                    </a:moveTo>
                    <a:lnTo>
                      <a:pt x="7706" y="13742"/>
                    </a:lnTo>
                    <a:lnTo>
                      <a:pt x="7526" y="14224"/>
                    </a:lnTo>
                    <a:lnTo>
                      <a:pt x="7373" y="13987"/>
                    </a:lnTo>
                    <a:lnTo>
                      <a:pt x="7301" y="13137"/>
                    </a:lnTo>
                    <a:close/>
                    <a:moveTo>
                      <a:pt x="8599" y="0"/>
                    </a:moveTo>
                    <a:lnTo>
                      <a:pt x="7691" y="489"/>
                    </a:lnTo>
                    <a:cubicBezTo>
                      <a:pt x="7851" y="570"/>
                      <a:pt x="7989" y="637"/>
                      <a:pt x="8037" y="652"/>
                    </a:cubicBezTo>
                    <a:cubicBezTo>
                      <a:pt x="8177" y="697"/>
                      <a:pt x="7514" y="1067"/>
                      <a:pt x="7514" y="1067"/>
                    </a:cubicBezTo>
                    <a:lnTo>
                      <a:pt x="7976" y="2770"/>
                    </a:lnTo>
                    <a:lnTo>
                      <a:pt x="6316" y="2856"/>
                    </a:lnTo>
                    <a:lnTo>
                      <a:pt x="5724" y="1548"/>
                    </a:lnTo>
                    <a:lnTo>
                      <a:pt x="4614" y="2146"/>
                    </a:lnTo>
                    <a:cubicBezTo>
                      <a:pt x="4429" y="2452"/>
                      <a:pt x="4239" y="2755"/>
                      <a:pt x="4048" y="3058"/>
                    </a:cubicBezTo>
                    <a:lnTo>
                      <a:pt x="5553" y="2558"/>
                    </a:lnTo>
                    <a:lnTo>
                      <a:pt x="4683" y="5720"/>
                    </a:lnTo>
                    <a:lnTo>
                      <a:pt x="3607" y="6270"/>
                    </a:lnTo>
                    <a:lnTo>
                      <a:pt x="3327" y="5283"/>
                    </a:lnTo>
                    <a:lnTo>
                      <a:pt x="3190" y="4381"/>
                    </a:lnTo>
                    <a:cubicBezTo>
                      <a:pt x="3101" y="4516"/>
                      <a:pt x="3013" y="4650"/>
                      <a:pt x="2924" y="4784"/>
                    </a:cubicBezTo>
                    <a:cubicBezTo>
                      <a:pt x="2966" y="4820"/>
                      <a:pt x="2994" y="4901"/>
                      <a:pt x="2996" y="5050"/>
                    </a:cubicBezTo>
                    <a:cubicBezTo>
                      <a:pt x="3002" y="5712"/>
                      <a:pt x="3223" y="6223"/>
                      <a:pt x="3223" y="6223"/>
                    </a:cubicBezTo>
                    <a:lnTo>
                      <a:pt x="3093" y="6456"/>
                    </a:lnTo>
                    <a:lnTo>
                      <a:pt x="2440" y="7290"/>
                    </a:lnTo>
                    <a:lnTo>
                      <a:pt x="3047" y="8474"/>
                    </a:lnTo>
                    <a:lnTo>
                      <a:pt x="3266" y="8902"/>
                    </a:lnTo>
                    <a:cubicBezTo>
                      <a:pt x="3266" y="8902"/>
                      <a:pt x="2588" y="8958"/>
                      <a:pt x="2423" y="8960"/>
                    </a:cubicBezTo>
                    <a:cubicBezTo>
                      <a:pt x="2321" y="8961"/>
                      <a:pt x="2005" y="9135"/>
                      <a:pt x="1770" y="9135"/>
                    </a:cubicBezTo>
                    <a:cubicBezTo>
                      <a:pt x="1625" y="9135"/>
                      <a:pt x="1510" y="9068"/>
                      <a:pt x="1496" y="8853"/>
                    </a:cubicBezTo>
                    <a:cubicBezTo>
                      <a:pt x="1456" y="8291"/>
                      <a:pt x="1563" y="7281"/>
                      <a:pt x="1563" y="7281"/>
                    </a:cubicBezTo>
                    <a:lnTo>
                      <a:pt x="1548" y="6810"/>
                    </a:lnTo>
                    <a:cubicBezTo>
                      <a:pt x="1421" y="6995"/>
                      <a:pt x="1295" y="7178"/>
                      <a:pt x="1168" y="7363"/>
                    </a:cubicBezTo>
                    <a:cubicBezTo>
                      <a:pt x="1218" y="7385"/>
                      <a:pt x="1249" y="7400"/>
                      <a:pt x="1249" y="7400"/>
                    </a:cubicBezTo>
                    <a:cubicBezTo>
                      <a:pt x="1052" y="7584"/>
                      <a:pt x="1098" y="8808"/>
                      <a:pt x="982" y="8825"/>
                    </a:cubicBezTo>
                    <a:cubicBezTo>
                      <a:pt x="909" y="8836"/>
                      <a:pt x="756" y="8855"/>
                      <a:pt x="615" y="8855"/>
                    </a:cubicBezTo>
                    <a:cubicBezTo>
                      <a:pt x="534" y="8855"/>
                      <a:pt x="458" y="8849"/>
                      <a:pt x="403" y="8831"/>
                    </a:cubicBezTo>
                    <a:cubicBezTo>
                      <a:pt x="348" y="8813"/>
                      <a:pt x="274" y="8793"/>
                      <a:pt x="205" y="8766"/>
                    </a:cubicBezTo>
                    <a:cubicBezTo>
                      <a:pt x="137" y="8866"/>
                      <a:pt x="68" y="8966"/>
                      <a:pt x="0" y="9066"/>
                    </a:cubicBezTo>
                    <a:lnTo>
                      <a:pt x="559" y="9458"/>
                    </a:lnTo>
                    <a:lnTo>
                      <a:pt x="209" y="9914"/>
                    </a:lnTo>
                    <a:lnTo>
                      <a:pt x="440" y="10596"/>
                    </a:lnTo>
                    <a:lnTo>
                      <a:pt x="1048" y="9620"/>
                    </a:lnTo>
                    <a:lnTo>
                      <a:pt x="4854" y="9333"/>
                    </a:lnTo>
                    <a:lnTo>
                      <a:pt x="3899" y="13152"/>
                    </a:lnTo>
                    <a:lnTo>
                      <a:pt x="2069" y="15393"/>
                    </a:lnTo>
                    <a:lnTo>
                      <a:pt x="2585" y="16917"/>
                    </a:lnTo>
                    <a:cubicBezTo>
                      <a:pt x="3187" y="17149"/>
                      <a:pt x="3793" y="17367"/>
                      <a:pt x="4404" y="17576"/>
                    </a:cubicBezTo>
                    <a:lnTo>
                      <a:pt x="5392" y="16550"/>
                    </a:lnTo>
                    <a:lnTo>
                      <a:pt x="5039" y="16285"/>
                    </a:lnTo>
                    <a:lnTo>
                      <a:pt x="4769" y="15806"/>
                    </a:lnTo>
                    <a:lnTo>
                      <a:pt x="5352" y="15705"/>
                    </a:lnTo>
                    <a:cubicBezTo>
                      <a:pt x="5352" y="15705"/>
                      <a:pt x="5679" y="15828"/>
                      <a:pt x="5990" y="15930"/>
                    </a:cubicBezTo>
                    <a:lnTo>
                      <a:pt x="6295" y="15612"/>
                    </a:lnTo>
                    <a:cubicBezTo>
                      <a:pt x="5780" y="15492"/>
                      <a:pt x="5232" y="15395"/>
                      <a:pt x="4808" y="15395"/>
                    </a:cubicBezTo>
                    <a:cubicBezTo>
                      <a:pt x="4691" y="15395"/>
                      <a:pt x="4584" y="15402"/>
                      <a:pt x="4489" y="15419"/>
                    </a:cubicBezTo>
                    <a:cubicBezTo>
                      <a:pt x="4430" y="15429"/>
                      <a:pt x="4378" y="15434"/>
                      <a:pt x="4331" y="15434"/>
                    </a:cubicBezTo>
                    <a:cubicBezTo>
                      <a:pt x="3588" y="15434"/>
                      <a:pt x="4283" y="14227"/>
                      <a:pt x="4283" y="14227"/>
                    </a:cubicBezTo>
                    <a:lnTo>
                      <a:pt x="6665" y="13816"/>
                    </a:lnTo>
                    <a:lnTo>
                      <a:pt x="7152" y="14723"/>
                    </a:lnTo>
                    <a:lnTo>
                      <a:pt x="11526" y="10184"/>
                    </a:lnTo>
                    <a:lnTo>
                      <a:pt x="10919" y="9626"/>
                    </a:lnTo>
                    <a:lnTo>
                      <a:pt x="12164" y="7367"/>
                    </a:lnTo>
                    <a:lnTo>
                      <a:pt x="13469" y="8170"/>
                    </a:lnTo>
                    <a:lnTo>
                      <a:pt x="15051" y="6528"/>
                    </a:lnTo>
                    <a:lnTo>
                      <a:pt x="11782" y="3220"/>
                    </a:lnTo>
                    <a:lnTo>
                      <a:pt x="11402" y="3655"/>
                    </a:lnTo>
                    <a:lnTo>
                      <a:pt x="8131" y="1330"/>
                    </a:lnTo>
                    <a:lnTo>
                      <a:pt x="8891" y="295"/>
                    </a:lnTo>
                    <a:lnTo>
                      <a:pt x="8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6" name="Google Shape;40736;p28"/>
              <p:cNvSpPr/>
              <p:nvPr/>
            </p:nvSpPr>
            <p:spPr>
              <a:xfrm>
                <a:off x="6702740" y="1038068"/>
                <a:ext cx="104270" cy="115269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819" extrusionOk="0">
                    <a:moveTo>
                      <a:pt x="1245" y="1"/>
                    </a:moveTo>
                    <a:lnTo>
                      <a:pt x="0" y="2260"/>
                    </a:lnTo>
                    <a:lnTo>
                      <a:pt x="607" y="2818"/>
                    </a:lnTo>
                    <a:lnTo>
                      <a:pt x="2550" y="804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7" name="Google Shape;40737;p28"/>
              <p:cNvSpPr/>
              <p:nvPr/>
            </p:nvSpPr>
            <p:spPr>
              <a:xfrm>
                <a:off x="6402935" y="1301809"/>
                <a:ext cx="145814" cy="73520"/>
              </a:xfrm>
              <a:custGeom>
                <a:avLst/>
                <a:gdLst/>
                <a:ahLst/>
                <a:cxnLst/>
                <a:rect l="l" t="t" r="r" b="b"/>
                <a:pathLst>
                  <a:path w="3566" h="1798" extrusionOk="0">
                    <a:moveTo>
                      <a:pt x="3078" y="0"/>
                    </a:moveTo>
                    <a:lnTo>
                      <a:pt x="696" y="412"/>
                    </a:lnTo>
                    <a:cubicBezTo>
                      <a:pt x="696" y="412"/>
                      <a:pt x="1" y="1618"/>
                      <a:pt x="744" y="1618"/>
                    </a:cubicBezTo>
                    <a:cubicBezTo>
                      <a:pt x="791" y="1618"/>
                      <a:pt x="843" y="1613"/>
                      <a:pt x="902" y="1603"/>
                    </a:cubicBezTo>
                    <a:cubicBezTo>
                      <a:pt x="997" y="1586"/>
                      <a:pt x="1104" y="1579"/>
                      <a:pt x="1221" y="1579"/>
                    </a:cubicBezTo>
                    <a:cubicBezTo>
                      <a:pt x="1645" y="1579"/>
                      <a:pt x="2193" y="1676"/>
                      <a:pt x="2709" y="1797"/>
                    </a:cubicBezTo>
                    <a:lnTo>
                      <a:pt x="3565" y="907"/>
                    </a:lnTo>
                    <a:lnTo>
                      <a:pt x="30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8" name="Google Shape;40738;p28"/>
              <p:cNvSpPr/>
              <p:nvPr/>
            </p:nvSpPr>
            <p:spPr>
              <a:xfrm>
                <a:off x="6451226" y="1379050"/>
                <a:ext cx="49968" cy="34593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846" extrusionOk="0">
                    <a:moveTo>
                      <a:pt x="583" y="0"/>
                    </a:moveTo>
                    <a:lnTo>
                      <a:pt x="1" y="101"/>
                    </a:lnTo>
                    <a:lnTo>
                      <a:pt x="271" y="580"/>
                    </a:lnTo>
                    <a:lnTo>
                      <a:pt x="624" y="845"/>
                    </a:lnTo>
                    <a:lnTo>
                      <a:pt x="1222" y="225"/>
                    </a:lnTo>
                    <a:cubicBezTo>
                      <a:pt x="911" y="123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9" name="Google Shape;40739;p28"/>
              <p:cNvSpPr/>
              <p:nvPr/>
            </p:nvSpPr>
            <p:spPr>
              <a:xfrm>
                <a:off x="6554759" y="1274044"/>
                <a:ext cx="16601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8" extrusionOk="0">
                    <a:moveTo>
                      <a:pt x="1" y="0"/>
                    </a:moveTo>
                    <a:lnTo>
                      <a:pt x="73" y="850"/>
                    </a:lnTo>
                    <a:lnTo>
                      <a:pt x="226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0" name="Google Shape;40740;p28"/>
              <p:cNvSpPr/>
              <p:nvPr/>
            </p:nvSpPr>
            <p:spPr>
              <a:xfrm>
                <a:off x="6274295" y="1118499"/>
                <a:ext cx="180488" cy="247793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60" extrusionOk="0">
                    <a:moveTo>
                      <a:pt x="4413" y="0"/>
                    </a:moveTo>
                    <a:lnTo>
                      <a:pt x="607" y="287"/>
                    </a:lnTo>
                    <a:lnTo>
                      <a:pt x="0" y="1263"/>
                    </a:lnTo>
                    <a:lnTo>
                      <a:pt x="1628" y="6060"/>
                    </a:lnTo>
                    <a:lnTo>
                      <a:pt x="3458" y="3818"/>
                    </a:ln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1" name="Google Shape;40741;p28"/>
              <p:cNvSpPr/>
              <p:nvPr/>
            </p:nvSpPr>
            <p:spPr>
              <a:xfrm>
                <a:off x="6386660" y="841469"/>
                <a:ext cx="96664" cy="1518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3713" extrusionOk="0">
                    <a:moveTo>
                      <a:pt x="2364" y="0"/>
                    </a:moveTo>
                    <a:lnTo>
                      <a:pt x="859" y="500"/>
                    </a:lnTo>
                    <a:cubicBezTo>
                      <a:pt x="578" y="944"/>
                      <a:pt x="290" y="1384"/>
                      <a:pt x="1" y="1823"/>
                    </a:cubicBezTo>
                    <a:lnTo>
                      <a:pt x="139" y="2724"/>
                    </a:lnTo>
                    <a:lnTo>
                      <a:pt x="419" y="3712"/>
                    </a:lnTo>
                    <a:lnTo>
                      <a:pt x="1494" y="3162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2" name="Google Shape;40742;p28"/>
              <p:cNvSpPr/>
              <p:nvPr/>
            </p:nvSpPr>
            <p:spPr>
              <a:xfrm>
                <a:off x="6548053" y="1020608"/>
                <a:ext cx="86278" cy="18776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2" extrusionOk="0">
                    <a:moveTo>
                      <a:pt x="1794" y="0"/>
                    </a:moveTo>
                    <a:lnTo>
                      <a:pt x="1" y="918"/>
                    </a:lnTo>
                    <a:lnTo>
                      <a:pt x="290" y="2807"/>
                    </a:lnTo>
                    <a:lnTo>
                      <a:pt x="1112" y="3970"/>
                    </a:lnTo>
                    <a:lnTo>
                      <a:pt x="2109" y="4591"/>
                    </a:lnTo>
                    <a:lnTo>
                      <a:pt x="2109" y="4591"/>
                    </a:lnTo>
                    <a:lnTo>
                      <a:pt x="17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3" name="Google Shape;40743;p28"/>
              <p:cNvSpPr/>
              <p:nvPr/>
            </p:nvSpPr>
            <p:spPr>
              <a:xfrm>
                <a:off x="6254095" y="1107581"/>
                <a:ext cx="250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48" extrusionOk="0">
                    <a:moveTo>
                      <a:pt x="54" y="0"/>
                    </a:moveTo>
                    <a:cubicBezTo>
                      <a:pt x="37" y="26"/>
                      <a:pt x="18" y="51"/>
                      <a:pt x="1" y="77"/>
                    </a:cubicBezTo>
                    <a:lnTo>
                      <a:pt x="262" y="847"/>
                    </a:lnTo>
                    <a:lnTo>
                      <a:pt x="612" y="39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4" name="Google Shape;40744;p28"/>
              <p:cNvSpPr/>
              <p:nvPr/>
            </p:nvSpPr>
            <p:spPr>
              <a:xfrm>
                <a:off x="6460630" y="1199911"/>
                <a:ext cx="65179" cy="79204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937" extrusionOk="0">
                    <a:moveTo>
                      <a:pt x="839" y="0"/>
                    </a:moveTo>
                    <a:cubicBezTo>
                      <a:pt x="839" y="0"/>
                      <a:pt x="0" y="472"/>
                      <a:pt x="85" y="636"/>
                    </a:cubicBezTo>
                    <a:cubicBezTo>
                      <a:pt x="169" y="801"/>
                      <a:pt x="710" y="1937"/>
                      <a:pt x="710" y="1937"/>
                    </a:cubicBezTo>
                    <a:lnTo>
                      <a:pt x="1594" y="1068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5" name="Google Shape;40745;p28"/>
              <p:cNvSpPr/>
              <p:nvPr/>
            </p:nvSpPr>
            <p:spPr>
              <a:xfrm>
                <a:off x="6505487" y="1160861"/>
                <a:ext cx="56387" cy="6178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511" extrusionOk="0">
                    <a:moveTo>
                      <a:pt x="956" y="1"/>
                    </a:moveTo>
                    <a:cubicBezTo>
                      <a:pt x="956" y="1"/>
                      <a:pt x="130" y="9"/>
                      <a:pt x="65" y="126"/>
                    </a:cubicBezTo>
                    <a:cubicBezTo>
                      <a:pt x="0" y="242"/>
                      <a:pt x="442" y="1511"/>
                      <a:pt x="442" y="1511"/>
                    </a:cubicBezTo>
                    <a:lnTo>
                      <a:pt x="1379" y="823"/>
                    </a:lnTo>
                    <a:lnTo>
                      <a:pt x="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6" name="Google Shape;40746;p28"/>
              <p:cNvSpPr/>
              <p:nvPr/>
            </p:nvSpPr>
            <p:spPr>
              <a:xfrm>
                <a:off x="6496246" y="1089999"/>
                <a:ext cx="43957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228" extrusionOk="0">
                    <a:moveTo>
                      <a:pt x="752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4" y="792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7" name="Google Shape;40747;p28"/>
              <p:cNvSpPr/>
              <p:nvPr/>
            </p:nvSpPr>
            <p:spPr>
              <a:xfrm>
                <a:off x="6633513" y="1036514"/>
                <a:ext cx="52380" cy="63829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1" extrusionOk="0">
                    <a:moveTo>
                      <a:pt x="922" y="1"/>
                    </a:moveTo>
                    <a:lnTo>
                      <a:pt x="1" y="555"/>
                    </a:lnTo>
                    <a:lnTo>
                      <a:pt x="474" y="1560"/>
                    </a:lnTo>
                    <a:lnTo>
                      <a:pt x="1281" y="1188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8" name="Google Shape;40748;p28"/>
              <p:cNvSpPr/>
              <p:nvPr/>
            </p:nvSpPr>
            <p:spPr>
              <a:xfrm>
                <a:off x="6455110" y="936661"/>
                <a:ext cx="116864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8" extrusionOk="0">
                    <a:moveTo>
                      <a:pt x="1373" y="0"/>
                    </a:moveTo>
                    <a:cubicBezTo>
                      <a:pt x="1373" y="0"/>
                      <a:pt x="0" y="1618"/>
                      <a:pt x="2" y="1783"/>
                    </a:cubicBezTo>
                    <a:cubicBezTo>
                      <a:pt x="4" y="1949"/>
                      <a:pt x="175" y="2526"/>
                      <a:pt x="175" y="2526"/>
                    </a:cubicBezTo>
                    <a:lnTo>
                      <a:pt x="1435" y="2878"/>
                    </a:lnTo>
                    <a:cubicBezTo>
                      <a:pt x="1435" y="2878"/>
                      <a:pt x="2739" y="1406"/>
                      <a:pt x="2792" y="1309"/>
                    </a:cubicBezTo>
                    <a:cubicBezTo>
                      <a:pt x="2857" y="1193"/>
                      <a:pt x="2584" y="335"/>
                      <a:pt x="2584" y="335"/>
                    </a:cubicBezTo>
                    <a:lnTo>
                      <a:pt x="1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9" name="Google Shape;40749;p28"/>
              <p:cNvSpPr/>
              <p:nvPr/>
            </p:nvSpPr>
            <p:spPr>
              <a:xfrm>
                <a:off x="6401912" y="1049395"/>
                <a:ext cx="10598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69" extrusionOk="0">
                    <a:moveTo>
                      <a:pt x="1511" y="0"/>
                    </a:moveTo>
                    <a:cubicBezTo>
                      <a:pt x="1511" y="0"/>
                      <a:pt x="1331" y="300"/>
                      <a:pt x="1150" y="352"/>
                    </a:cubicBezTo>
                    <a:cubicBezTo>
                      <a:pt x="969" y="403"/>
                      <a:pt x="457" y="540"/>
                      <a:pt x="457" y="540"/>
                    </a:cubicBezTo>
                    <a:cubicBezTo>
                      <a:pt x="457" y="540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5" y="710"/>
                    </a:cubicBezTo>
                    <a:cubicBezTo>
                      <a:pt x="97" y="892"/>
                      <a:pt x="268" y="1469"/>
                      <a:pt x="268" y="1469"/>
                    </a:cubicBezTo>
                    <a:lnTo>
                      <a:pt x="1211" y="1443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0" y="1368"/>
                      <a:pt x="2075" y="1368"/>
                    </a:cubicBezTo>
                    <a:cubicBezTo>
                      <a:pt x="2093" y="1368"/>
                      <a:pt x="2108" y="1363"/>
                      <a:pt x="2120" y="1351"/>
                    </a:cubicBezTo>
                    <a:cubicBezTo>
                      <a:pt x="2201" y="1268"/>
                      <a:pt x="2592" y="569"/>
                      <a:pt x="2592" y="569"/>
                    </a:cubicBezTo>
                    <a:lnTo>
                      <a:pt x="1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0" name="Google Shape;40750;p28"/>
              <p:cNvSpPr/>
              <p:nvPr/>
            </p:nvSpPr>
            <p:spPr>
              <a:xfrm>
                <a:off x="6378319" y="1011940"/>
                <a:ext cx="51603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165" extrusionOk="0">
                    <a:moveTo>
                      <a:pt x="1037" y="1"/>
                    </a:moveTo>
                    <a:lnTo>
                      <a:pt x="262" y="191"/>
                    </a:lnTo>
                    <a:lnTo>
                      <a:pt x="1" y="573"/>
                    </a:lnTo>
                    <a:lnTo>
                      <a:pt x="386" y="1164"/>
                    </a:lnTo>
                    <a:lnTo>
                      <a:pt x="1261" y="924"/>
                    </a:lnTo>
                    <a:lnTo>
                      <a:pt x="1190" y="463"/>
                    </a:lnTo>
                    <a:lnTo>
                      <a:pt x="10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1" name="Google Shape;40751;p28"/>
              <p:cNvSpPr/>
              <p:nvPr/>
            </p:nvSpPr>
            <p:spPr>
              <a:xfrm>
                <a:off x="6427141" y="982540"/>
                <a:ext cx="23675" cy="6440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75" extrusionOk="0">
                    <a:moveTo>
                      <a:pt x="359" y="1"/>
                    </a:moveTo>
                    <a:cubicBezTo>
                      <a:pt x="237" y="1"/>
                      <a:pt x="1" y="17"/>
                      <a:pt x="2" y="139"/>
                    </a:cubicBezTo>
                    <a:cubicBezTo>
                      <a:pt x="4" y="305"/>
                      <a:pt x="364" y="1574"/>
                      <a:pt x="364" y="1574"/>
                    </a:cubicBezTo>
                    <a:lnTo>
                      <a:pt x="578" y="1506"/>
                    </a:lnTo>
                    <a:lnTo>
                      <a:pt x="431" y="3"/>
                    </a:lnTo>
                    <a:cubicBezTo>
                      <a:pt x="431" y="3"/>
                      <a:pt x="402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2" name="Google Shape;40752;p28"/>
              <p:cNvSpPr/>
              <p:nvPr/>
            </p:nvSpPr>
            <p:spPr>
              <a:xfrm>
                <a:off x="6315798" y="932490"/>
                <a:ext cx="74052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351" extrusionOk="0">
                    <a:moveTo>
                      <a:pt x="1468" y="0"/>
                    </a:moveTo>
                    <a:cubicBezTo>
                      <a:pt x="1015" y="679"/>
                      <a:pt x="554" y="1353"/>
                      <a:pt x="92" y="2026"/>
                    </a:cubicBezTo>
                    <a:lnTo>
                      <a:pt x="107" y="2497"/>
                    </a:lnTo>
                    <a:cubicBezTo>
                      <a:pt x="107" y="2497"/>
                      <a:pt x="0" y="3507"/>
                      <a:pt x="40" y="4069"/>
                    </a:cubicBezTo>
                    <a:cubicBezTo>
                      <a:pt x="54" y="4284"/>
                      <a:pt x="169" y="4351"/>
                      <a:pt x="314" y="4351"/>
                    </a:cubicBezTo>
                    <a:cubicBezTo>
                      <a:pt x="549" y="4351"/>
                      <a:pt x="865" y="4177"/>
                      <a:pt x="967" y="4176"/>
                    </a:cubicBezTo>
                    <a:cubicBezTo>
                      <a:pt x="1132" y="4174"/>
                      <a:pt x="1810" y="4117"/>
                      <a:pt x="1810" y="4117"/>
                    </a:cubicBezTo>
                    <a:lnTo>
                      <a:pt x="1591" y="3690"/>
                    </a:lnTo>
                    <a:lnTo>
                      <a:pt x="984" y="2505"/>
                    </a:lnTo>
                    <a:lnTo>
                      <a:pt x="1637" y="1672"/>
                    </a:lnTo>
                    <a:lnTo>
                      <a:pt x="1767" y="1439"/>
                    </a:lnTo>
                    <a:cubicBezTo>
                      <a:pt x="1767" y="1439"/>
                      <a:pt x="1546" y="928"/>
                      <a:pt x="1540" y="266"/>
                    </a:cubicBezTo>
                    <a:cubicBezTo>
                      <a:pt x="1538" y="117"/>
                      <a:pt x="1510" y="36"/>
                      <a:pt x="1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3" name="Google Shape;40753;p28"/>
              <p:cNvSpPr/>
              <p:nvPr/>
            </p:nvSpPr>
            <p:spPr>
              <a:xfrm>
                <a:off x="6264645" y="1037905"/>
                <a:ext cx="42730" cy="61049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93" extrusionOk="0">
                    <a:moveTo>
                      <a:pt x="963" y="1"/>
                    </a:moveTo>
                    <a:cubicBezTo>
                      <a:pt x="641" y="468"/>
                      <a:pt x="321" y="936"/>
                      <a:pt x="0" y="1404"/>
                    </a:cubicBezTo>
                    <a:cubicBezTo>
                      <a:pt x="69" y="1431"/>
                      <a:pt x="144" y="1451"/>
                      <a:pt x="198" y="1469"/>
                    </a:cubicBezTo>
                    <a:cubicBezTo>
                      <a:pt x="253" y="1487"/>
                      <a:pt x="330" y="1493"/>
                      <a:pt x="411" y="1493"/>
                    </a:cubicBezTo>
                    <a:cubicBezTo>
                      <a:pt x="551" y="1493"/>
                      <a:pt x="704" y="1474"/>
                      <a:pt x="777" y="1463"/>
                    </a:cubicBezTo>
                    <a:cubicBezTo>
                      <a:pt x="893" y="1446"/>
                      <a:pt x="847" y="222"/>
                      <a:pt x="1044" y="38"/>
                    </a:cubicBezTo>
                    <a:cubicBezTo>
                      <a:pt x="1044" y="38"/>
                      <a:pt x="1013" y="23"/>
                      <a:pt x="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4" name="Google Shape;40754;p28"/>
              <p:cNvSpPr/>
              <p:nvPr/>
            </p:nvSpPr>
            <p:spPr>
              <a:xfrm>
                <a:off x="6465292" y="1136818"/>
                <a:ext cx="42566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5" extrusionOk="0">
                    <a:moveTo>
                      <a:pt x="333" y="1"/>
                    </a:moveTo>
                    <a:lnTo>
                      <a:pt x="1" y="1414"/>
                    </a:lnTo>
                    <a:lnTo>
                      <a:pt x="630" y="1168"/>
                    </a:lnTo>
                    <a:lnTo>
                      <a:pt x="1041" y="27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5" name="Google Shape;40755;p28"/>
              <p:cNvSpPr/>
              <p:nvPr/>
            </p:nvSpPr>
            <p:spPr>
              <a:xfrm>
                <a:off x="6522538" y="1128680"/>
                <a:ext cx="31976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512" extrusionOk="0">
                    <a:moveTo>
                      <a:pt x="494" y="1"/>
                    </a:moveTo>
                    <a:cubicBezTo>
                      <a:pt x="482" y="1"/>
                      <a:pt x="471" y="7"/>
                      <a:pt x="462" y="19"/>
                    </a:cubicBezTo>
                    <a:cubicBezTo>
                      <a:pt x="373" y="140"/>
                      <a:pt x="0" y="444"/>
                      <a:pt x="0" y="444"/>
                    </a:cubicBezTo>
                    <a:lnTo>
                      <a:pt x="677" y="512"/>
                    </a:lnTo>
                    <a:lnTo>
                      <a:pt x="782" y="421"/>
                    </a:lnTo>
                    <a:cubicBezTo>
                      <a:pt x="782" y="421"/>
                      <a:pt x="596" y="1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6" name="Google Shape;40756;p28"/>
              <p:cNvSpPr/>
              <p:nvPr/>
            </p:nvSpPr>
            <p:spPr>
              <a:xfrm>
                <a:off x="6522783" y="1060312"/>
                <a:ext cx="19913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4" extrusionOk="0">
                    <a:moveTo>
                      <a:pt x="1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7" y="150"/>
                      <a:pt x="433" y="98"/>
                    </a:cubicBezTo>
                    <a:cubicBezTo>
                      <a:pt x="379" y="4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7" name="Google Shape;40757;p28"/>
              <p:cNvSpPr/>
              <p:nvPr/>
            </p:nvSpPr>
            <p:spPr>
              <a:xfrm>
                <a:off x="6588739" y="748935"/>
                <a:ext cx="149289" cy="137390"/>
              </a:xfrm>
              <a:custGeom>
                <a:avLst/>
                <a:gdLst/>
                <a:ahLst/>
                <a:cxnLst/>
                <a:rect l="l" t="t" r="r" b="b"/>
                <a:pathLst>
                  <a:path w="3651" h="3360" extrusionOk="0">
                    <a:moveTo>
                      <a:pt x="760" y="0"/>
                    </a:moveTo>
                    <a:lnTo>
                      <a:pt x="0" y="1035"/>
                    </a:lnTo>
                    <a:lnTo>
                      <a:pt x="3272" y="3360"/>
                    </a:lnTo>
                    <a:lnTo>
                      <a:pt x="3651" y="2925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8" name="Google Shape;40758;p28"/>
              <p:cNvSpPr/>
              <p:nvPr/>
            </p:nvSpPr>
            <p:spPr>
              <a:xfrm>
                <a:off x="6490357" y="756827"/>
                <a:ext cx="100303" cy="96868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2369" extrusionOk="0">
                    <a:moveTo>
                      <a:pt x="1966" y="1"/>
                    </a:moveTo>
                    <a:lnTo>
                      <a:pt x="0" y="1060"/>
                    </a:lnTo>
                    <a:lnTo>
                      <a:pt x="591" y="2368"/>
                    </a:lnTo>
                    <a:lnTo>
                      <a:pt x="2251" y="2282"/>
                    </a:lnTo>
                    <a:lnTo>
                      <a:pt x="1789" y="579"/>
                    </a:lnTo>
                    <a:cubicBezTo>
                      <a:pt x="1789" y="579"/>
                      <a:pt x="2453" y="209"/>
                      <a:pt x="2312" y="164"/>
                    </a:cubicBezTo>
                    <a:cubicBezTo>
                      <a:pt x="2264" y="149"/>
                      <a:pt x="2127" y="82"/>
                      <a:pt x="1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9" name="Google Shape;40759;p28"/>
              <p:cNvSpPr/>
              <p:nvPr/>
            </p:nvSpPr>
            <p:spPr>
              <a:xfrm>
                <a:off x="6584650" y="832841"/>
                <a:ext cx="67714" cy="75278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1" extrusionOk="0">
                    <a:moveTo>
                      <a:pt x="601" y="0"/>
                    </a:moveTo>
                    <a:cubicBezTo>
                      <a:pt x="593" y="0"/>
                      <a:pt x="587" y="2"/>
                      <a:pt x="584" y="7"/>
                    </a:cubicBezTo>
                    <a:cubicBezTo>
                      <a:pt x="515" y="101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8" y="1841"/>
                    </a:lnTo>
                    <a:lnTo>
                      <a:pt x="1577" y="1144"/>
                    </a:lnTo>
                    <a:lnTo>
                      <a:pt x="1655" y="780"/>
                    </a:lnTo>
                    <a:cubicBezTo>
                      <a:pt x="1655" y="780"/>
                      <a:pt x="753" y="0"/>
                      <a:pt x="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0" name="Google Shape;40760;p28"/>
              <p:cNvSpPr/>
              <p:nvPr/>
            </p:nvSpPr>
            <p:spPr>
              <a:xfrm>
                <a:off x="6651832" y="864531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0" y="0"/>
                    </a:moveTo>
                    <a:lnTo>
                      <a:pt x="277" y="751"/>
                    </a:lnTo>
                    <a:lnTo>
                      <a:pt x="0" y="924"/>
                    </a:lnTo>
                    <a:cubicBezTo>
                      <a:pt x="49" y="1522"/>
                      <a:pt x="100" y="2119"/>
                      <a:pt x="157" y="2716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5"/>
                      <a:pt x="979" y="3081"/>
                      <a:pt x="1214" y="3033"/>
                    </a:cubicBezTo>
                    <a:lnTo>
                      <a:pt x="1210" y="2800"/>
                    </a:lnTo>
                    <a:lnTo>
                      <a:pt x="1469" y="1756"/>
                    </a:lnTo>
                    <a:lnTo>
                      <a:pt x="2122" y="1540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1" name="Google Shape;40761;p28"/>
              <p:cNvSpPr/>
              <p:nvPr/>
            </p:nvSpPr>
            <p:spPr>
              <a:xfrm>
                <a:off x="6505936" y="863795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2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1"/>
                    </a:lnTo>
                    <a:lnTo>
                      <a:pt x="1260" y="272"/>
                    </a:lnTo>
                    <a:lnTo>
                      <a:pt x="1558" y="332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762" name="Google Shape;40762;p28"/>
            <p:cNvGrpSpPr/>
            <p:nvPr/>
          </p:nvGrpSpPr>
          <p:grpSpPr>
            <a:xfrm rot="1148496">
              <a:off x="1735183" y="189817"/>
              <a:ext cx="938537" cy="1802369"/>
              <a:chOff x="3140035" y="522691"/>
              <a:chExt cx="938548" cy="1802390"/>
            </a:xfrm>
          </p:grpSpPr>
          <p:sp>
            <p:nvSpPr>
              <p:cNvPr id="40763" name="Google Shape;40763;p28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4" name="Google Shape;40764;p28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5" name="Google Shape;40765;p28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6" name="Google Shape;40766;p28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7" name="Google Shape;40767;p28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8" name="Google Shape;40768;p28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9" name="Google Shape;40769;p28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0" name="Google Shape;40770;p28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1" name="Google Shape;40771;p28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2" name="Google Shape;40772;p28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3" name="Google Shape;40773;p28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4" name="Google Shape;40774;p28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5" name="Google Shape;40775;p28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6" name="Google Shape;40776;p28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7" name="Google Shape;40777;p28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8" name="Google Shape;40778;p28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9" name="Google Shape;40779;p28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0" name="Google Shape;40780;p28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1" name="Google Shape;40781;p28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2" name="Google Shape;40782;p28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3" name="Google Shape;40783;p28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4" name="Google Shape;40784;p28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5" name="Google Shape;40785;p28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6" name="Google Shape;40786;p28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7" name="Google Shape;40787;p28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8" name="Google Shape;40788;p28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9" name="Google Shape;40789;p28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0" name="Google Shape;40790;p28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1" name="Google Shape;40791;p28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2" name="Google Shape;40792;p28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3" name="Google Shape;40793;p28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4" name="Google Shape;40794;p28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5" name="Google Shape;40795;p28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6" name="Google Shape;40796;p28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7" name="Google Shape;40797;p28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8" name="Google Shape;40798;p28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9" name="Google Shape;40799;p28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0" name="Google Shape;40800;p28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1" name="Google Shape;40801;p28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2" name="Google Shape;40802;p28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3" name="Google Shape;40803;p28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4" name="Google Shape;40804;p28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5" name="Google Shape;40805;p28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6" name="Google Shape;40806;p28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7" name="Google Shape;40807;p28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8" name="Google Shape;40808;p28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9" name="Google Shape;40809;p28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0" name="Google Shape;40810;p28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1" name="Google Shape;40811;p28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2" name="Google Shape;40812;p28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813" name="Google Shape;40813;p28"/>
            <p:cNvGrpSpPr/>
            <p:nvPr/>
          </p:nvGrpSpPr>
          <p:grpSpPr>
            <a:xfrm>
              <a:off x="7666685" y="-66423"/>
              <a:ext cx="1340333" cy="1202820"/>
              <a:chOff x="7421423" y="3718939"/>
              <a:chExt cx="1340333" cy="1202820"/>
            </a:xfrm>
          </p:grpSpPr>
          <p:sp>
            <p:nvSpPr>
              <p:cNvPr id="40814" name="Google Shape;40814;p28"/>
              <p:cNvSpPr/>
              <p:nvPr/>
            </p:nvSpPr>
            <p:spPr>
              <a:xfrm>
                <a:off x="7421423" y="3718939"/>
                <a:ext cx="1340333" cy="1202820"/>
              </a:xfrm>
              <a:custGeom>
                <a:avLst/>
                <a:gdLst/>
                <a:ahLst/>
                <a:cxnLst/>
                <a:rect l="l" t="t" r="r" b="b"/>
                <a:pathLst>
                  <a:path w="32779" h="29416" extrusionOk="0">
                    <a:moveTo>
                      <a:pt x="16055" y="7739"/>
                    </a:moveTo>
                    <a:cubicBezTo>
                      <a:pt x="16055" y="7739"/>
                      <a:pt x="17840" y="9550"/>
                      <a:pt x="18265" y="9595"/>
                    </a:cubicBezTo>
                    <a:cubicBezTo>
                      <a:pt x="18688" y="9638"/>
                      <a:pt x="16540" y="10034"/>
                      <a:pt x="16057" y="10224"/>
                    </a:cubicBezTo>
                    <a:cubicBezTo>
                      <a:pt x="16040" y="10231"/>
                      <a:pt x="16021" y="10235"/>
                      <a:pt x="16002" y="10235"/>
                    </a:cubicBezTo>
                    <a:cubicBezTo>
                      <a:pt x="15494" y="10235"/>
                      <a:pt x="14462" y="7900"/>
                      <a:pt x="14462" y="7900"/>
                    </a:cubicBezTo>
                    <a:lnTo>
                      <a:pt x="16055" y="7739"/>
                    </a:lnTo>
                    <a:close/>
                    <a:moveTo>
                      <a:pt x="24316" y="6754"/>
                    </a:moveTo>
                    <a:lnTo>
                      <a:pt x="25004" y="7237"/>
                    </a:lnTo>
                    <a:lnTo>
                      <a:pt x="26023" y="7398"/>
                    </a:lnTo>
                    <a:cubicBezTo>
                      <a:pt x="25192" y="8528"/>
                      <a:pt x="24370" y="9662"/>
                      <a:pt x="23552" y="10800"/>
                    </a:cubicBezTo>
                    <a:lnTo>
                      <a:pt x="21928" y="10640"/>
                    </a:lnTo>
                    <a:cubicBezTo>
                      <a:pt x="21841" y="9886"/>
                      <a:pt x="21727" y="9138"/>
                      <a:pt x="21587" y="8394"/>
                    </a:cubicBezTo>
                    <a:lnTo>
                      <a:pt x="24316" y="6754"/>
                    </a:lnTo>
                    <a:close/>
                    <a:moveTo>
                      <a:pt x="29243" y="6678"/>
                    </a:moveTo>
                    <a:lnTo>
                      <a:pt x="29758" y="11839"/>
                    </a:lnTo>
                    <a:lnTo>
                      <a:pt x="28295" y="11226"/>
                    </a:lnTo>
                    <a:lnTo>
                      <a:pt x="26264" y="12645"/>
                    </a:lnTo>
                    <a:lnTo>
                      <a:pt x="25918" y="13056"/>
                    </a:lnTo>
                    <a:cubicBezTo>
                      <a:pt x="25437" y="12783"/>
                      <a:pt x="24949" y="12522"/>
                      <a:pt x="24472" y="12243"/>
                    </a:cubicBezTo>
                    <a:lnTo>
                      <a:pt x="25549" y="10997"/>
                    </a:lnTo>
                    <a:lnTo>
                      <a:pt x="24565" y="10900"/>
                    </a:lnTo>
                    <a:cubicBezTo>
                      <a:pt x="25370" y="9779"/>
                      <a:pt x="26186" y="8664"/>
                      <a:pt x="27008" y="7555"/>
                    </a:cubicBezTo>
                    <a:lnTo>
                      <a:pt x="27752" y="7674"/>
                    </a:lnTo>
                    <a:lnTo>
                      <a:pt x="29243" y="6678"/>
                    </a:lnTo>
                    <a:close/>
                    <a:moveTo>
                      <a:pt x="21368" y="11253"/>
                    </a:moveTo>
                    <a:lnTo>
                      <a:pt x="24712" y="11409"/>
                    </a:lnTo>
                    <a:lnTo>
                      <a:pt x="20654" y="15474"/>
                    </a:lnTo>
                    <a:lnTo>
                      <a:pt x="18183" y="13166"/>
                    </a:lnTo>
                    <a:lnTo>
                      <a:pt x="21368" y="11253"/>
                    </a:lnTo>
                    <a:close/>
                    <a:moveTo>
                      <a:pt x="24037" y="12746"/>
                    </a:moveTo>
                    <a:cubicBezTo>
                      <a:pt x="24511" y="13035"/>
                      <a:pt x="24999" y="13301"/>
                      <a:pt x="25484" y="13572"/>
                    </a:cubicBezTo>
                    <a:lnTo>
                      <a:pt x="24058" y="15265"/>
                    </a:lnTo>
                    <a:lnTo>
                      <a:pt x="22684" y="16288"/>
                    </a:lnTo>
                    <a:lnTo>
                      <a:pt x="21631" y="15529"/>
                    </a:lnTo>
                    <a:lnTo>
                      <a:pt x="24037" y="12746"/>
                    </a:lnTo>
                    <a:close/>
                    <a:moveTo>
                      <a:pt x="15487" y="12258"/>
                    </a:moveTo>
                    <a:lnTo>
                      <a:pt x="16716" y="12315"/>
                    </a:lnTo>
                    <a:lnTo>
                      <a:pt x="17404" y="14289"/>
                    </a:lnTo>
                    <a:lnTo>
                      <a:pt x="17639" y="15838"/>
                    </a:lnTo>
                    <a:lnTo>
                      <a:pt x="14964" y="16351"/>
                    </a:lnTo>
                    <a:lnTo>
                      <a:pt x="13398" y="15402"/>
                    </a:lnTo>
                    <a:lnTo>
                      <a:pt x="15487" y="12258"/>
                    </a:lnTo>
                    <a:close/>
                    <a:moveTo>
                      <a:pt x="17948" y="16656"/>
                    </a:moveTo>
                    <a:cubicBezTo>
                      <a:pt x="18324" y="16656"/>
                      <a:pt x="18737" y="17665"/>
                      <a:pt x="18737" y="17665"/>
                    </a:cubicBezTo>
                    <a:lnTo>
                      <a:pt x="16397" y="17578"/>
                    </a:lnTo>
                    <a:lnTo>
                      <a:pt x="15973" y="17038"/>
                    </a:lnTo>
                    <a:cubicBezTo>
                      <a:pt x="15973" y="17038"/>
                      <a:pt x="17552" y="16686"/>
                      <a:pt x="17932" y="16657"/>
                    </a:cubicBezTo>
                    <a:cubicBezTo>
                      <a:pt x="17937" y="16657"/>
                      <a:pt x="17943" y="16656"/>
                      <a:pt x="17948" y="16656"/>
                    </a:cubicBezTo>
                    <a:close/>
                    <a:moveTo>
                      <a:pt x="18208" y="14302"/>
                    </a:moveTo>
                    <a:lnTo>
                      <a:pt x="21178" y="16596"/>
                    </a:lnTo>
                    <a:lnTo>
                      <a:pt x="20915" y="17649"/>
                    </a:lnTo>
                    <a:lnTo>
                      <a:pt x="19848" y="17694"/>
                    </a:lnTo>
                    <a:lnTo>
                      <a:pt x="18092" y="15765"/>
                    </a:lnTo>
                    <a:lnTo>
                      <a:pt x="18208" y="14302"/>
                    </a:lnTo>
                    <a:close/>
                    <a:moveTo>
                      <a:pt x="13553" y="16791"/>
                    </a:moveTo>
                    <a:cubicBezTo>
                      <a:pt x="13666" y="16791"/>
                      <a:pt x="13770" y="16799"/>
                      <a:pt x="13853" y="16820"/>
                    </a:cubicBezTo>
                    <a:cubicBezTo>
                      <a:pt x="14203" y="16907"/>
                      <a:pt x="14862" y="17009"/>
                      <a:pt x="14819" y="17433"/>
                    </a:cubicBezTo>
                    <a:cubicBezTo>
                      <a:pt x="14774" y="17858"/>
                      <a:pt x="14381" y="19685"/>
                      <a:pt x="14381" y="19685"/>
                    </a:cubicBezTo>
                    <a:cubicBezTo>
                      <a:pt x="14381" y="19685"/>
                      <a:pt x="14555" y="20958"/>
                      <a:pt x="14255" y="20958"/>
                    </a:cubicBezTo>
                    <a:cubicBezTo>
                      <a:pt x="14253" y="20958"/>
                      <a:pt x="14251" y="20958"/>
                      <a:pt x="14250" y="20958"/>
                    </a:cubicBezTo>
                    <a:cubicBezTo>
                      <a:pt x="13943" y="20943"/>
                      <a:pt x="12130" y="20242"/>
                      <a:pt x="12130" y="20242"/>
                    </a:cubicBezTo>
                    <a:cubicBezTo>
                      <a:pt x="12553" y="19789"/>
                      <a:pt x="12259" y="16982"/>
                      <a:pt x="12523" y="16923"/>
                    </a:cubicBezTo>
                    <a:cubicBezTo>
                      <a:pt x="12723" y="16878"/>
                      <a:pt x="13188" y="16791"/>
                      <a:pt x="13553" y="16791"/>
                    </a:cubicBezTo>
                    <a:close/>
                    <a:moveTo>
                      <a:pt x="7172" y="19441"/>
                    </a:moveTo>
                    <a:lnTo>
                      <a:pt x="8153" y="20741"/>
                    </a:lnTo>
                    <a:lnTo>
                      <a:pt x="7612" y="21664"/>
                    </a:lnTo>
                    <a:lnTo>
                      <a:pt x="5858" y="22220"/>
                    </a:lnTo>
                    <a:lnTo>
                      <a:pt x="5433" y="21182"/>
                    </a:lnTo>
                    <a:lnTo>
                      <a:pt x="5198" y="20129"/>
                    </a:lnTo>
                    <a:lnTo>
                      <a:pt x="7172" y="19441"/>
                    </a:lnTo>
                    <a:close/>
                    <a:moveTo>
                      <a:pt x="12525" y="20900"/>
                    </a:moveTo>
                    <a:lnTo>
                      <a:pt x="14133" y="21922"/>
                    </a:lnTo>
                    <a:lnTo>
                      <a:pt x="13242" y="23254"/>
                    </a:lnTo>
                    <a:lnTo>
                      <a:pt x="11897" y="22173"/>
                    </a:lnTo>
                    <a:lnTo>
                      <a:pt x="12525" y="20900"/>
                    </a:lnTo>
                    <a:close/>
                    <a:moveTo>
                      <a:pt x="4526" y="20334"/>
                    </a:moveTo>
                    <a:cubicBezTo>
                      <a:pt x="4526" y="20334"/>
                      <a:pt x="5552" y="23199"/>
                      <a:pt x="5581" y="23579"/>
                    </a:cubicBezTo>
                    <a:cubicBezTo>
                      <a:pt x="5611" y="23960"/>
                      <a:pt x="4616" y="23961"/>
                      <a:pt x="4616" y="23961"/>
                    </a:cubicBezTo>
                    <a:lnTo>
                      <a:pt x="4044" y="20525"/>
                    </a:lnTo>
                    <a:lnTo>
                      <a:pt x="4526" y="20334"/>
                    </a:lnTo>
                    <a:close/>
                    <a:moveTo>
                      <a:pt x="10730" y="16332"/>
                    </a:moveTo>
                    <a:cubicBezTo>
                      <a:pt x="11033" y="16332"/>
                      <a:pt x="11276" y="16481"/>
                      <a:pt x="11338" y="16938"/>
                    </a:cubicBezTo>
                    <a:cubicBezTo>
                      <a:pt x="11515" y="18225"/>
                      <a:pt x="11428" y="20564"/>
                      <a:pt x="11428" y="20564"/>
                    </a:cubicBezTo>
                    <a:lnTo>
                      <a:pt x="11604" y="22348"/>
                    </a:lnTo>
                    <a:lnTo>
                      <a:pt x="12511" y="23693"/>
                    </a:lnTo>
                    <a:lnTo>
                      <a:pt x="10509" y="24995"/>
                    </a:lnTo>
                    <a:lnTo>
                      <a:pt x="9691" y="25785"/>
                    </a:lnTo>
                    <a:cubicBezTo>
                      <a:pt x="9691" y="25785"/>
                      <a:pt x="9176" y="26560"/>
                      <a:pt x="8815" y="26560"/>
                    </a:cubicBezTo>
                    <a:cubicBezTo>
                      <a:pt x="8649" y="26560"/>
                      <a:pt x="8515" y="26396"/>
                      <a:pt x="8478" y="25918"/>
                    </a:cubicBezTo>
                    <a:cubicBezTo>
                      <a:pt x="8359" y="24397"/>
                      <a:pt x="7774" y="23257"/>
                      <a:pt x="7774" y="23257"/>
                    </a:cubicBezTo>
                    <a:lnTo>
                      <a:pt x="8037" y="22701"/>
                    </a:lnTo>
                    <a:lnTo>
                      <a:pt x="9410" y="20682"/>
                    </a:lnTo>
                    <a:lnTo>
                      <a:pt x="7829" y="18051"/>
                    </a:lnTo>
                    <a:lnTo>
                      <a:pt x="7258" y="17101"/>
                    </a:lnTo>
                    <a:cubicBezTo>
                      <a:pt x="7258" y="17101"/>
                      <a:pt x="8808" y="16866"/>
                      <a:pt x="9189" y="16837"/>
                    </a:cubicBezTo>
                    <a:cubicBezTo>
                      <a:pt x="9434" y="16818"/>
                      <a:pt x="10182" y="16332"/>
                      <a:pt x="10730" y="16332"/>
                    </a:cubicBezTo>
                    <a:close/>
                    <a:moveTo>
                      <a:pt x="24255" y="0"/>
                    </a:moveTo>
                    <a:lnTo>
                      <a:pt x="20047" y="4446"/>
                    </a:lnTo>
                    <a:cubicBezTo>
                      <a:pt x="20926" y="4250"/>
                      <a:pt x="21715" y="4002"/>
                      <a:pt x="22240" y="3686"/>
                    </a:cubicBezTo>
                    <a:cubicBezTo>
                      <a:pt x="22524" y="3516"/>
                      <a:pt x="22757" y="3442"/>
                      <a:pt x="22946" y="3442"/>
                    </a:cubicBezTo>
                    <a:cubicBezTo>
                      <a:pt x="24082" y="3442"/>
                      <a:pt x="23674" y="6075"/>
                      <a:pt x="23674" y="6075"/>
                    </a:cubicBezTo>
                    <a:lnTo>
                      <a:pt x="18898" y="8944"/>
                    </a:lnTo>
                    <a:lnTo>
                      <a:pt x="17088" y="7395"/>
                    </a:lnTo>
                    <a:lnTo>
                      <a:pt x="12907" y="7461"/>
                    </a:lnTo>
                    <a:lnTo>
                      <a:pt x="11475" y="8450"/>
                    </a:lnTo>
                    <a:lnTo>
                      <a:pt x="12806" y="10879"/>
                    </a:lnTo>
                    <a:lnTo>
                      <a:pt x="11162" y="13964"/>
                    </a:lnTo>
                    <a:lnTo>
                      <a:pt x="5045" y="14842"/>
                    </a:lnTo>
                    <a:lnTo>
                      <a:pt x="5095" y="14561"/>
                    </a:lnTo>
                    <a:lnTo>
                      <a:pt x="0" y="22230"/>
                    </a:lnTo>
                    <a:lnTo>
                      <a:pt x="6057" y="29415"/>
                    </a:lnTo>
                    <a:lnTo>
                      <a:pt x="14897" y="23452"/>
                    </a:lnTo>
                    <a:lnTo>
                      <a:pt x="15638" y="17945"/>
                    </a:lnTo>
                    <a:lnTo>
                      <a:pt x="20496" y="18818"/>
                    </a:lnTo>
                    <a:cubicBezTo>
                      <a:pt x="20496" y="18818"/>
                      <a:pt x="23998" y="15631"/>
                      <a:pt x="25749" y="14037"/>
                    </a:cubicBezTo>
                    <a:cubicBezTo>
                      <a:pt x="26008" y="13801"/>
                      <a:pt x="26227" y="13696"/>
                      <a:pt x="26417" y="13696"/>
                    </a:cubicBezTo>
                    <a:cubicBezTo>
                      <a:pt x="26849" y="13696"/>
                      <a:pt x="27130" y="14240"/>
                      <a:pt x="27387" y="15024"/>
                    </a:cubicBezTo>
                    <a:lnTo>
                      <a:pt x="30321" y="13044"/>
                    </a:lnTo>
                    <a:lnTo>
                      <a:pt x="32778" y="4384"/>
                    </a:lnTo>
                    <a:lnTo>
                      <a:pt x="29232" y="2432"/>
                    </a:lnTo>
                    <a:lnTo>
                      <a:pt x="242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5" name="Google Shape;40815;p28"/>
              <p:cNvSpPr/>
              <p:nvPr/>
            </p:nvSpPr>
            <p:spPr>
              <a:xfrm>
                <a:off x="7627672" y="4064378"/>
                <a:ext cx="317388" cy="261451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6394" extrusionOk="0">
                    <a:moveTo>
                      <a:pt x="6431" y="1"/>
                    </a:moveTo>
                    <a:lnTo>
                      <a:pt x="2151" y="2954"/>
                    </a:lnTo>
                    <a:lnTo>
                      <a:pt x="51" y="6113"/>
                    </a:lnTo>
                    <a:lnTo>
                      <a:pt x="1" y="6393"/>
                    </a:lnTo>
                    <a:lnTo>
                      <a:pt x="1" y="6393"/>
                    </a:lnTo>
                    <a:lnTo>
                      <a:pt x="6118" y="5516"/>
                    </a:lnTo>
                    <a:lnTo>
                      <a:pt x="7762" y="2431"/>
                    </a:lnTo>
                    <a:lnTo>
                      <a:pt x="64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6" name="Google Shape;40816;p28"/>
              <p:cNvSpPr/>
              <p:nvPr/>
            </p:nvSpPr>
            <p:spPr>
              <a:xfrm>
                <a:off x="8120110" y="3859683"/>
                <a:ext cx="286066" cy="225018"/>
              </a:xfrm>
              <a:custGeom>
                <a:avLst/>
                <a:gdLst/>
                <a:ahLst/>
                <a:cxnLst/>
                <a:rect l="l" t="t" r="r" b="b"/>
                <a:pathLst>
                  <a:path w="6996" h="5503" extrusionOk="0">
                    <a:moveTo>
                      <a:pt x="5859" y="0"/>
                    </a:moveTo>
                    <a:cubicBezTo>
                      <a:pt x="5670" y="0"/>
                      <a:pt x="5437" y="74"/>
                      <a:pt x="5153" y="244"/>
                    </a:cubicBezTo>
                    <a:cubicBezTo>
                      <a:pt x="4628" y="560"/>
                      <a:pt x="3839" y="808"/>
                      <a:pt x="2960" y="1004"/>
                    </a:cubicBezTo>
                    <a:lnTo>
                      <a:pt x="171" y="3950"/>
                    </a:lnTo>
                    <a:lnTo>
                      <a:pt x="1" y="3953"/>
                    </a:lnTo>
                    <a:lnTo>
                      <a:pt x="1811" y="5502"/>
                    </a:lnTo>
                    <a:lnTo>
                      <a:pt x="6587" y="2633"/>
                    </a:lnTo>
                    <a:cubicBezTo>
                      <a:pt x="6587" y="2633"/>
                      <a:pt x="6995" y="0"/>
                      <a:pt x="5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7" name="Google Shape;40817;p28"/>
              <p:cNvSpPr/>
              <p:nvPr/>
            </p:nvSpPr>
            <p:spPr>
              <a:xfrm>
                <a:off x="8030520" y="4278969"/>
                <a:ext cx="510798" cy="398882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9755" extrusionOk="0">
                    <a:moveTo>
                      <a:pt x="11521" y="0"/>
                    </a:moveTo>
                    <a:cubicBezTo>
                      <a:pt x="11331" y="0"/>
                      <a:pt x="11112" y="105"/>
                      <a:pt x="10853" y="341"/>
                    </a:cubicBezTo>
                    <a:cubicBezTo>
                      <a:pt x="9102" y="1935"/>
                      <a:pt x="5600" y="5122"/>
                      <a:pt x="5600" y="5122"/>
                    </a:cubicBezTo>
                    <a:lnTo>
                      <a:pt x="742" y="4249"/>
                    </a:lnTo>
                    <a:lnTo>
                      <a:pt x="1" y="9754"/>
                    </a:lnTo>
                    <a:lnTo>
                      <a:pt x="12491" y="1328"/>
                    </a:lnTo>
                    <a:cubicBezTo>
                      <a:pt x="12234" y="544"/>
                      <a:pt x="11953" y="0"/>
                      <a:pt x="115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8" name="Google Shape;40818;p28"/>
              <p:cNvSpPr/>
              <p:nvPr/>
            </p:nvSpPr>
            <p:spPr>
              <a:xfrm>
                <a:off x="8164926" y="4179034"/>
                <a:ext cx="266971" cy="172638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4222" extrusionOk="0">
                    <a:moveTo>
                      <a:pt x="3185" y="1"/>
                    </a:moveTo>
                    <a:lnTo>
                      <a:pt x="0" y="1914"/>
                    </a:lnTo>
                    <a:lnTo>
                      <a:pt x="2471" y="4222"/>
                    </a:lnTo>
                    <a:lnTo>
                      <a:pt x="6529" y="157"/>
                    </a:lnTo>
                    <a:lnTo>
                      <a:pt x="31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9" name="Google Shape;40819;p28"/>
              <p:cNvSpPr/>
              <p:nvPr/>
            </p:nvSpPr>
            <p:spPr>
              <a:xfrm>
                <a:off x="8012774" y="4035346"/>
                <a:ext cx="172842" cy="10210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2497" extrusionOk="0">
                    <a:moveTo>
                      <a:pt x="1593" y="1"/>
                    </a:moveTo>
                    <a:lnTo>
                      <a:pt x="0" y="162"/>
                    </a:lnTo>
                    <a:cubicBezTo>
                      <a:pt x="0" y="162"/>
                      <a:pt x="1032" y="2497"/>
                      <a:pt x="1540" y="2497"/>
                    </a:cubicBezTo>
                    <a:cubicBezTo>
                      <a:pt x="1559" y="2497"/>
                      <a:pt x="1578" y="2493"/>
                      <a:pt x="1595" y="2486"/>
                    </a:cubicBezTo>
                    <a:cubicBezTo>
                      <a:pt x="2078" y="2296"/>
                      <a:pt x="4226" y="1900"/>
                      <a:pt x="3803" y="1857"/>
                    </a:cubicBezTo>
                    <a:cubicBezTo>
                      <a:pt x="3378" y="1813"/>
                      <a:pt x="1593" y="1"/>
                      <a:pt x="15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0" name="Google Shape;40820;p28"/>
              <p:cNvSpPr/>
              <p:nvPr/>
            </p:nvSpPr>
            <p:spPr>
              <a:xfrm>
                <a:off x="7969267" y="4220128"/>
                <a:ext cx="173455" cy="167404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094" extrusionOk="0">
                    <a:moveTo>
                      <a:pt x="2089" y="1"/>
                    </a:moveTo>
                    <a:lnTo>
                      <a:pt x="0" y="3145"/>
                    </a:lnTo>
                    <a:lnTo>
                      <a:pt x="1566" y="4094"/>
                    </a:lnTo>
                    <a:lnTo>
                      <a:pt x="4241" y="3581"/>
                    </a:lnTo>
                    <a:lnTo>
                      <a:pt x="4006" y="2032"/>
                    </a:lnTo>
                    <a:lnTo>
                      <a:pt x="3318" y="58"/>
                    </a:lnTo>
                    <a:lnTo>
                      <a:pt x="20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1" name="Google Shape;40821;p28"/>
              <p:cNvSpPr/>
              <p:nvPr/>
            </p:nvSpPr>
            <p:spPr>
              <a:xfrm>
                <a:off x="7633969" y="4513841"/>
                <a:ext cx="120830" cy="113674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2780" extrusionOk="0">
                    <a:moveTo>
                      <a:pt x="1974" y="1"/>
                    </a:moveTo>
                    <a:lnTo>
                      <a:pt x="0" y="689"/>
                    </a:lnTo>
                    <a:lnTo>
                      <a:pt x="235" y="1742"/>
                    </a:lnTo>
                    <a:lnTo>
                      <a:pt x="660" y="2780"/>
                    </a:lnTo>
                    <a:lnTo>
                      <a:pt x="2414" y="2224"/>
                    </a:lnTo>
                    <a:lnTo>
                      <a:pt x="2955" y="1301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2" name="Google Shape;40822;p28"/>
              <p:cNvSpPr/>
              <p:nvPr/>
            </p:nvSpPr>
            <p:spPr>
              <a:xfrm>
                <a:off x="7586782" y="4550397"/>
                <a:ext cx="64075" cy="148308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3627" extrusionOk="0">
                    <a:moveTo>
                      <a:pt x="482" y="0"/>
                    </a:moveTo>
                    <a:lnTo>
                      <a:pt x="0" y="191"/>
                    </a:lnTo>
                    <a:lnTo>
                      <a:pt x="572" y="3627"/>
                    </a:lnTo>
                    <a:cubicBezTo>
                      <a:pt x="572" y="3627"/>
                      <a:pt x="1567" y="3626"/>
                      <a:pt x="1537" y="3245"/>
                    </a:cubicBezTo>
                    <a:cubicBezTo>
                      <a:pt x="1508" y="2866"/>
                      <a:pt x="482" y="0"/>
                      <a:pt x="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3" name="Google Shape;40823;p28"/>
              <p:cNvSpPr/>
              <p:nvPr/>
            </p:nvSpPr>
            <p:spPr>
              <a:xfrm>
                <a:off x="7718202" y="4386714"/>
                <a:ext cx="214836" cy="418305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10230" extrusionOk="0">
                    <a:moveTo>
                      <a:pt x="3472" y="1"/>
                    </a:moveTo>
                    <a:cubicBezTo>
                      <a:pt x="2924" y="1"/>
                      <a:pt x="2176" y="487"/>
                      <a:pt x="1931" y="506"/>
                    </a:cubicBezTo>
                    <a:cubicBezTo>
                      <a:pt x="1550" y="535"/>
                      <a:pt x="0" y="770"/>
                      <a:pt x="0" y="770"/>
                    </a:cubicBezTo>
                    <a:lnTo>
                      <a:pt x="571" y="1720"/>
                    </a:lnTo>
                    <a:lnTo>
                      <a:pt x="2152" y="4351"/>
                    </a:lnTo>
                    <a:lnTo>
                      <a:pt x="779" y="6370"/>
                    </a:lnTo>
                    <a:lnTo>
                      <a:pt x="516" y="6926"/>
                    </a:lnTo>
                    <a:cubicBezTo>
                      <a:pt x="516" y="6926"/>
                      <a:pt x="1101" y="8066"/>
                      <a:pt x="1220" y="9587"/>
                    </a:cubicBezTo>
                    <a:cubicBezTo>
                      <a:pt x="1257" y="10065"/>
                      <a:pt x="1391" y="10229"/>
                      <a:pt x="1557" y="10229"/>
                    </a:cubicBezTo>
                    <a:cubicBezTo>
                      <a:pt x="1918" y="10229"/>
                      <a:pt x="2433" y="9454"/>
                      <a:pt x="2433" y="9454"/>
                    </a:cubicBezTo>
                    <a:lnTo>
                      <a:pt x="3251" y="8664"/>
                    </a:lnTo>
                    <a:lnTo>
                      <a:pt x="5253" y="7362"/>
                    </a:lnTo>
                    <a:lnTo>
                      <a:pt x="4346" y="6017"/>
                    </a:lnTo>
                    <a:lnTo>
                      <a:pt x="4170" y="4233"/>
                    </a:lnTo>
                    <a:cubicBezTo>
                      <a:pt x="4170" y="4233"/>
                      <a:pt x="4257" y="1894"/>
                      <a:pt x="4080" y="607"/>
                    </a:cubicBezTo>
                    <a:cubicBezTo>
                      <a:pt x="4018" y="149"/>
                      <a:pt x="3775" y="1"/>
                      <a:pt x="3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4" name="Google Shape;40824;p28"/>
              <p:cNvSpPr/>
              <p:nvPr/>
            </p:nvSpPr>
            <p:spPr>
              <a:xfrm>
                <a:off x="7917337" y="4405482"/>
                <a:ext cx="111793" cy="170430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168" extrusionOk="0">
                    <a:moveTo>
                      <a:pt x="1425" y="1"/>
                    </a:moveTo>
                    <a:cubicBezTo>
                      <a:pt x="1060" y="1"/>
                      <a:pt x="595" y="88"/>
                      <a:pt x="395" y="133"/>
                    </a:cubicBezTo>
                    <a:cubicBezTo>
                      <a:pt x="131" y="192"/>
                      <a:pt x="425" y="2999"/>
                      <a:pt x="1" y="3452"/>
                    </a:cubicBezTo>
                    <a:cubicBezTo>
                      <a:pt x="1" y="3452"/>
                      <a:pt x="1815" y="4153"/>
                      <a:pt x="2122" y="4168"/>
                    </a:cubicBezTo>
                    <a:cubicBezTo>
                      <a:pt x="2123" y="4168"/>
                      <a:pt x="2125" y="4168"/>
                      <a:pt x="2127" y="4168"/>
                    </a:cubicBezTo>
                    <a:cubicBezTo>
                      <a:pt x="2427" y="4168"/>
                      <a:pt x="2253" y="2896"/>
                      <a:pt x="2253" y="2896"/>
                    </a:cubicBezTo>
                    <a:cubicBezTo>
                      <a:pt x="2253" y="2896"/>
                      <a:pt x="2646" y="1068"/>
                      <a:pt x="2691" y="643"/>
                    </a:cubicBezTo>
                    <a:cubicBezTo>
                      <a:pt x="2734" y="219"/>
                      <a:pt x="2075" y="117"/>
                      <a:pt x="1725" y="30"/>
                    </a:cubicBezTo>
                    <a:cubicBezTo>
                      <a:pt x="1642" y="9"/>
                      <a:pt x="1538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5" name="Google Shape;40825;p28"/>
              <p:cNvSpPr/>
              <p:nvPr/>
            </p:nvSpPr>
            <p:spPr>
              <a:xfrm>
                <a:off x="7907850" y="4573499"/>
                <a:ext cx="91512" cy="96296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355" extrusionOk="0">
                    <a:moveTo>
                      <a:pt x="629" y="1"/>
                    </a:moveTo>
                    <a:lnTo>
                      <a:pt x="1" y="1274"/>
                    </a:lnTo>
                    <a:lnTo>
                      <a:pt x="1346" y="2355"/>
                    </a:lnTo>
                    <a:lnTo>
                      <a:pt x="2237" y="1023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6" name="Google Shape;40826;p28"/>
              <p:cNvSpPr/>
              <p:nvPr/>
            </p:nvSpPr>
            <p:spPr>
              <a:xfrm>
                <a:off x="8074518" y="4400003"/>
                <a:ext cx="113061" cy="41258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1009" extrusionOk="0">
                    <a:moveTo>
                      <a:pt x="1976" y="0"/>
                    </a:moveTo>
                    <a:cubicBezTo>
                      <a:pt x="1971" y="0"/>
                      <a:pt x="1965" y="1"/>
                      <a:pt x="1960" y="1"/>
                    </a:cubicBezTo>
                    <a:cubicBezTo>
                      <a:pt x="1580" y="30"/>
                      <a:pt x="1" y="382"/>
                      <a:pt x="1" y="382"/>
                    </a:cubicBezTo>
                    <a:lnTo>
                      <a:pt x="425" y="922"/>
                    </a:lnTo>
                    <a:lnTo>
                      <a:pt x="2765" y="1009"/>
                    </a:lnTo>
                    <a:cubicBezTo>
                      <a:pt x="2765" y="1009"/>
                      <a:pt x="2352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7" name="Google Shape;40827;p28"/>
              <p:cNvSpPr/>
              <p:nvPr/>
            </p:nvSpPr>
            <p:spPr>
              <a:xfrm>
                <a:off x="8304074" y="3995110"/>
                <a:ext cx="181429" cy="165482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4047" extrusionOk="0">
                    <a:moveTo>
                      <a:pt x="2730" y="0"/>
                    </a:moveTo>
                    <a:lnTo>
                      <a:pt x="0" y="1640"/>
                    </a:lnTo>
                    <a:cubicBezTo>
                      <a:pt x="140" y="2384"/>
                      <a:pt x="255" y="3132"/>
                      <a:pt x="342" y="3886"/>
                    </a:cubicBezTo>
                    <a:lnTo>
                      <a:pt x="1966" y="4046"/>
                    </a:lnTo>
                    <a:cubicBezTo>
                      <a:pt x="2784" y="2908"/>
                      <a:pt x="3606" y="1774"/>
                      <a:pt x="4437" y="644"/>
                    </a:cubicBezTo>
                    <a:lnTo>
                      <a:pt x="3418" y="483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8" name="Google Shape;40828;p28"/>
              <p:cNvSpPr/>
              <p:nvPr/>
            </p:nvSpPr>
            <p:spPr>
              <a:xfrm>
                <a:off x="8305873" y="4240123"/>
                <a:ext cx="157590" cy="144873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3543" extrusionOk="0">
                    <a:moveTo>
                      <a:pt x="2407" y="0"/>
                    </a:moveTo>
                    <a:lnTo>
                      <a:pt x="1" y="2783"/>
                    </a:lnTo>
                    <a:lnTo>
                      <a:pt x="1054" y="3542"/>
                    </a:lnTo>
                    <a:lnTo>
                      <a:pt x="2428" y="2519"/>
                    </a:lnTo>
                    <a:lnTo>
                      <a:pt x="3854" y="826"/>
                    </a:lnTo>
                    <a:cubicBezTo>
                      <a:pt x="3369" y="555"/>
                      <a:pt x="2881" y="289"/>
                      <a:pt x="24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9" name="Google Shape;40829;p28"/>
              <p:cNvSpPr/>
              <p:nvPr/>
            </p:nvSpPr>
            <p:spPr>
              <a:xfrm>
                <a:off x="8422042" y="3992044"/>
                <a:ext cx="216185" cy="260796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6378" extrusionOk="0">
                    <a:moveTo>
                      <a:pt x="4772" y="0"/>
                    </a:moveTo>
                    <a:lnTo>
                      <a:pt x="3281" y="995"/>
                    </a:lnTo>
                    <a:lnTo>
                      <a:pt x="2537" y="876"/>
                    </a:lnTo>
                    <a:cubicBezTo>
                      <a:pt x="1715" y="1986"/>
                      <a:pt x="899" y="3101"/>
                      <a:pt x="94" y="4221"/>
                    </a:cubicBezTo>
                    <a:lnTo>
                      <a:pt x="1078" y="4319"/>
                    </a:lnTo>
                    <a:lnTo>
                      <a:pt x="1" y="5564"/>
                    </a:lnTo>
                    <a:cubicBezTo>
                      <a:pt x="478" y="5843"/>
                      <a:pt x="966" y="6104"/>
                      <a:pt x="1447" y="6377"/>
                    </a:cubicBezTo>
                    <a:lnTo>
                      <a:pt x="1793" y="5967"/>
                    </a:lnTo>
                    <a:lnTo>
                      <a:pt x="3824" y="4548"/>
                    </a:lnTo>
                    <a:lnTo>
                      <a:pt x="5287" y="5161"/>
                    </a:lnTo>
                    <a:lnTo>
                      <a:pt x="47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0" name="Google Shape;40830;p28"/>
              <p:cNvSpPr/>
              <p:nvPr/>
            </p:nvSpPr>
            <p:spPr>
              <a:xfrm>
                <a:off x="8161205" y="4303748"/>
                <a:ext cx="126227" cy="138699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3392" extrusionOk="0">
                    <a:moveTo>
                      <a:pt x="116" y="0"/>
                    </a:moveTo>
                    <a:lnTo>
                      <a:pt x="1" y="1463"/>
                    </a:lnTo>
                    <a:lnTo>
                      <a:pt x="1756" y="3392"/>
                    </a:lnTo>
                    <a:lnTo>
                      <a:pt x="2823" y="3347"/>
                    </a:lnTo>
                    <a:lnTo>
                      <a:pt x="3086" y="2294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831" name="Google Shape;40831;p28"/>
            <p:cNvGrpSpPr/>
            <p:nvPr/>
          </p:nvGrpSpPr>
          <p:grpSpPr>
            <a:xfrm rot="-2986145">
              <a:off x="1717727" y="676018"/>
              <a:ext cx="354441" cy="183579"/>
              <a:chOff x="6586490" y="2206704"/>
              <a:chExt cx="440999" cy="228412"/>
            </a:xfrm>
          </p:grpSpPr>
          <p:sp>
            <p:nvSpPr>
              <p:cNvPr id="40832" name="Google Shape;40832;p28"/>
              <p:cNvSpPr/>
              <p:nvPr/>
            </p:nvSpPr>
            <p:spPr>
              <a:xfrm>
                <a:off x="6592909" y="2217745"/>
                <a:ext cx="434579" cy="217371"/>
              </a:xfrm>
              <a:custGeom>
                <a:avLst/>
                <a:gdLst/>
                <a:ahLst/>
                <a:cxnLst/>
                <a:rect l="l" t="t" r="r" b="b"/>
                <a:pathLst>
                  <a:path w="10628" h="5316" extrusionOk="0">
                    <a:moveTo>
                      <a:pt x="3944" y="1803"/>
                    </a:moveTo>
                    <a:cubicBezTo>
                      <a:pt x="3944" y="1803"/>
                      <a:pt x="4584" y="2295"/>
                      <a:pt x="4717" y="2432"/>
                    </a:cubicBezTo>
                    <a:cubicBezTo>
                      <a:pt x="4850" y="2569"/>
                      <a:pt x="4587" y="3063"/>
                      <a:pt x="4587" y="3063"/>
                    </a:cubicBezTo>
                    <a:lnTo>
                      <a:pt x="3872" y="2139"/>
                    </a:lnTo>
                    <a:lnTo>
                      <a:pt x="3944" y="1803"/>
                    </a:lnTo>
                    <a:close/>
                    <a:moveTo>
                      <a:pt x="1561" y="0"/>
                    </a:moveTo>
                    <a:lnTo>
                      <a:pt x="1561" y="0"/>
                    </a:lnTo>
                    <a:cubicBezTo>
                      <a:pt x="2024" y="389"/>
                      <a:pt x="2501" y="728"/>
                      <a:pt x="2876" y="858"/>
                    </a:cubicBezTo>
                    <a:cubicBezTo>
                      <a:pt x="3970" y="1238"/>
                      <a:pt x="2419" y="2172"/>
                      <a:pt x="2419" y="2172"/>
                    </a:cubicBezTo>
                    <a:lnTo>
                      <a:pt x="0" y="1332"/>
                    </a:lnTo>
                    <a:lnTo>
                      <a:pt x="49" y="1831"/>
                    </a:lnTo>
                    <a:lnTo>
                      <a:pt x="555" y="2007"/>
                    </a:lnTo>
                    <a:cubicBezTo>
                      <a:pt x="413" y="2174"/>
                      <a:pt x="264" y="2337"/>
                      <a:pt x="115" y="2497"/>
                    </a:cubicBezTo>
                    <a:lnTo>
                      <a:pt x="155" y="2914"/>
                    </a:lnTo>
                    <a:cubicBezTo>
                      <a:pt x="399" y="2654"/>
                      <a:pt x="635" y="2388"/>
                      <a:pt x="862" y="2113"/>
                    </a:cubicBezTo>
                    <a:lnTo>
                      <a:pt x="2363" y="2636"/>
                    </a:lnTo>
                    <a:lnTo>
                      <a:pt x="2399" y="3053"/>
                    </a:lnTo>
                    <a:lnTo>
                      <a:pt x="2662" y="3496"/>
                    </a:lnTo>
                    <a:cubicBezTo>
                      <a:pt x="1964" y="3538"/>
                      <a:pt x="1266" y="3586"/>
                      <a:pt x="568" y="3636"/>
                    </a:cubicBezTo>
                    <a:lnTo>
                      <a:pt x="168" y="3048"/>
                    </a:lnTo>
                    <a:lnTo>
                      <a:pt x="168" y="3048"/>
                    </a:lnTo>
                    <a:lnTo>
                      <a:pt x="349" y="4884"/>
                    </a:lnTo>
                    <a:lnTo>
                      <a:pt x="1523" y="4964"/>
                    </a:lnTo>
                    <a:lnTo>
                      <a:pt x="1489" y="4485"/>
                    </a:lnTo>
                    <a:lnTo>
                      <a:pt x="1489" y="4485"/>
                    </a:lnTo>
                    <a:lnTo>
                      <a:pt x="4231" y="4534"/>
                    </a:lnTo>
                    <a:cubicBezTo>
                      <a:pt x="4262" y="4741"/>
                      <a:pt x="4298" y="4947"/>
                      <a:pt x="4336" y="5153"/>
                    </a:cubicBezTo>
                    <a:lnTo>
                      <a:pt x="6726" y="5315"/>
                    </a:lnTo>
                    <a:lnTo>
                      <a:pt x="8319" y="4019"/>
                    </a:lnTo>
                    <a:lnTo>
                      <a:pt x="5232" y="3741"/>
                    </a:lnTo>
                    <a:lnTo>
                      <a:pt x="5367" y="1342"/>
                    </a:lnTo>
                    <a:lnTo>
                      <a:pt x="7860" y="2209"/>
                    </a:lnTo>
                    <a:lnTo>
                      <a:pt x="8884" y="3560"/>
                    </a:lnTo>
                    <a:lnTo>
                      <a:pt x="10628" y="2141"/>
                    </a:lnTo>
                    <a:cubicBezTo>
                      <a:pt x="8032" y="1462"/>
                      <a:pt x="5434" y="759"/>
                      <a:pt x="2810" y="235"/>
                    </a:cubicBezTo>
                    <a:lnTo>
                      <a:pt x="2810" y="235"/>
                    </a:lnTo>
                    <a:lnTo>
                      <a:pt x="2811" y="312"/>
                    </a:lnTo>
                    <a:lnTo>
                      <a:pt x="2307" y="137"/>
                    </a:lnTo>
                    <a:cubicBezTo>
                      <a:pt x="2058" y="90"/>
                      <a:pt x="1809" y="45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3" name="Google Shape;40833;p28"/>
              <p:cNvSpPr/>
              <p:nvPr/>
            </p:nvSpPr>
            <p:spPr>
              <a:xfrm>
                <a:off x="6586490" y="2206704"/>
                <a:ext cx="168794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442" extrusionOk="0">
                    <a:moveTo>
                      <a:pt x="1" y="0"/>
                    </a:moveTo>
                    <a:lnTo>
                      <a:pt x="157" y="1601"/>
                    </a:lnTo>
                    <a:lnTo>
                      <a:pt x="2576" y="2442"/>
                    </a:lnTo>
                    <a:cubicBezTo>
                      <a:pt x="2576" y="2442"/>
                      <a:pt x="4127" y="1508"/>
                      <a:pt x="3033" y="1128"/>
                    </a:cubicBezTo>
                    <a:cubicBezTo>
                      <a:pt x="2658" y="997"/>
                      <a:pt x="2181" y="659"/>
                      <a:pt x="1718" y="270"/>
                    </a:cubicBezTo>
                    <a:cubicBezTo>
                      <a:pt x="1147" y="170"/>
                      <a:pt x="575" y="7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4" name="Google Shape;40834;p28"/>
              <p:cNvSpPr/>
              <p:nvPr/>
            </p:nvSpPr>
            <p:spPr>
              <a:xfrm>
                <a:off x="6806805" y="2272619"/>
                <a:ext cx="149371" cy="109463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2677" extrusionOk="0">
                    <a:moveTo>
                      <a:pt x="136" y="0"/>
                    </a:moveTo>
                    <a:lnTo>
                      <a:pt x="1" y="2399"/>
                    </a:lnTo>
                    <a:lnTo>
                      <a:pt x="3089" y="2677"/>
                    </a:lnTo>
                    <a:lnTo>
                      <a:pt x="3653" y="2218"/>
                    </a:lnTo>
                    <a:lnTo>
                      <a:pt x="2629" y="867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5" name="Google Shape;40835;p28"/>
              <p:cNvSpPr/>
              <p:nvPr/>
            </p:nvSpPr>
            <p:spPr>
              <a:xfrm>
                <a:off x="6687202" y="2223306"/>
                <a:ext cx="20649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76" extrusionOk="0">
                    <a:moveTo>
                      <a:pt x="1" y="0"/>
                    </a:moveTo>
                    <a:lnTo>
                      <a:pt x="505" y="176"/>
                    </a:lnTo>
                    <a:lnTo>
                      <a:pt x="505" y="176"/>
                    </a:lnTo>
                    <a:lnTo>
                      <a:pt x="504" y="99"/>
                    </a:lnTo>
                    <a:cubicBezTo>
                      <a:pt x="336" y="65"/>
                      <a:pt x="168" y="3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6" name="Google Shape;40836;p28"/>
              <p:cNvSpPr/>
              <p:nvPr/>
            </p:nvSpPr>
            <p:spPr>
              <a:xfrm>
                <a:off x="6751236" y="2291428"/>
                <a:ext cx="40031" cy="5160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2" extrusionOk="0">
                    <a:moveTo>
                      <a:pt x="72" y="1"/>
                    </a:moveTo>
                    <a:lnTo>
                      <a:pt x="0" y="337"/>
                    </a:lnTo>
                    <a:lnTo>
                      <a:pt x="715" y="1261"/>
                    </a:lnTo>
                    <a:cubicBezTo>
                      <a:pt x="715" y="1261"/>
                      <a:pt x="978" y="767"/>
                      <a:pt x="845" y="630"/>
                    </a:cubicBezTo>
                    <a:cubicBezTo>
                      <a:pt x="712" y="493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7" name="Google Shape;40837;p28"/>
              <p:cNvSpPr/>
              <p:nvPr/>
            </p:nvSpPr>
            <p:spPr>
              <a:xfrm>
                <a:off x="6594872" y="2292573"/>
                <a:ext cx="20731" cy="2731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668" extrusionOk="0">
                    <a:moveTo>
                      <a:pt x="1" y="1"/>
                    </a:moveTo>
                    <a:lnTo>
                      <a:pt x="67" y="667"/>
                    </a:lnTo>
                    <a:cubicBezTo>
                      <a:pt x="216" y="507"/>
                      <a:pt x="365" y="344"/>
                      <a:pt x="507" y="17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8" name="Google Shape;40838;p28"/>
              <p:cNvSpPr/>
              <p:nvPr/>
            </p:nvSpPr>
            <p:spPr>
              <a:xfrm>
                <a:off x="6599288" y="2304145"/>
                <a:ext cx="102511" cy="62316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524" extrusionOk="0">
                    <a:moveTo>
                      <a:pt x="706" y="0"/>
                    </a:moveTo>
                    <a:cubicBezTo>
                      <a:pt x="479" y="275"/>
                      <a:pt x="244" y="541"/>
                      <a:pt x="0" y="801"/>
                    </a:cubicBezTo>
                    <a:lnTo>
                      <a:pt x="12" y="935"/>
                    </a:lnTo>
                    <a:lnTo>
                      <a:pt x="412" y="1523"/>
                    </a:lnTo>
                    <a:cubicBezTo>
                      <a:pt x="1110" y="1473"/>
                      <a:pt x="1809" y="1425"/>
                      <a:pt x="2506" y="1382"/>
                    </a:cubicBezTo>
                    <a:lnTo>
                      <a:pt x="2243" y="940"/>
                    </a:lnTo>
                    <a:lnTo>
                      <a:pt x="2207" y="523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9" name="Google Shape;40839;p28"/>
              <p:cNvSpPr/>
              <p:nvPr/>
            </p:nvSpPr>
            <p:spPr>
              <a:xfrm>
                <a:off x="6653754" y="2401136"/>
                <a:ext cx="116455" cy="2735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669" extrusionOk="0">
                    <a:moveTo>
                      <a:pt x="1" y="0"/>
                    </a:moveTo>
                    <a:lnTo>
                      <a:pt x="35" y="479"/>
                    </a:lnTo>
                    <a:lnTo>
                      <a:pt x="2848" y="668"/>
                    </a:lnTo>
                    <a:cubicBezTo>
                      <a:pt x="2810" y="462"/>
                      <a:pt x="2774" y="256"/>
                      <a:pt x="2743" y="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840" name="Google Shape;40840;p28"/>
            <p:cNvGrpSpPr/>
            <p:nvPr/>
          </p:nvGrpSpPr>
          <p:grpSpPr>
            <a:xfrm rot="6167128">
              <a:off x="3653781" y="3879158"/>
              <a:ext cx="1730291" cy="1861752"/>
              <a:chOff x="364749" y="2741464"/>
              <a:chExt cx="1730301" cy="1861763"/>
            </a:xfrm>
          </p:grpSpPr>
          <p:sp>
            <p:nvSpPr>
              <p:cNvPr id="40841" name="Google Shape;40841;p28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2" name="Google Shape;40842;p28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3" name="Google Shape;40843;p28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4" name="Google Shape;40844;p28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5" name="Google Shape;40845;p28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6" name="Google Shape;40846;p28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7" name="Google Shape;40847;p28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8" name="Google Shape;40848;p28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9" name="Google Shape;40849;p28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0" name="Google Shape;40850;p28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1" name="Google Shape;40851;p28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2" name="Google Shape;40852;p28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3" name="Google Shape;40853;p28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4" name="Google Shape;40854;p28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5" name="Google Shape;40855;p28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6" name="Google Shape;40856;p28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7" name="Google Shape;40857;p28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8" name="Google Shape;40858;p28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9" name="Google Shape;40859;p28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0" name="Google Shape;40860;p28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1" name="Google Shape;40861;p28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2" name="Google Shape;40862;p28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3" name="Google Shape;40863;p28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4" name="Google Shape;40864;p28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5" name="Google Shape;40865;p28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6" name="Google Shape;40866;p28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7" name="Google Shape;40867;p28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8" name="Google Shape;40868;p28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9" name="Google Shape;40869;p28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0" name="Google Shape;40870;p28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1" name="Google Shape;40871;p28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2" name="Google Shape;40872;p28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3" name="Google Shape;40873;p28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4" name="Google Shape;40874;p28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5" name="Google Shape;40875;p28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6" name="Google Shape;40876;p28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7" name="Google Shape;40877;p28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8" name="Google Shape;40878;p28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9" name="Google Shape;40879;p28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0" name="Google Shape;40880;p28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1" name="Google Shape;40881;p28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2" name="Google Shape;40882;p28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3" name="Google Shape;40883;p28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4" name="Google Shape;40884;p28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5" name="Google Shape;40885;p28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6" name="Google Shape;40886;p28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7" name="Google Shape;40887;p28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8" name="Google Shape;40888;p28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9" name="Google Shape;40889;p28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0" name="Google Shape;40890;p28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1" name="Google Shape;40891;p28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2" name="Google Shape;40892;p28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3" name="Google Shape;40893;p28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4" name="Google Shape;40894;p28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5" name="Google Shape;40895;p28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6" name="Google Shape;40896;p28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7" name="Google Shape;40897;p28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8" name="Google Shape;40898;p28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9" name="Google Shape;40899;p28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0" name="Google Shape;40900;p28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1" name="Google Shape;40901;p28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2" name="Google Shape;40902;p28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3" name="Google Shape;40903;p28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4" name="Google Shape;40904;p28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5" name="Google Shape;40905;p28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6" name="Google Shape;40906;p28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7" name="Google Shape;40907;p28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8" name="Google Shape;40908;p28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9" name="Google Shape;40909;p28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0" name="Google Shape;40910;p28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1" name="Google Shape;40911;p28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2" name="Google Shape;40912;p28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3" name="Google Shape;40913;p28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4" name="Google Shape;40914;p28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5" name="Google Shape;40915;p28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6" name="Google Shape;40916;p28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7" name="Google Shape;40917;p28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8" name="Google Shape;40918;p28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9" name="Google Shape;40919;p28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0" name="Google Shape;40920;p28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1" name="Google Shape;40921;p28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2" name="Google Shape;40922;p28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3" name="Google Shape;40923;p28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4" name="Google Shape;40924;p28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5" name="Google Shape;40925;p28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6" name="Google Shape;40926;p28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7" name="Google Shape;40927;p28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8" name="Google Shape;40928;p28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9" name="Google Shape;40929;p28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0" name="Google Shape;40930;p28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1" name="Google Shape;40931;p28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2" name="Google Shape;40932;p28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3" name="Google Shape;40933;p28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4" name="Google Shape;40934;p28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5" name="Google Shape;40935;p28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6" name="Google Shape;40936;p28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7" name="Google Shape;40937;p28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938" name="Google Shape;40938;p28"/>
            <p:cNvGrpSpPr/>
            <p:nvPr/>
          </p:nvGrpSpPr>
          <p:grpSpPr>
            <a:xfrm rot="-1273802">
              <a:off x="3962339" y="-243753"/>
              <a:ext cx="1443732" cy="1300622"/>
              <a:chOff x="7028879" y="1333703"/>
              <a:chExt cx="1443785" cy="1300670"/>
            </a:xfrm>
          </p:grpSpPr>
          <p:sp>
            <p:nvSpPr>
              <p:cNvPr id="40939" name="Google Shape;40939;p28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0" name="Google Shape;40940;p28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1" name="Google Shape;40941;p28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2" name="Google Shape;40942;p28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3" name="Google Shape;40943;p28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4" name="Google Shape;40944;p28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5" name="Google Shape;40945;p28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6" name="Google Shape;40946;p28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7" name="Google Shape;40947;p28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8" name="Google Shape;40948;p28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9" name="Google Shape;40949;p28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0" name="Google Shape;40950;p28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1" name="Google Shape;40951;p28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2" name="Google Shape;40952;p28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3" name="Google Shape;40953;p28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4" name="Google Shape;40954;p28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5" name="Google Shape;40955;p28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6" name="Google Shape;40956;p28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7" name="Google Shape;40957;p28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8" name="Google Shape;40958;p28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9" name="Google Shape;40959;p28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0" name="Google Shape;40960;p28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1" name="Google Shape;40961;p28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2" name="Google Shape;40962;p28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3" name="Google Shape;40963;p28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4" name="Google Shape;40964;p28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5" name="Google Shape;40965;p28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6" name="Google Shape;40966;p28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7" name="Google Shape;40967;p28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8" name="Google Shape;40968;p28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9" name="Google Shape;40969;p28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0" name="Google Shape;40970;p28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1" name="Google Shape;40971;p28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2" name="Google Shape;40972;p28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3" name="Google Shape;40973;p28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4" name="Google Shape;40974;p28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5" name="Google Shape;40975;p28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6" name="Google Shape;40976;p28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7" name="Google Shape;40977;p28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8" name="Google Shape;40978;p28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9" name="Google Shape;40979;p28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0" name="Google Shape;40980;p28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1" name="Google Shape;40981;p28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2" name="Google Shape;40982;p28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3" name="Google Shape;40983;p28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4" name="Google Shape;40984;p28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5" name="Google Shape;40985;p28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6" name="Google Shape;40986;p28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7" name="Google Shape;40987;p28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8" name="Google Shape;40988;p28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9" name="Google Shape;40989;p28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0" name="Google Shape;40990;p28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1" name="Google Shape;40991;p28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2" name="Google Shape;40992;p28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3" name="Google Shape;40993;p28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4" name="Google Shape;40994;p28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5" name="Google Shape;40995;p28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6" name="Google Shape;40996;p28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7" name="Google Shape;40997;p28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8" name="Google Shape;40998;p28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9" name="Google Shape;40999;p28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0" name="Google Shape;41000;p28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1" name="Google Shape;41001;p28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2" name="Google Shape;41002;p28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3" name="Google Shape;41003;p28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4" name="Google Shape;41004;p28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5" name="Google Shape;41005;p28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6" name="Google Shape;41006;p28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007" name="Google Shape;41007;p28"/>
            <p:cNvGrpSpPr/>
            <p:nvPr/>
          </p:nvGrpSpPr>
          <p:grpSpPr>
            <a:xfrm rot="1999951">
              <a:off x="5363130" y="-720704"/>
              <a:ext cx="938553" cy="1802400"/>
              <a:chOff x="3140035" y="522691"/>
              <a:chExt cx="938548" cy="1802390"/>
            </a:xfrm>
          </p:grpSpPr>
          <p:sp>
            <p:nvSpPr>
              <p:cNvPr id="41008" name="Google Shape;41008;p28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9" name="Google Shape;41009;p28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0" name="Google Shape;41010;p28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1" name="Google Shape;41011;p28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2" name="Google Shape;41012;p28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3" name="Google Shape;41013;p28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4" name="Google Shape;41014;p28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5" name="Google Shape;41015;p28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6" name="Google Shape;41016;p28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7" name="Google Shape;41017;p28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8" name="Google Shape;41018;p28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9" name="Google Shape;41019;p28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0" name="Google Shape;41020;p28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1" name="Google Shape;41021;p28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2" name="Google Shape;41022;p28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3" name="Google Shape;41023;p28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4" name="Google Shape;41024;p28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5" name="Google Shape;41025;p28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6" name="Google Shape;41026;p28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7" name="Google Shape;41027;p28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8" name="Google Shape;41028;p28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9" name="Google Shape;41029;p28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0" name="Google Shape;41030;p28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1" name="Google Shape;41031;p28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2" name="Google Shape;41032;p28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3" name="Google Shape;41033;p28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4" name="Google Shape;41034;p28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5" name="Google Shape;41035;p28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6" name="Google Shape;41036;p28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7" name="Google Shape;41037;p28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8" name="Google Shape;41038;p28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9" name="Google Shape;41039;p28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0" name="Google Shape;41040;p28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1" name="Google Shape;41041;p28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2" name="Google Shape;41042;p28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3" name="Google Shape;41043;p28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4" name="Google Shape;41044;p28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5" name="Google Shape;41045;p28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6" name="Google Shape;41046;p28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7" name="Google Shape;41047;p28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8" name="Google Shape;41048;p28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9" name="Google Shape;41049;p28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0" name="Google Shape;41050;p28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1" name="Google Shape;41051;p28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2" name="Google Shape;41052;p28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3" name="Google Shape;41053;p28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4" name="Google Shape;41054;p28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5" name="Google Shape;41055;p28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6" name="Google Shape;41056;p28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7" name="Google Shape;41057;p28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058" name="Google Shape;41058;p28"/>
            <p:cNvGrpSpPr/>
            <p:nvPr/>
          </p:nvGrpSpPr>
          <p:grpSpPr>
            <a:xfrm rot="8100000">
              <a:off x="5054999" y="3726692"/>
              <a:ext cx="777802" cy="1533319"/>
              <a:chOff x="5750207" y="1810644"/>
              <a:chExt cx="777810" cy="1533334"/>
            </a:xfrm>
          </p:grpSpPr>
          <p:sp>
            <p:nvSpPr>
              <p:cNvPr id="41059" name="Google Shape;41059;p28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0" name="Google Shape;41060;p28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1" name="Google Shape;41061;p28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2" name="Google Shape;41062;p28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3" name="Google Shape;41063;p28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4" name="Google Shape;41064;p28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5" name="Google Shape;41065;p28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6" name="Google Shape;41066;p28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7" name="Google Shape;41067;p28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8" name="Google Shape;41068;p28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9" name="Google Shape;41069;p28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0" name="Google Shape;41070;p28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1" name="Google Shape;41071;p28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2" name="Google Shape;41072;p28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3" name="Google Shape;41073;p28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4" name="Google Shape;41074;p28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5" name="Google Shape;41075;p28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6" name="Google Shape;41076;p28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7" name="Google Shape;41077;p28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8" name="Google Shape;41078;p28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9" name="Google Shape;41079;p28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0" name="Google Shape;41080;p28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1" name="Google Shape;41081;p28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2" name="Google Shape;41082;p28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3" name="Google Shape;41083;p28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4" name="Google Shape;41084;p28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5" name="Google Shape;41085;p28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6" name="Google Shape;41086;p28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7" name="Google Shape;41087;p28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8" name="Google Shape;41088;p28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9" name="Google Shape;41089;p28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0" name="Google Shape;41090;p28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1" name="Google Shape;41091;p28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2" name="Google Shape;41092;p28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3" name="Google Shape;41093;p28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4" name="Google Shape;41094;p28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5" name="Google Shape;41095;p28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6" name="Google Shape;41096;p28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7" name="Google Shape;41097;p28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8" name="Google Shape;41098;p28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9" name="Google Shape;41099;p28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0" name="Google Shape;41100;p28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1" name="Google Shape;41101;p28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2" name="Google Shape;41102;p28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3" name="Google Shape;41103;p28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4" name="Google Shape;41104;p28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5" name="Google Shape;41105;p28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6" name="Google Shape;41106;p28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7" name="Google Shape;41107;p28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8" name="Google Shape;41108;p28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9" name="Google Shape;41109;p28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0" name="Google Shape;41110;p28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1" name="Google Shape;41111;p28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2" name="Google Shape;41112;p28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3" name="Google Shape;41113;p28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4" name="Google Shape;41114;p28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5" name="Google Shape;41115;p28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6" name="Google Shape;41116;p28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117" name="Google Shape;41117;p28"/>
            <p:cNvGrpSpPr/>
            <p:nvPr/>
          </p:nvGrpSpPr>
          <p:grpSpPr>
            <a:xfrm rot="1365284">
              <a:off x="6266778" y="-288931"/>
              <a:ext cx="1494580" cy="1647840"/>
              <a:chOff x="4251589" y="418503"/>
              <a:chExt cx="1494529" cy="1647785"/>
            </a:xfrm>
          </p:grpSpPr>
          <p:sp>
            <p:nvSpPr>
              <p:cNvPr id="41118" name="Google Shape;41118;p28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9" name="Google Shape;41119;p28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0" name="Google Shape;41120;p28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1" name="Google Shape;41121;p28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2" name="Google Shape;41122;p28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3" name="Google Shape;41123;p28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4" name="Google Shape;41124;p28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5" name="Google Shape;41125;p28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6" name="Google Shape;41126;p28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7" name="Google Shape;41127;p28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8" name="Google Shape;41128;p28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9" name="Google Shape;41129;p28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0" name="Google Shape;41130;p28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1" name="Google Shape;41131;p28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2" name="Google Shape;41132;p28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3" name="Google Shape;41133;p28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4" name="Google Shape;41134;p28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5" name="Google Shape;41135;p28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6" name="Google Shape;41136;p28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7" name="Google Shape;41137;p28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8" name="Google Shape;41138;p28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9" name="Google Shape;41139;p28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0" name="Google Shape;41140;p28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1" name="Google Shape;41141;p28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2" name="Google Shape;41142;p28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3" name="Google Shape;41143;p28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4" name="Google Shape;41144;p28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5" name="Google Shape;41145;p28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6" name="Google Shape;41146;p28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7" name="Google Shape;41147;p28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8" name="Google Shape;41148;p28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9" name="Google Shape;41149;p28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0" name="Google Shape;41150;p28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1" name="Google Shape;41151;p28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2" name="Google Shape;41152;p28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3" name="Google Shape;41153;p28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4" name="Google Shape;41154;p28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5" name="Google Shape;41155;p28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6" name="Google Shape;41156;p28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7" name="Google Shape;41157;p28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8" name="Google Shape;41158;p28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9" name="Google Shape;41159;p28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0" name="Google Shape;41160;p28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1" name="Google Shape;41161;p28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2" name="Google Shape;41162;p28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3" name="Google Shape;41163;p28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4" name="Google Shape;41164;p28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5" name="Google Shape;41165;p28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6" name="Google Shape;41166;p28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7" name="Google Shape;41167;p28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8" name="Google Shape;41168;p28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9" name="Google Shape;41169;p28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0" name="Google Shape;41170;p28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1" name="Google Shape;41171;p28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2" name="Google Shape;41172;p28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3" name="Google Shape;41173;p28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4" name="Google Shape;41174;p28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5" name="Google Shape;41175;p28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6" name="Google Shape;41176;p28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7" name="Google Shape;41177;p28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8" name="Google Shape;41178;p28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9" name="Google Shape;41179;p28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0" name="Google Shape;41180;p28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1" name="Google Shape;41181;p28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2" name="Google Shape;41182;p28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3" name="Google Shape;41183;p28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4" name="Google Shape;41184;p28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5" name="Google Shape;41185;p28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6" name="Google Shape;41186;p28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7" name="Google Shape;41187;p28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8" name="Google Shape;41188;p28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9" name="Google Shape;41189;p28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0" name="Google Shape;41190;p28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1" name="Google Shape;41191;p28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2" name="Google Shape;41192;p28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3" name="Google Shape;41193;p28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4" name="Google Shape;41194;p28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5" name="Google Shape;41195;p28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6" name="Google Shape;41196;p28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7" name="Google Shape;41197;p28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8" name="Google Shape;41198;p28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9" name="Google Shape;41199;p28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0" name="Google Shape;41200;p28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1" name="Google Shape;41201;p28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2" name="Google Shape;41202;p28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3" name="Google Shape;41203;p28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4" name="Google Shape;41204;p28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5" name="Google Shape;41205;p28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6" name="Google Shape;41206;p28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7" name="Google Shape;41207;p28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8" name="Google Shape;41208;p28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9" name="Google Shape;41209;p28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0" name="Google Shape;41210;p28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1" name="Google Shape;41211;p28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2" name="Google Shape;41212;p28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3" name="Google Shape;41213;p28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4" name="Google Shape;41214;p28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5" name="Google Shape;41215;p28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6" name="Google Shape;41216;p28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7" name="Google Shape;41217;p28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8" name="Google Shape;41218;p28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9" name="Google Shape;41219;p28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0" name="Google Shape;41220;p28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1" name="Google Shape;41221;p28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2" name="Google Shape;41222;p28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3" name="Google Shape;41223;p28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4" name="Google Shape;41224;p28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5" name="Google Shape;41225;p28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6" name="Google Shape;41226;p28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7" name="Google Shape;41227;p28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8" name="Google Shape;41228;p28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9" name="Google Shape;41229;p28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0" name="Google Shape;41230;p28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1" name="Google Shape;41231;p28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2" name="Google Shape;41232;p28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3" name="Google Shape;41233;p28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4" name="Google Shape;41234;p28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5" name="Google Shape;41235;p28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6" name="Google Shape;41236;p28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7" name="Google Shape;41237;p28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8" name="Google Shape;41238;p28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9" name="Google Shape;41239;p28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0" name="Google Shape;41240;p28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1" name="Google Shape;41241;p28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2" name="Google Shape;41242;p28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3" name="Google Shape;41243;p28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4" name="Google Shape;41244;p28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5" name="Google Shape;41245;p28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6" name="Google Shape;41246;p28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7" name="Google Shape;41247;p28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8" name="Google Shape;41248;p28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9" name="Google Shape;41249;p28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0" name="Google Shape;41250;p28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1" name="Google Shape;41251;p28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2" name="Google Shape;41252;p28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3" name="Google Shape;41253;p28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4" name="Google Shape;41254;p28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5" name="Google Shape;41255;p28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6" name="Google Shape;41256;p28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7" name="Google Shape;41257;p28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8" name="Google Shape;41258;p28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9" name="Google Shape;41259;p28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0" name="Google Shape;41260;p28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261" name="Google Shape;41261;p28"/>
            <p:cNvGrpSpPr/>
            <p:nvPr/>
          </p:nvGrpSpPr>
          <p:grpSpPr>
            <a:xfrm rot="6616785">
              <a:off x="8402664" y="565274"/>
              <a:ext cx="1184937" cy="1271050"/>
              <a:chOff x="2000881" y="1728210"/>
              <a:chExt cx="1184951" cy="1271066"/>
            </a:xfrm>
          </p:grpSpPr>
          <p:sp>
            <p:nvSpPr>
              <p:cNvPr id="41262" name="Google Shape;41262;p28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3" name="Google Shape;41263;p28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4" name="Google Shape;41264;p28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5" name="Google Shape;41265;p28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6" name="Google Shape;41266;p28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7" name="Google Shape;41267;p28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8" name="Google Shape;41268;p28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9" name="Google Shape;41269;p28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0" name="Google Shape;41270;p28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1" name="Google Shape;41271;p28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2" name="Google Shape;41272;p28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3" name="Google Shape;41273;p28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4" name="Google Shape;41274;p28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5" name="Google Shape;41275;p28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6" name="Google Shape;41276;p28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7" name="Google Shape;41277;p28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8" name="Google Shape;41278;p28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9" name="Google Shape;41279;p28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0" name="Google Shape;41280;p28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1" name="Google Shape;41281;p28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2" name="Google Shape;41282;p28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3" name="Google Shape;41283;p28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4" name="Google Shape;41284;p28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5" name="Google Shape;41285;p28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6" name="Google Shape;41286;p28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7" name="Google Shape;41287;p28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8" name="Google Shape;41288;p28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9" name="Google Shape;41289;p28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0" name="Google Shape;41290;p28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1" name="Google Shape;41291;p28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2" name="Google Shape;41292;p28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3" name="Google Shape;41293;p28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4" name="Google Shape;41294;p28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5" name="Google Shape;41295;p28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6" name="Google Shape;41296;p28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7" name="Google Shape;41297;p28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8" name="Google Shape;41298;p28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9" name="Google Shape;41299;p28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0" name="Google Shape;41300;p28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1" name="Google Shape;41301;p28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2" name="Google Shape;41302;p28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3" name="Google Shape;41303;p28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4" name="Google Shape;41304;p28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5" name="Google Shape;41305;p28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6" name="Google Shape;41306;p28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7" name="Google Shape;41307;p28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8" name="Google Shape;41308;p28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9" name="Google Shape;41309;p28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0" name="Google Shape;41310;p28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1" name="Google Shape;41311;p28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2" name="Google Shape;41312;p28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3" name="Google Shape;41313;p28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4" name="Google Shape;41314;p28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5" name="Google Shape;41315;p28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6" name="Google Shape;41316;p28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7" name="Google Shape;41317;p28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8" name="Google Shape;41318;p28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9" name="Google Shape;41319;p28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0" name="Google Shape;41320;p28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1" name="Google Shape;41321;p28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2" name="Google Shape;41322;p28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3" name="Google Shape;41323;p28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4" name="Google Shape;41324;p28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25" name="Google Shape;41325;p28"/>
            <p:cNvGrpSpPr/>
            <p:nvPr/>
          </p:nvGrpSpPr>
          <p:grpSpPr>
            <a:xfrm rot="1502571">
              <a:off x="8473114" y="1700967"/>
              <a:ext cx="794459" cy="1252881"/>
              <a:chOff x="3514220" y="2747434"/>
              <a:chExt cx="794452" cy="1252870"/>
            </a:xfrm>
          </p:grpSpPr>
          <p:sp>
            <p:nvSpPr>
              <p:cNvPr id="41326" name="Google Shape;41326;p28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7" name="Google Shape;41327;p28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8" name="Google Shape;41328;p28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9" name="Google Shape;41329;p28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0" name="Google Shape;41330;p28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1" name="Google Shape;41331;p28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2" name="Google Shape;41332;p28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3" name="Google Shape;41333;p28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4" name="Google Shape;41334;p28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5" name="Google Shape;41335;p28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6" name="Google Shape;41336;p28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7" name="Google Shape;41337;p28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8" name="Google Shape;41338;p28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9" name="Google Shape;41339;p28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0" name="Google Shape;41340;p28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1" name="Google Shape;41341;p28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2" name="Google Shape;41342;p28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3" name="Google Shape;41343;p28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4" name="Google Shape;41344;p28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5" name="Google Shape;41345;p28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6" name="Google Shape;41346;p28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7" name="Google Shape;41347;p28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8" name="Google Shape;41348;p28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9" name="Google Shape;41349;p28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0" name="Google Shape;41350;p28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1" name="Google Shape;41351;p28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2" name="Google Shape;41352;p28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3" name="Google Shape;41353;p28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4" name="Google Shape;41354;p28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5" name="Google Shape;41355;p28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6" name="Google Shape;41356;p28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7" name="Google Shape;41357;p28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8" name="Google Shape;41358;p28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9" name="Google Shape;41359;p28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0" name="Google Shape;41360;p28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1" name="Google Shape;41361;p28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2" name="Google Shape;41362;p28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3" name="Google Shape;41363;p28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4" name="Google Shape;41364;p28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5" name="Google Shape;41365;p28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6" name="Google Shape;41366;p28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7" name="Google Shape;41367;p28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8" name="Google Shape;41368;p28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9" name="Google Shape;41369;p28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0" name="Google Shape;41370;p28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1" name="Google Shape;41371;p28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2" name="Google Shape;41372;p28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73" name="Google Shape;41373;p28"/>
            <p:cNvGrpSpPr/>
            <p:nvPr/>
          </p:nvGrpSpPr>
          <p:grpSpPr>
            <a:xfrm rot="-5112983">
              <a:off x="8303790" y="3954682"/>
              <a:ext cx="979888" cy="1326255"/>
              <a:chOff x="4584270" y="3531091"/>
              <a:chExt cx="979806" cy="1326144"/>
            </a:xfrm>
          </p:grpSpPr>
          <p:sp>
            <p:nvSpPr>
              <p:cNvPr id="41374" name="Google Shape;41374;p28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5" name="Google Shape;41375;p28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6" name="Google Shape;41376;p28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7" name="Google Shape;41377;p28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8" name="Google Shape;41378;p28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9" name="Google Shape;41379;p28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0" name="Google Shape;41380;p28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1" name="Google Shape;41381;p28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2" name="Google Shape;41382;p28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3" name="Google Shape;41383;p28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4" name="Google Shape;41384;p28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5" name="Google Shape;41385;p28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6" name="Google Shape;41386;p28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7" name="Google Shape;41387;p28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8" name="Google Shape;41388;p28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9" name="Google Shape;41389;p28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0" name="Google Shape;41390;p28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1" name="Google Shape;41391;p28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2" name="Google Shape;41392;p28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3" name="Google Shape;41393;p28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4" name="Google Shape;41394;p28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5" name="Google Shape;41395;p28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6" name="Google Shape;41396;p28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7" name="Google Shape;41397;p28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8" name="Google Shape;41398;p28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9" name="Google Shape;41399;p28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0" name="Google Shape;41400;p28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1" name="Google Shape;41401;p28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2" name="Google Shape;41402;p28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3" name="Google Shape;41403;p28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4" name="Google Shape;41404;p28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5" name="Google Shape;41405;p28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6" name="Google Shape;41406;p28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7" name="Google Shape;41407;p28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8" name="Google Shape;41408;p28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9" name="Google Shape;41409;p28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0" name="Google Shape;41410;p28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1" name="Google Shape;41411;p28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12" name="Google Shape;41412;p28"/>
            <p:cNvGrpSpPr/>
            <p:nvPr/>
          </p:nvGrpSpPr>
          <p:grpSpPr>
            <a:xfrm rot="7522670">
              <a:off x="8310760" y="2594851"/>
              <a:ext cx="1217245" cy="986652"/>
              <a:chOff x="7565315" y="2563143"/>
              <a:chExt cx="1217173" cy="986594"/>
            </a:xfrm>
          </p:grpSpPr>
          <p:sp>
            <p:nvSpPr>
              <p:cNvPr id="41413" name="Google Shape;41413;p28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4" name="Google Shape;41414;p28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5" name="Google Shape;41415;p28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6" name="Google Shape;41416;p28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7" name="Google Shape;41417;p28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8" name="Google Shape;41418;p28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9" name="Google Shape;41419;p28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0" name="Google Shape;41420;p28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1" name="Google Shape;41421;p28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2" name="Google Shape;41422;p28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3" name="Google Shape;41423;p28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4" name="Google Shape;41424;p28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5" name="Google Shape;41425;p28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6" name="Google Shape;41426;p28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7" name="Google Shape;41427;p28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8" name="Google Shape;41428;p28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9" name="Google Shape;41429;p28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0" name="Google Shape;41430;p28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1" name="Google Shape;41431;p28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2" name="Google Shape;41432;p28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3" name="Google Shape;41433;p28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4" name="Google Shape;41434;p28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5" name="Google Shape;41435;p28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6" name="Google Shape;41436;p28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7" name="Google Shape;41437;p28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8" name="Google Shape;41438;p28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9" name="Google Shape;41439;p28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40" name="Google Shape;41440;p28"/>
            <p:cNvGrpSpPr/>
            <p:nvPr/>
          </p:nvGrpSpPr>
          <p:grpSpPr>
            <a:xfrm rot="-9865094">
              <a:off x="5363425" y="3965407"/>
              <a:ext cx="1310868" cy="1785455"/>
              <a:chOff x="361519" y="619886"/>
              <a:chExt cx="1310933" cy="1785544"/>
            </a:xfrm>
          </p:grpSpPr>
          <p:sp>
            <p:nvSpPr>
              <p:cNvPr id="41441" name="Google Shape;41441;p28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2" name="Google Shape;41442;p28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3" name="Google Shape;41443;p28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4" name="Google Shape;41444;p28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5" name="Google Shape;41445;p28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6" name="Google Shape;41446;p28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7" name="Google Shape;41447;p28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8" name="Google Shape;41448;p28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9" name="Google Shape;41449;p28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0" name="Google Shape;41450;p28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1" name="Google Shape;41451;p28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2" name="Google Shape;41452;p28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3" name="Google Shape;41453;p28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4" name="Google Shape;41454;p28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5" name="Google Shape;41455;p28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6" name="Google Shape;41456;p28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7" name="Google Shape;41457;p28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8" name="Google Shape;41458;p28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9" name="Google Shape;41459;p28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0" name="Google Shape;41460;p28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1" name="Google Shape;41461;p28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2" name="Google Shape;41462;p28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3" name="Google Shape;41463;p28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4" name="Google Shape;41464;p28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65" name="Google Shape;41465;p28"/>
            <p:cNvGrpSpPr/>
            <p:nvPr/>
          </p:nvGrpSpPr>
          <p:grpSpPr>
            <a:xfrm rot="440208">
              <a:off x="7190568" y="4398693"/>
              <a:ext cx="1443767" cy="1300653"/>
              <a:chOff x="7028879" y="1333703"/>
              <a:chExt cx="1443785" cy="1300670"/>
            </a:xfrm>
          </p:grpSpPr>
          <p:sp>
            <p:nvSpPr>
              <p:cNvPr id="41466" name="Google Shape;41466;p28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7" name="Google Shape;41467;p28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8" name="Google Shape;41468;p28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9" name="Google Shape;41469;p28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0" name="Google Shape;41470;p28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1" name="Google Shape;41471;p28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2" name="Google Shape;41472;p28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3" name="Google Shape;41473;p28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4" name="Google Shape;41474;p28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5" name="Google Shape;41475;p28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6" name="Google Shape;41476;p28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7" name="Google Shape;41477;p28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8" name="Google Shape;41478;p28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9" name="Google Shape;41479;p28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0" name="Google Shape;41480;p28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1" name="Google Shape;41481;p28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2" name="Google Shape;41482;p28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3" name="Google Shape;41483;p28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4" name="Google Shape;41484;p28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5" name="Google Shape;41485;p28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6" name="Google Shape;41486;p28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7" name="Google Shape;41487;p28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8" name="Google Shape;41488;p28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9" name="Google Shape;41489;p28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0" name="Google Shape;41490;p28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1" name="Google Shape;41491;p28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2" name="Google Shape;41492;p28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3" name="Google Shape;41493;p28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4" name="Google Shape;41494;p28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5" name="Google Shape;41495;p28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6" name="Google Shape;41496;p28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7" name="Google Shape;41497;p28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8" name="Google Shape;41498;p28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9" name="Google Shape;41499;p28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0" name="Google Shape;41500;p28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1" name="Google Shape;41501;p28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2" name="Google Shape;41502;p28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3" name="Google Shape;41503;p28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4" name="Google Shape;41504;p28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5" name="Google Shape;41505;p28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6" name="Google Shape;41506;p28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7" name="Google Shape;41507;p28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8" name="Google Shape;41508;p28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9" name="Google Shape;41509;p28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0" name="Google Shape;41510;p28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1" name="Google Shape;41511;p28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2" name="Google Shape;41512;p28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3" name="Google Shape;41513;p28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4" name="Google Shape;41514;p28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5" name="Google Shape;41515;p28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6" name="Google Shape;41516;p28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7" name="Google Shape;41517;p28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8" name="Google Shape;41518;p28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9" name="Google Shape;41519;p28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0" name="Google Shape;41520;p28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1" name="Google Shape;41521;p28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2" name="Google Shape;41522;p28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3" name="Google Shape;41523;p28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4" name="Google Shape;41524;p28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5" name="Google Shape;41525;p28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6" name="Google Shape;41526;p28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7" name="Google Shape;41527;p28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8" name="Google Shape;41528;p28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9" name="Google Shape;41529;p28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0" name="Google Shape;41530;p28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1" name="Google Shape;41531;p28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2" name="Google Shape;41532;p28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3" name="Google Shape;41533;p28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534" name="Google Shape;41534;p28"/>
            <p:cNvGrpSpPr/>
            <p:nvPr/>
          </p:nvGrpSpPr>
          <p:grpSpPr>
            <a:xfrm rot="1304014" flipH="1">
              <a:off x="6426346" y="4589762"/>
              <a:ext cx="725720" cy="2063224"/>
              <a:chOff x="6730831" y="2891080"/>
              <a:chExt cx="826346" cy="2069852"/>
            </a:xfrm>
          </p:grpSpPr>
          <p:sp>
            <p:nvSpPr>
              <p:cNvPr id="41535" name="Google Shape;41535;p28"/>
              <p:cNvSpPr/>
              <p:nvPr/>
            </p:nvSpPr>
            <p:spPr>
              <a:xfrm>
                <a:off x="6730831" y="2891080"/>
                <a:ext cx="826346" cy="2069852"/>
              </a:xfrm>
              <a:custGeom>
                <a:avLst/>
                <a:gdLst/>
                <a:ahLst/>
                <a:cxnLst/>
                <a:rect l="l" t="t" r="r" b="b"/>
                <a:pathLst>
                  <a:path w="20209" h="50620" extrusionOk="0">
                    <a:moveTo>
                      <a:pt x="15219" y="3881"/>
                    </a:moveTo>
                    <a:cubicBezTo>
                      <a:pt x="15669" y="4223"/>
                      <a:pt x="16113" y="4575"/>
                      <a:pt x="16532" y="4915"/>
                    </a:cubicBezTo>
                    <a:lnTo>
                      <a:pt x="16318" y="6167"/>
                    </a:lnTo>
                    <a:lnTo>
                      <a:pt x="13823" y="4274"/>
                    </a:lnTo>
                    <a:lnTo>
                      <a:pt x="15219" y="3881"/>
                    </a:lnTo>
                    <a:close/>
                    <a:moveTo>
                      <a:pt x="15091" y="6989"/>
                    </a:moveTo>
                    <a:lnTo>
                      <a:pt x="15904" y="7109"/>
                    </a:lnTo>
                    <a:lnTo>
                      <a:pt x="14597" y="8226"/>
                    </a:lnTo>
                    <a:lnTo>
                      <a:pt x="13924" y="8523"/>
                    </a:lnTo>
                    <a:lnTo>
                      <a:pt x="13924" y="8523"/>
                    </a:lnTo>
                    <a:lnTo>
                      <a:pt x="15091" y="6989"/>
                    </a:lnTo>
                    <a:close/>
                    <a:moveTo>
                      <a:pt x="17219" y="5481"/>
                    </a:moveTo>
                    <a:cubicBezTo>
                      <a:pt x="17462" y="5684"/>
                      <a:pt x="17691" y="5878"/>
                      <a:pt x="17900" y="6056"/>
                    </a:cubicBezTo>
                    <a:cubicBezTo>
                      <a:pt x="17477" y="7000"/>
                      <a:pt x="16835" y="8448"/>
                      <a:pt x="16824" y="8570"/>
                    </a:cubicBezTo>
                    <a:cubicBezTo>
                      <a:pt x="16822" y="8598"/>
                      <a:pt x="16810" y="8610"/>
                      <a:pt x="16790" y="8610"/>
                    </a:cubicBezTo>
                    <a:cubicBezTo>
                      <a:pt x="16684" y="8610"/>
                      <a:pt x="16369" y="8256"/>
                      <a:pt x="16369" y="8256"/>
                    </a:cubicBezTo>
                    <a:lnTo>
                      <a:pt x="17219" y="5481"/>
                    </a:lnTo>
                    <a:close/>
                    <a:moveTo>
                      <a:pt x="11747" y="2730"/>
                    </a:moveTo>
                    <a:lnTo>
                      <a:pt x="13865" y="6258"/>
                    </a:lnTo>
                    <a:lnTo>
                      <a:pt x="11710" y="8996"/>
                    </a:lnTo>
                    <a:lnTo>
                      <a:pt x="8638" y="5677"/>
                    </a:lnTo>
                    <a:cubicBezTo>
                      <a:pt x="8919" y="5087"/>
                      <a:pt x="9186" y="4526"/>
                      <a:pt x="9429" y="4019"/>
                    </a:cubicBezTo>
                    <a:cubicBezTo>
                      <a:pt x="10319" y="3480"/>
                      <a:pt x="11353" y="2876"/>
                      <a:pt x="11747" y="2730"/>
                    </a:cubicBezTo>
                    <a:close/>
                    <a:moveTo>
                      <a:pt x="9491" y="7923"/>
                    </a:moveTo>
                    <a:cubicBezTo>
                      <a:pt x="9491" y="7923"/>
                      <a:pt x="10441" y="9265"/>
                      <a:pt x="10708" y="9265"/>
                    </a:cubicBezTo>
                    <a:cubicBezTo>
                      <a:pt x="10708" y="9265"/>
                      <a:pt x="10708" y="9265"/>
                      <a:pt x="10708" y="9265"/>
                    </a:cubicBezTo>
                    <a:cubicBezTo>
                      <a:pt x="10709" y="9265"/>
                      <a:pt x="10709" y="9265"/>
                      <a:pt x="10710" y="9265"/>
                    </a:cubicBezTo>
                    <a:cubicBezTo>
                      <a:pt x="10966" y="9265"/>
                      <a:pt x="9526" y="9623"/>
                      <a:pt x="9258" y="9675"/>
                    </a:cubicBezTo>
                    <a:cubicBezTo>
                      <a:pt x="9253" y="9675"/>
                      <a:pt x="9249" y="9676"/>
                      <a:pt x="9245" y="9676"/>
                    </a:cubicBezTo>
                    <a:cubicBezTo>
                      <a:pt x="8989" y="9676"/>
                      <a:pt x="9024" y="8226"/>
                      <a:pt x="9024" y="8226"/>
                    </a:cubicBezTo>
                    <a:lnTo>
                      <a:pt x="9491" y="7923"/>
                    </a:lnTo>
                    <a:close/>
                    <a:moveTo>
                      <a:pt x="18545" y="6616"/>
                    </a:moveTo>
                    <a:cubicBezTo>
                      <a:pt x="18947" y="6967"/>
                      <a:pt x="19188" y="7186"/>
                      <a:pt x="19188" y="7186"/>
                    </a:cubicBezTo>
                    <a:lnTo>
                      <a:pt x="19247" y="10391"/>
                    </a:lnTo>
                    <a:lnTo>
                      <a:pt x="18538" y="10395"/>
                    </a:lnTo>
                    <a:lnTo>
                      <a:pt x="17468" y="8768"/>
                    </a:lnTo>
                    <a:lnTo>
                      <a:pt x="18545" y="6616"/>
                    </a:lnTo>
                    <a:close/>
                    <a:moveTo>
                      <a:pt x="16332" y="9663"/>
                    </a:moveTo>
                    <a:lnTo>
                      <a:pt x="17175" y="10157"/>
                    </a:lnTo>
                    <a:lnTo>
                      <a:pt x="17086" y="10748"/>
                    </a:lnTo>
                    <a:lnTo>
                      <a:pt x="16524" y="10252"/>
                    </a:lnTo>
                    <a:lnTo>
                      <a:pt x="16332" y="9663"/>
                    </a:lnTo>
                    <a:close/>
                    <a:moveTo>
                      <a:pt x="12634" y="9205"/>
                    </a:moveTo>
                    <a:cubicBezTo>
                      <a:pt x="12634" y="9205"/>
                      <a:pt x="13181" y="9337"/>
                      <a:pt x="13344" y="9337"/>
                    </a:cubicBezTo>
                    <a:cubicBezTo>
                      <a:pt x="13345" y="9337"/>
                      <a:pt x="13346" y="9337"/>
                      <a:pt x="13346" y="9337"/>
                    </a:cubicBezTo>
                    <a:lnTo>
                      <a:pt x="13908" y="11285"/>
                    </a:lnTo>
                    <a:lnTo>
                      <a:pt x="13908" y="11285"/>
                    </a:lnTo>
                    <a:lnTo>
                      <a:pt x="13444" y="11061"/>
                    </a:lnTo>
                    <a:lnTo>
                      <a:pt x="13438" y="10653"/>
                    </a:lnTo>
                    <a:lnTo>
                      <a:pt x="12610" y="9977"/>
                    </a:lnTo>
                    <a:lnTo>
                      <a:pt x="12634" y="9205"/>
                    </a:lnTo>
                    <a:close/>
                    <a:moveTo>
                      <a:pt x="9986" y="9970"/>
                    </a:moveTo>
                    <a:cubicBezTo>
                      <a:pt x="9986" y="9970"/>
                      <a:pt x="11177" y="10013"/>
                      <a:pt x="11394" y="10061"/>
                    </a:cubicBezTo>
                    <a:cubicBezTo>
                      <a:pt x="11611" y="10111"/>
                      <a:pt x="11685" y="11361"/>
                      <a:pt x="11685" y="11361"/>
                    </a:cubicBezTo>
                    <a:cubicBezTo>
                      <a:pt x="11685" y="11361"/>
                      <a:pt x="10673" y="11196"/>
                      <a:pt x="10091" y="11196"/>
                    </a:cubicBezTo>
                    <a:cubicBezTo>
                      <a:pt x="9968" y="11196"/>
                      <a:pt x="9864" y="11204"/>
                      <a:pt x="9793" y="11221"/>
                    </a:cubicBezTo>
                    <a:cubicBezTo>
                      <a:pt x="9778" y="11225"/>
                      <a:pt x="9764" y="11227"/>
                      <a:pt x="9752" y="11227"/>
                    </a:cubicBezTo>
                    <a:cubicBezTo>
                      <a:pt x="9430" y="11227"/>
                      <a:pt x="9986" y="9970"/>
                      <a:pt x="9986" y="9970"/>
                    </a:cubicBezTo>
                    <a:close/>
                    <a:moveTo>
                      <a:pt x="9349" y="10174"/>
                    </a:moveTo>
                    <a:lnTo>
                      <a:pt x="9453" y="10524"/>
                    </a:lnTo>
                    <a:lnTo>
                      <a:pt x="9269" y="11675"/>
                    </a:lnTo>
                    <a:lnTo>
                      <a:pt x="8989" y="10776"/>
                    </a:lnTo>
                    <a:lnTo>
                      <a:pt x="9349" y="10174"/>
                    </a:lnTo>
                    <a:close/>
                    <a:moveTo>
                      <a:pt x="12469" y="11506"/>
                    </a:moveTo>
                    <a:lnTo>
                      <a:pt x="13107" y="12352"/>
                    </a:lnTo>
                    <a:lnTo>
                      <a:pt x="13271" y="13052"/>
                    </a:lnTo>
                    <a:lnTo>
                      <a:pt x="12562" y="13056"/>
                    </a:lnTo>
                    <a:cubicBezTo>
                      <a:pt x="12562" y="13056"/>
                      <a:pt x="11557" y="12361"/>
                      <a:pt x="11340" y="12313"/>
                    </a:cubicBezTo>
                    <a:cubicBezTo>
                      <a:pt x="11123" y="12264"/>
                      <a:pt x="12469" y="11506"/>
                      <a:pt x="12469" y="11506"/>
                    </a:cubicBezTo>
                    <a:close/>
                    <a:moveTo>
                      <a:pt x="16339" y="10731"/>
                    </a:moveTo>
                    <a:lnTo>
                      <a:pt x="16922" y="11178"/>
                    </a:lnTo>
                    <a:lnTo>
                      <a:pt x="18192" y="11871"/>
                    </a:lnTo>
                    <a:cubicBezTo>
                      <a:pt x="18192" y="11871"/>
                      <a:pt x="17855" y="13273"/>
                      <a:pt x="17838" y="13473"/>
                    </a:cubicBezTo>
                    <a:cubicBezTo>
                      <a:pt x="17836" y="13498"/>
                      <a:pt x="17825" y="13509"/>
                      <a:pt x="17806" y="13509"/>
                    </a:cubicBezTo>
                    <a:cubicBezTo>
                      <a:pt x="17678" y="13509"/>
                      <a:pt x="17215" y="12977"/>
                      <a:pt x="17215" y="12977"/>
                    </a:cubicBezTo>
                    <a:lnTo>
                      <a:pt x="15336" y="14289"/>
                    </a:lnTo>
                    <a:lnTo>
                      <a:pt x="14802" y="12191"/>
                    </a:lnTo>
                    <a:lnTo>
                      <a:pt x="16339" y="10731"/>
                    </a:lnTo>
                    <a:close/>
                    <a:moveTo>
                      <a:pt x="9750" y="12019"/>
                    </a:moveTo>
                    <a:cubicBezTo>
                      <a:pt x="9750" y="12019"/>
                      <a:pt x="12256" y="13631"/>
                      <a:pt x="13465" y="13631"/>
                    </a:cubicBezTo>
                    <a:cubicBezTo>
                      <a:pt x="13468" y="13631"/>
                      <a:pt x="13470" y="13631"/>
                      <a:pt x="13473" y="13631"/>
                    </a:cubicBezTo>
                    <a:cubicBezTo>
                      <a:pt x="13476" y="13631"/>
                      <a:pt x="13478" y="13631"/>
                      <a:pt x="13481" y="13631"/>
                    </a:cubicBezTo>
                    <a:cubicBezTo>
                      <a:pt x="14673" y="13631"/>
                      <a:pt x="13337" y="15266"/>
                      <a:pt x="13337" y="15266"/>
                    </a:cubicBezTo>
                    <a:lnTo>
                      <a:pt x="10443" y="15284"/>
                    </a:lnTo>
                    <a:lnTo>
                      <a:pt x="9750" y="12019"/>
                    </a:lnTo>
                    <a:close/>
                    <a:moveTo>
                      <a:pt x="8902" y="13428"/>
                    </a:moveTo>
                    <a:lnTo>
                      <a:pt x="9622" y="13824"/>
                    </a:lnTo>
                    <a:cubicBezTo>
                      <a:pt x="9622" y="13824"/>
                      <a:pt x="9811" y="15274"/>
                      <a:pt x="9976" y="15422"/>
                    </a:cubicBezTo>
                    <a:cubicBezTo>
                      <a:pt x="10000" y="15443"/>
                      <a:pt x="9999" y="15453"/>
                      <a:pt x="9980" y="15453"/>
                    </a:cubicBezTo>
                    <a:cubicBezTo>
                      <a:pt x="9864" y="15453"/>
                      <a:pt x="9078" y="15120"/>
                      <a:pt x="8854" y="15079"/>
                    </a:cubicBezTo>
                    <a:cubicBezTo>
                      <a:pt x="8592" y="15030"/>
                      <a:pt x="8902" y="13428"/>
                      <a:pt x="8902" y="13428"/>
                    </a:cubicBezTo>
                    <a:close/>
                    <a:moveTo>
                      <a:pt x="8826" y="8621"/>
                    </a:moveTo>
                    <a:lnTo>
                      <a:pt x="8085" y="14886"/>
                    </a:lnTo>
                    <a:lnTo>
                      <a:pt x="5744" y="16403"/>
                    </a:lnTo>
                    <a:lnTo>
                      <a:pt x="4336" y="15714"/>
                    </a:lnTo>
                    <a:lnTo>
                      <a:pt x="4491" y="14455"/>
                    </a:lnTo>
                    <a:cubicBezTo>
                      <a:pt x="4491" y="14455"/>
                      <a:pt x="5542" y="12218"/>
                      <a:pt x="6775" y="9608"/>
                    </a:cubicBezTo>
                    <a:lnTo>
                      <a:pt x="8826" y="8621"/>
                    </a:lnTo>
                    <a:close/>
                    <a:moveTo>
                      <a:pt x="14281" y="14746"/>
                    </a:moveTo>
                    <a:lnTo>
                      <a:pt x="14912" y="15142"/>
                    </a:lnTo>
                    <a:cubicBezTo>
                      <a:pt x="14912" y="15142"/>
                      <a:pt x="15701" y="14929"/>
                      <a:pt x="15938" y="14929"/>
                    </a:cubicBezTo>
                    <a:cubicBezTo>
                      <a:pt x="15961" y="14929"/>
                      <a:pt x="15979" y="14931"/>
                      <a:pt x="15991" y="14936"/>
                    </a:cubicBezTo>
                    <a:cubicBezTo>
                      <a:pt x="16119" y="14984"/>
                      <a:pt x="15363" y="16640"/>
                      <a:pt x="15363" y="16640"/>
                    </a:cubicBezTo>
                    <a:lnTo>
                      <a:pt x="14916" y="16693"/>
                    </a:lnTo>
                    <a:lnTo>
                      <a:pt x="13907" y="16049"/>
                    </a:lnTo>
                    <a:lnTo>
                      <a:pt x="14281" y="14746"/>
                    </a:lnTo>
                    <a:close/>
                    <a:moveTo>
                      <a:pt x="13397" y="15801"/>
                    </a:moveTo>
                    <a:lnTo>
                      <a:pt x="13536" y="16251"/>
                    </a:lnTo>
                    <a:lnTo>
                      <a:pt x="13914" y="16638"/>
                    </a:lnTo>
                    <a:cubicBezTo>
                      <a:pt x="13216" y="16960"/>
                      <a:pt x="12521" y="17285"/>
                      <a:pt x="11825" y="17615"/>
                    </a:cubicBezTo>
                    <a:lnTo>
                      <a:pt x="11192" y="17047"/>
                    </a:lnTo>
                    <a:cubicBezTo>
                      <a:pt x="11388" y="16641"/>
                      <a:pt x="11572" y="16229"/>
                      <a:pt x="11743" y="15812"/>
                    </a:cubicBezTo>
                    <a:lnTo>
                      <a:pt x="13397" y="15801"/>
                    </a:lnTo>
                    <a:close/>
                    <a:moveTo>
                      <a:pt x="7986" y="15935"/>
                    </a:moveTo>
                    <a:lnTo>
                      <a:pt x="8485" y="16332"/>
                    </a:lnTo>
                    <a:lnTo>
                      <a:pt x="8163" y="17535"/>
                    </a:lnTo>
                    <a:lnTo>
                      <a:pt x="7783" y="18387"/>
                    </a:lnTo>
                    <a:lnTo>
                      <a:pt x="6500" y="17845"/>
                    </a:lnTo>
                    <a:lnTo>
                      <a:pt x="6136" y="16897"/>
                    </a:lnTo>
                    <a:lnTo>
                      <a:pt x="7986" y="15935"/>
                    </a:lnTo>
                    <a:close/>
                    <a:moveTo>
                      <a:pt x="4248" y="16422"/>
                    </a:moveTo>
                    <a:cubicBezTo>
                      <a:pt x="4588" y="16468"/>
                      <a:pt x="5022" y="16564"/>
                      <a:pt x="4796" y="17055"/>
                    </a:cubicBezTo>
                    <a:cubicBezTo>
                      <a:pt x="4601" y="17478"/>
                      <a:pt x="4246" y="18066"/>
                      <a:pt x="3997" y="18467"/>
                    </a:cubicBezTo>
                    <a:lnTo>
                      <a:pt x="4248" y="16422"/>
                    </a:lnTo>
                    <a:close/>
                    <a:moveTo>
                      <a:pt x="10767" y="17189"/>
                    </a:moveTo>
                    <a:lnTo>
                      <a:pt x="12124" y="18271"/>
                    </a:lnTo>
                    <a:lnTo>
                      <a:pt x="9162" y="19106"/>
                    </a:lnTo>
                    <a:lnTo>
                      <a:pt x="8837" y="17201"/>
                    </a:lnTo>
                    <a:lnTo>
                      <a:pt x="10767" y="17189"/>
                    </a:lnTo>
                    <a:close/>
                    <a:moveTo>
                      <a:pt x="6712" y="18494"/>
                    </a:moveTo>
                    <a:lnTo>
                      <a:pt x="6712" y="18494"/>
                    </a:lnTo>
                    <a:cubicBezTo>
                      <a:pt x="6713" y="18494"/>
                      <a:pt x="7484" y="18789"/>
                      <a:pt x="7653" y="18888"/>
                    </a:cubicBezTo>
                    <a:cubicBezTo>
                      <a:pt x="7822" y="18987"/>
                      <a:pt x="7679" y="19638"/>
                      <a:pt x="7679" y="19638"/>
                    </a:cubicBezTo>
                    <a:lnTo>
                      <a:pt x="6724" y="18894"/>
                    </a:lnTo>
                    <a:lnTo>
                      <a:pt x="6712" y="18494"/>
                    </a:lnTo>
                    <a:close/>
                    <a:moveTo>
                      <a:pt x="5291" y="17401"/>
                    </a:moveTo>
                    <a:cubicBezTo>
                      <a:pt x="5293" y="17401"/>
                      <a:pt x="5295" y="17401"/>
                      <a:pt x="5297" y="17402"/>
                    </a:cubicBezTo>
                    <a:cubicBezTo>
                      <a:pt x="5426" y="17451"/>
                      <a:pt x="5768" y="17600"/>
                      <a:pt x="5889" y="17748"/>
                    </a:cubicBezTo>
                    <a:cubicBezTo>
                      <a:pt x="6010" y="17897"/>
                      <a:pt x="6254" y="18147"/>
                      <a:pt x="6104" y="18348"/>
                    </a:cubicBezTo>
                    <a:cubicBezTo>
                      <a:pt x="5955" y="18549"/>
                      <a:pt x="5224" y="19354"/>
                      <a:pt x="5224" y="19354"/>
                    </a:cubicBezTo>
                    <a:cubicBezTo>
                      <a:pt x="5224" y="19354"/>
                      <a:pt x="4942" y="19966"/>
                      <a:pt x="4803" y="19966"/>
                    </a:cubicBezTo>
                    <a:cubicBezTo>
                      <a:pt x="4793" y="19966"/>
                      <a:pt x="4784" y="19963"/>
                      <a:pt x="4776" y="19957"/>
                    </a:cubicBezTo>
                    <a:cubicBezTo>
                      <a:pt x="4652" y="19857"/>
                      <a:pt x="4107" y="18960"/>
                      <a:pt x="4107" y="18960"/>
                    </a:cubicBezTo>
                    <a:cubicBezTo>
                      <a:pt x="4419" y="18860"/>
                      <a:pt x="5146" y="17401"/>
                      <a:pt x="5291" y="17401"/>
                    </a:cubicBezTo>
                    <a:close/>
                    <a:moveTo>
                      <a:pt x="14280" y="17012"/>
                    </a:moveTo>
                    <a:lnTo>
                      <a:pt x="14556" y="17295"/>
                    </a:lnTo>
                    <a:lnTo>
                      <a:pt x="15490" y="17239"/>
                    </a:lnTo>
                    <a:lnTo>
                      <a:pt x="14111" y="19999"/>
                    </a:lnTo>
                    <a:lnTo>
                      <a:pt x="13685" y="19252"/>
                    </a:lnTo>
                    <a:lnTo>
                      <a:pt x="12393" y="19359"/>
                    </a:lnTo>
                    <a:lnTo>
                      <a:pt x="12121" y="19463"/>
                    </a:lnTo>
                    <a:cubicBezTo>
                      <a:pt x="12003" y="19182"/>
                      <a:pt x="11880" y="18903"/>
                      <a:pt x="11765" y="18619"/>
                    </a:cubicBezTo>
                    <a:lnTo>
                      <a:pt x="12602" y="18313"/>
                    </a:lnTo>
                    <a:lnTo>
                      <a:pt x="12219" y="17969"/>
                    </a:lnTo>
                    <a:cubicBezTo>
                      <a:pt x="12904" y="17645"/>
                      <a:pt x="13591" y="17325"/>
                      <a:pt x="14280" y="17012"/>
                    </a:cubicBezTo>
                    <a:close/>
                    <a:moveTo>
                      <a:pt x="11426" y="18743"/>
                    </a:moveTo>
                    <a:cubicBezTo>
                      <a:pt x="11536" y="19030"/>
                      <a:pt x="11660" y="19311"/>
                      <a:pt x="11780" y="19593"/>
                    </a:cubicBezTo>
                    <a:lnTo>
                      <a:pt x="10657" y="20020"/>
                    </a:lnTo>
                    <a:lnTo>
                      <a:pt x="9763" y="20126"/>
                    </a:lnTo>
                    <a:lnTo>
                      <a:pt x="9556" y="19427"/>
                    </a:lnTo>
                    <a:lnTo>
                      <a:pt x="11426" y="18743"/>
                    </a:lnTo>
                    <a:close/>
                    <a:moveTo>
                      <a:pt x="8497" y="17782"/>
                    </a:moveTo>
                    <a:lnTo>
                      <a:pt x="9035" y="19830"/>
                    </a:lnTo>
                    <a:lnTo>
                      <a:pt x="8599" y="20283"/>
                    </a:lnTo>
                    <a:lnTo>
                      <a:pt x="8138" y="19985"/>
                    </a:lnTo>
                    <a:lnTo>
                      <a:pt x="7997" y="18486"/>
                    </a:lnTo>
                    <a:lnTo>
                      <a:pt x="8497" y="17782"/>
                    </a:lnTo>
                    <a:close/>
                    <a:moveTo>
                      <a:pt x="17067" y="13881"/>
                    </a:moveTo>
                    <a:lnTo>
                      <a:pt x="19326" y="14746"/>
                    </a:lnTo>
                    <a:lnTo>
                      <a:pt x="19399" y="18649"/>
                    </a:lnTo>
                    <a:lnTo>
                      <a:pt x="18432" y="20683"/>
                    </a:lnTo>
                    <a:lnTo>
                      <a:pt x="15191" y="19069"/>
                    </a:lnTo>
                    <a:lnTo>
                      <a:pt x="17067" y="13881"/>
                    </a:lnTo>
                    <a:close/>
                    <a:moveTo>
                      <a:pt x="4069" y="19410"/>
                    </a:moveTo>
                    <a:lnTo>
                      <a:pt x="4430" y="20409"/>
                    </a:lnTo>
                    <a:lnTo>
                      <a:pt x="3711" y="20779"/>
                    </a:lnTo>
                    <a:lnTo>
                      <a:pt x="3711" y="20779"/>
                    </a:lnTo>
                    <a:lnTo>
                      <a:pt x="3863" y="19554"/>
                    </a:lnTo>
                    <a:lnTo>
                      <a:pt x="4069" y="19410"/>
                    </a:lnTo>
                    <a:close/>
                    <a:moveTo>
                      <a:pt x="17521" y="21527"/>
                    </a:moveTo>
                    <a:cubicBezTo>
                      <a:pt x="17595" y="21527"/>
                      <a:pt x="17652" y="21534"/>
                      <a:pt x="17683" y="21552"/>
                    </a:cubicBezTo>
                    <a:cubicBezTo>
                      <a:pt x="17746" y="21588"/>
                      <a:pt x="17800" y="21707"/>
                      <a:pt x="17846" y="21844"/>
                    </a:cubicBezTo>
                    <a:lnTo>
                      <a:pt x="17482" y="22538"/>
                    </a:lnTo>
                    <a:lnTo>
                      <a:pt x="16994" y="22724"/>
                    </a:lnTo>
                    <a:lnTo>
                      <a:pt x="16516" y="21677"/>
                    </a:lnTo>
                    <a:cubicBezTo>
                      <a:pt x="16516" y="21677"/>
                      <a:pt x="17186" y="21527"/>
                      <a:pt x="17521" y="21527"/>
                    </a:cubicBezTo>
                    <a:close/>
                    <a:moveTo>
                      <a:pt x="6291" y="18852"/>
                    </a:moveTo>
                    <a:lnTo>
                      <a:pt x="8061" y="20747"/>
                    </a:lnTo>
                    <a:cubicBezTo>
                      <a:pt x="8061" y="20747"/>
                      <a:pt x="10518" y="20187"/>
                      <a:pt x="11747" y="19907"/>
                    </a:cubicBezTo>
                    <a:cubicBezTo>
                      <a:pt x="11819" y="19891"/>
                      <a:pt x="11882" y="19883"/>
                      <a:pt x="11937" y="19883"/>
                    </a:cubicBezTo>
                    <a:cubicBezTo>
                      <a:pt x="12817" y="19883"/>
                      <a:pt x="11581" y="21912"/>
                      <a:pt x="11453" y="23451"/>
                    </a:cubicBezTo>
                    <a:cubicBezTo>
                      <a:pt x="11408" y="24002"/>
                      <a:pt x="10956" y="24184"/>
                      <a:pt x="10376" y="24184"/>
                    </a:cubicBezTo>
                    <a:cubicBezTo>
                      <a:pt x="9233" y="24184"/>
                      <a:pt x="7595" y="23475"/>
                      <a:pt x="7595" y="23475"/>
                    </a:cubicBezTo>
                    <a:lnTo>
                      <a:pt x="4136" y="21589"/>
                    </a:lnTo>
                    <a:lnTo>
                      <a:pt x="6291" y="18852"/>
                    </a:lnTo>
                    <a:close/>
                    <a:moveTo>
                      <a:pt x="6587" y="23727"/>
                    </a:moveTo>
                    <a:lnTo>
                      <a:pt x="8708" y="26032"/>
                    </a:lnTo>
                    <a:lnTo>
                      <a:pt x="8444" y="26486"/>
                    </a:lnTo>
                    <a:cubicBezTo>
                      <a:pt x="8444" y="26486"/>
                      <a:pt x="6268" y="24912"/>
                      <a:pt x="6058" y="24635"/>
                    </a:cubicBezTo>
                    <a:cubicBezTo>
                      <a:pt x="5849" y="24359"/>
                      <a:pt x="6587" y="23727"/>
                      <a:pt x="6587" y="23727"/>
                    </a:cubicBezTo>
                    <a:close/>
                    <a:moveTo>
                      <a:pt x="14523" y="23308"/>
                    </a:moveTo>
                    <a:lnTo>
                      <a:pt x="15088" y="24302"/>
                    </a:lnTo>
                    <a:lnTo>
                      <a:pt x="15471" y="25365"/>
                    </a:lnTo>
                    <a:lnTo>
                      <a:pt x="13658" y="26640"/>
                    </a:lnTo>
                    <a:lnTo>
                      <a:pt x="12516" y="25515"/>
                    </a:lnTo>
                    <a:lnTo>
                      <a:pt x="12904" y="24383"/>
                    </a:lnTo>
                    <a:lnTo>
                      <a:pt x="14523" y="23308"/>
                    </a:lnTo>
                    <a:close/>
                    <a:moveTo>
                      <a:pt x="15967" y="25426"/>
                    </a:moveTo>
                    <a:lnTo>
                      <a:pt x="14985" y="27301"/>
                    </a:lnTo>
                    <a:cubicBezTo>
                      <a:pt x="14912" y="27045"/>
                      <a:pt x="14841" y="26788"/>
                      <a:pt x="14779" y="26527"/>
                    </a:cubicBezTo>
                    <a:lnTo>
                      <a:pt x="15967" y="25426"/>
                    </a:lnTo>
                    <a:close/>
                    <a:moveTo>
                      <a:pt x="11173" y="24437"/>
                    </a:moveTo>
                    <a:cubicBezTo>
                      <a:pt x="11442" y="24523"/>
                      <a:pt x="11715" y="24600"/>
                      <a:pt x="11983" y="24690"/>
                    </a:cubicBezTo>
                    <a:lnTo>
                      <a:pt x="11525" y="25555"/>
                    </a:lnTo>
                    <a:lnTo>
                      <a:pt x="12039" y="25467"/>
                    </a:lnTo>
                    <a:lnTo>
                      <a:pt x="12039" y="25467"/>
                    </a:lnTo>
                    <a:cubicBezTo>
                      <a:pt x="11712" y="26221"/>
                      <a:pt x="11380" y="26974"/>
                      <a:pt x="11043" y="27724"/>
                    </a:cubicBezTo>
                    <a:lnTo>
                      <a:pt x="10649" y="27765"/>
                    </a:lnTo>
                    <a:lnTo>
                      <a:pt x="9959" y="28547"/>
                    </a:lnTo>
                    <a:lnTo>
                      <a:pt x="9288" y="25686"/>
                    </a:lnTo>
                    <a:lnTo>
                      <a:pt x="10091" y="25823"/>
                    </a:lnTo>
                    <a:lnTo>
                      <a:pt x="11026" y="24721"/>
                    </a:lnTo>
                    <a:lnTo>
                      <a:pt x="11173" y="24437"/>
                    </a:lnTo>
                    <a:close/>
                    <a:moveTo>
                      <a:pt x="4239" y="24169"/>
                    </a:moveTo>
                    <a:lnTo>
                      <a:pt x="4042" y="28602"/>
                    </a:lnTo>
                    <a:lnTo>
                      <a:pt x="2923" y="29764"/>
                    </a:lnTo>
                    <a:lnTo>
                      <a:pt x="2666" y="29260"/>
                    </a:lnTo>
                    <a:lnTo>
                      <a:pt x="3193" y="24987"/>
                    </a:lnTo>
                    <a:lnTo>
                      <a:pt x="4239" y="24169"/>
                    </a:lnTo>
                    <a:close/>
                    <a:moveTo>
                      <a:pt x="10876" y="28363"/>
                    </a:moveTo>
                    <a:lnTo>
                      <a:pt x="11607" y="29738"/>
                    </a:lnTo>
                    <a:lnTo>
                      <a:pt x="10756" y="30557"/>
                    </a:lnTo>
                    <a:lnTo>
                      <a:pt x="9939" y="29465"/>
                    </a:lnTo>
                    <a:lnTo>
                      <a:pt x="10876" y="28363"/>
                    </a:lnTo>
                    <a:close/>
                    <a:moveTo>
                      <a:pt x="7157" y="26794"/>
                    </a:moveTo>
                    <a:cubicBezTo>
                      <a:pt x="7157" y="26794"/>
                      <a:pt x="7701" y="27782"/>
                      <a:pt x="7654" y="27959"/>
                    </a:cubicBezTo>
                    <a:cubicBezTo>
                      <a:pt x="7616" y="28106"/>
                      <a:pt x="6470" y="30548"/>
                      <a:pt x="6470" y="30548"/>
                    </a:cubicBezTo>
                    <a:lnTo>
                      <a:pt x="4899" y="30628"/>
                    </a:lnTo>
                    <a:cubicBezTo>
                      <a:pt x="4899" y="30628"/>
                      <a:pt x="4547" y="29958"/>
                      <a:pt x="4503" y="29746"/>
                    </a:cubicBezTo>
                    <a:cubicBezTo>
                      <a:pt x="4458" y="29535"/>
                      <a:pt x="5648" y="26875"/>
                      <a:pt x="5648" y="26875"/>
                    </a:cubicBezTo>
                    <a:lnTo>
                      <a:pt x="7157" y="26794"/>
                    </a:lnTo>
                    <a:close/>
                    <a:moveTo>
                      <a:pt x="7227" y="30575"/>
                    </a:moveTo>
                    <a:cubicBezTo>
                      <a:pt x="7260" y="30575"/>
                      <a:pt x="7286" y="30578"/>
                      <a:pt x="7300" y="30586"/>
                    </a:cubicBezTo>
                    <a:cubicBezTo>
                      <a:pt x="7378" y="30630"/>
                      <a:pt x="7430" y="30953"/>
                      <a:pt x="7430" y="30953"/>
                    </a:cubicBezTo>
                    <a:lnTo>
                      <a:pt x="6986" y="31122"/>
                    </a:lnTo>
                    <a:lnTo>
                      <a:pt x="6767" y="30643"/>
                    </a:lnTo>
                    <a:cubicBezTo>
                      <a:pt x="6767" y="30643"/>
                      <a:pt x="7075" y="30575"/>
                      <a:pt x="7227" y="30575"/>
                    </a:cubicBezTo>
                    <a:close/>
                    <a:moveTo>
                      <a:pt x="3528" y="30177"/>
                    </a:moveTo>
                    <a:lnTo>
                      <a:pt x="3829" y="30705"/>
                    </a:lnTo>
                    <a:lnTo>
                      <a:pt x="4032" y="31270"/>
                    </a:lnTo>
                    <a:lnTo>
                      <a:pt x="3068" y="31948"/>
                    </a:lnTo>
                    <a:lnTo>
                      <a:pt x="2460" y="31350"/>
                    </a:lnTo>
                    <a:lnTo>
                      <a:pt x="2668" y="30748"/>
                    </a:lnTo>
                    <a:lnTo>
                      <a:pt x="3528" y="30177"/>
                    </a:lnTo>
                    <a:close/>
                    <a:moveTo>
                      <a:pt x="11906" y="32080"/>
                    </a:moveTo>
                    <a:lnTo>
                      <a:pt x="12286" y="32449"/>
                    </a:lnTo>
                    <a:lnTo>
                      <a:pt x="12020" y="32956"/>
                    </a:lnTo>
                    <a:lnTo>
                      <a:pt x="11021" y="32482"/>
                    </a:lnTo>
                    <a:lnTo>
                      <a:pt x="11906" y="32080"/>
                    </a:lnTo>
                    <a:close/>
                    <a:moveTo>
                      <a:pt x="5001" y="30910"/>
                    </a:moveTo>
                    <a:lnTo>
                      <a:pt x="6418" y="31184"/>
                    </a:lnTo>
                    <a:cubicBezTo>
                      <a:pt x="6418" y="31184"/>
                      <a:pt x="6142" y="32248"/>
                      <a:pt x="6067" y="32389"/>
                    </a:cubicBezTo>
                    <a:cubicBezTo>
                      <a:pt x="6048" y="32425"/>
                      <a:pt x="6007" y="32439"/>
                      <a:pt x="5956" y="32439"/>
                    </a:cubicBezTo>
                    <a:cubicBezTo>
                      <a:pt x="5806" y="32439"/>
                      <a:pt x="5572" y="32322"/>
                      <a:pt x="5572" y="32322"/>
                    </a:cubicBezTo>
                    <a:lnTo>
                      <a:pt x="5236" y="32259"/>
                    </a:lnTo>
                    <a:lnTo>
                      <a:pt x="5024" y="32891"/>
                    </a:lnTo>
                    <a:lnTo>
                      <a:pt x="3925" y="33322"/>
                    </a:lnTo>
                    <a:cubicBezTo>
                      <a:pt x="3925" y="33322"/>
                      <a:pt x="3573" y="32652"/>
                      <a:pt x="3465" y="32441"/>
                    </a:cubicBezTo>
                    <a:cubicBezTo>
                      <a:pt x="3358" y="32229"/>
                      <a:pt x="3905" y="32049"/>
                      <a:pt x="3905" y="32049"/>
                    </a:cubicBezTo>
                    <a:cubicBezTo>
                      <a:pt x="3905" y="32049"/>
                      <a:pt x="4469" y="31656"/>
                      <a:pt x="4669" y="31514"/>
                    </a:cubicBezTo>
                    <a:cubicBezTo>
                      <a:pt x="4869" y="31371"/>
                      <a:pt x="5001" y="30910"/>
                      <a:pt x="5001" y="30910"/>
                    </a:cubicBezTo>
                    <a:close/>
                    <a:moveTo>
                      <a:pt x="7792" y="32585"/>
                    </a:moveTo>
                    <a:cubicBezTo>
                      <a:pt x="7924" y="32585"/>
                      <a:pt x="8222" y="33006"/>
                      <a:pt x="8222" y="33006"/>
                    </a:cubicBezTo>
                    <a:lnTo>
                      <a:pt x="8123" y="33167"/>
                    </a:lnTo>
                    <a:lnTo>
                      <a:pt x="7312" y="33365"/>
                    </a:lnTo>
                    <a:cubicBezTo>
                      <a:pt x="7311" y="33365"/>
                      <a:pt x="7670" y="32817"/>
                      <a:pt x="7742" y="32624"/>
                    </a:cubicBezTo>
                    <a:cubicBezTo>
                      <a:pt x="7752" y="32597"/>
                      <a:pt x="7770" y="32585"/>
                      <a:pt x="7792" y="32585"/>
                    </a:cubicBezTo>
                    <a:close/>
                    <a:moveTo>
                      <a:pt x="2308" y="32175"/>
                    </a:moveTo>
                    <a:lnTo>
                      <a:pt x="2839" y="32833"/>
                    </a:lnTo>
                    <a:lnTo>
                      <a:pt x="3208" y="33291"/>
                    </a:lnTo>
                    <a:cubicBezTo>
                      <a:pt x="3208" y="33291"/>
                      <a:pt x="2426" y="33650"/>
                      <a:pt x="2233" y="33722"/>
                    </a:cubicBezTo>
                    <a:cubicBezTo>
                      <a:pt x="2203" y="33733"/>
                      <a:pt x="2158" y="33764"/>
                      <a:pt x="2106" y="33806"/>
                    </a:cubicBezTo>
                    <a:lnTo>
                      <a:pt x="2308" y="32175"/>
                    </a:lnTo>
                    <a:close/>
                    <a:moveTo>
                      <a:pt x="9344" y="28376"/>
                    </a:moveTo>
                    <a:lnTo>
                      <a:pt x="10911" y="34146"/>
                    </a:lnTo>
                    <a:lnTo>
                      <a:pt x="9579" y="33769"/>
                    </a:lnTo>
                    <a:lnTo>
                      <a:pt x="8311" y="32621"/>
                    </a:lnTo>
                    <a:lnTo>
                      <a:pt x="7479" y="30315"/>
                    </a:lnTo>
                    <a:lnTo>
                      <a:pt x="9344" y="28376"/>
                    </a:lnTo>
                    <a:close/>
                    <a:moveTo>
                      <a:pt x="5994" y="33502"/>
                    </a:moveTo>
                    <a:lnTo>
                      <a:pt x="6898" y="33560"/>
                    </a:lnTo>
                    <a:lnTo>
                      <a:pt x="6646" y="34878"/>
                    </a:lnTo>
                    <a:lnTo>
                      <a:pt x="5974" y="35460"/>
                    </a:lnTo>
                    <a:lnTo>
                      <a:pt x="5994" y="33502"/>
                    </a:lnTo>
                    <a:close/>
                    <a:moveTo>
                      <a:pt x="8034" y="33579"/>
                    </a:moveTo>
                    <a:lnTo>
                      <a:pt x="8743" y="34460"/>
                    </a:lnTo>
                    <a:lnTo>
                      <a:pt x="7823" y="35739"/>
                    </a:lnTo>
                    <a:cubicBezTo>
                      <a:pt x="7823" y="35739"/>
                      <a:pt x="6973" y="34294"/>
                      <a:pt x="7020" y="34116"/>
                    </a:cubicBezTo>
                    <a:cubicBezTo>
                      <a:pt x="7065" y="33939"/>
                      <a:pt x="8034" y="33579"/>
                      <a:pt x="8034" y="33579"/>
                    </a:cubicBezTo>
                    <a:close/>
                    <a:moveTo>
                      <a:pt x="6857" y="35320"/>
                    </a:moveTo>
                    <a:lnTo>
                      <a:pt x="8021" y="36374"/>
                    </a:lnTo>
                    <a:lnTo>
                      <a:pt x="7209" y="37865"/>
                    </a:lnTo>
                    <a:cubicBezTo>
                      <a:pt x="7209" y="37865"/>
                      <a:pt x="6279" y="36633"/>
                      <a:pt x="6136" y="36457"/>
                    </a:cubicBezTo>
                    <a:cubicBezTo>
                      <a:pt x="5995" y="36281"/>
                      <a:pt x="6857" y="35320"/>
                      <a:pt x="6857" y="35320"/>
                    </a:cubicBezTo>
                    <a:close/>
                    <a:moveTo>
                      <a:pt x="1212" y="41058"/>
                    </a:moveTo>
                    <a:lnTo>
                      <a:pt x="1821" y="41328"/>
                    </a:lnTo>
                    <a:lnTo>
                      <a:pt x="1922" y="42000"/>
                    </a:lnTo>
                    <a:lnTo>
                      <a:pt x="1620" y="41860"/>
                    </a:lnTo>
                    <a:lnTo>
                      <a:pt x="1193" y="41216"/>
                    </a:lnTo>
                    <a:lnTo>
                      <a:pt x="1212" y="41058"/>
                    </a:lnTo>
                    <a:close/>
                    <a:moveTo>
                      <a:pt x="5185" y="33176"/>
                    </a:moveTo>
                    <a:lnTo>
                      <a:pt x="5057" y="38488"/>
                    </a:lnTo>
                    <a:lnTo>
                      <a:pt x="3310" y="42571"/>
                    </a:lnTo>
                    <a:lnTo>
                      <a:pt x="1354" y="39918"/>
                    </a:lnTo>
                    <a:lnTo>
                      <a:pt x="2008" y="34603"/>
                    </a:lnTo>
                    <a:lnTo>
                      <a:pt x="5185" y="33176"/>
                    </a:lnTo>
                    <a:close/>
                    <a:moveTo>
                      <a:pt x="9514" y="37336"/>
                    </a:moveTo>
                    <a:lnTo>
                      <a:pt x="9563" y="37643"/>
                    </a:lnTo>
                    <a:lnTo>
                      <a:pt x="6669" y="43163"/>
                    </a:lnTo>
                    <a:lnTo>
                      <a:pt x="6994" y="41011"/>
                    </a:lnTo>
                    <a:lnTo>
                      <a:pt x="7031" y="38507"/>
                    </a:lnTo>
                    <a:lnTo>
                      <a:pt x="9514" y="37336"/>
                    </a:lnTo>
                    <a:close/>
                    <a:moveTo>
                      <a:pt x="1135" y="41687"/>
                    </a:moveTo>
                    <a:cubicBezTo>
                      <a:pt x="1346" y="41917"/>
                      <a:pt x="1557" y="42639"/>
                      <a:pt x="1557" y="42639"/>
                    </a:cubicBezTo>
                    <a:cubicBezTo>
                      <a:pt x="1557" y="42639"/>
                      <a:pt x="1248" y="42938"/>
                      <a:pt x="946" y="43222"/>
                    </a:cubicBezTo>
                    <a:lnTo>
                      <a:pt x="1135" y="41687"/>
                    </a:lnTo>
                    <a:close/>
                    <a:moveTo>
                      <a:pt x="2394" y="42205"/>
                    </a:moveTo>
                    <a:cubicBezTo>
                      <a:pt x="2681" y="42205"/>
                      <a:pt x="3405" y="42981"/>
                      <a:pt x="3405" y="42981"/>
                    </a:cubicBezTo>
                    <a:lnTo>
                      <a:pt x="3233" y="43548"/>
                    </a:lnTo>
                    <a:cubicBezTo>
                      <a:pt x="3233" y="43548"/>
                      <a:pt x="2878" y="43527"/>
                      <a:pt x="2481" y="43527"/>
                    </a:cubicBezTo>
                    <a:cubicBezTo>
                      <a:pt x="2040" y="43527"/>
                      <a:pt x="1548" y="43553"/>
                      <a:pt x="1440" y="43666"/>
                    </a:cubicBezTo>
                    <a:cubicBezTo>
                      <a:pt x="1426" y="43681"/>
                      <a:pt x="1417" y="43688"/>
                      <a:pt x="1412" y="43688"/>
                    </a:cubicBezTo>
                    <a:cubicBezTo>
                      <a:pt x="1359" y="43688"/>
                      <a:pt x="2144" y="42476"/>
                      <a:pt x="2309" y="42245"/>
                    </a:cubicBezTo>
                    <a:cubicBezTo>
                      <a:pt x="2329" y="42218"/>
                      <a:pt x="2358" y="42205"/>
                      <a:pt x="2394" y="42205"/>
                    </a:cubicBezTo>
                    <a:close/>
                    <a:moveTo>
                      <a:pt x="4731" y="44512"/>
                    </a:moveTo>
                    <a:lnTo>
                      <a:pt x="4731" y="44512"/>
                    </a:lnTo>
                    <a:cubicBezTo>
                      <a:pt x="4731" y="44512"/>
                      <a:pt x="3527" y="48835"/>
                      <a:pt x="3082" y="49737"/>
                    </a:cubicBezTo>
                    <a:lnTo>
                      <a:pt x="212" y="49182"/>
                    </a:lnTo>
                    <a:lnTo>
                      <a:pt x="774" y="44618"/>
                    </a:lnTo>
                    <a:lnTo>
                      <a:pt x="4731" y="44512"/>
                    </a:lnTo>
                    <a:close/>
                    <a:moveTo>
                      <a:pt x="10521" y="0"/>
                    </a:moveTo>
                    <a:cubicBezTo>
                      <a:pt x="10288" y="0"/>
                      <a:pt x="10118" y="77"/>
                      <a:pt x="10028" y="249"/>
                    </a:cubicBezTo>
                    <a:cubicBezTo>
                      <a:pt x="9137" y="1946"/>
                      <a:pt x="3793" y="13201"/>
                      <a:pt x="3793" y="13201"/>
                    </a:cubicBezTo>
                    <a:lnTo>
                      <a:pt x="0" y="49994"/>
                    </a:lnTo>
                    <a:lnTo>
                      <a:pt x="2888" y="50620"/>
                    </a:lnTo>
                    <a:lnTo>
                      <a:pt x="20209" y="18187"/>
                    </a:lnTo>
                    <a:lnTo>
                      <a:pt x="19643" y="6097"/>
                    </a:lnTo>
                    <a:cubicBezTo>
                      <a:pt x="19643" y="6097"/>
                      <a:pt x="12593" y="0"/>
                      <a:pt x="10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6" name="Google Shape;41536;p28"/>
              <p:cNvSpPr/>
              <p:nvPr/>
            </p:nvSpPr>
            <p:spPr>
              <a:xfrm>
                <a:off x="7003527" y="4417709"/>
                <a:ext cx="118336" cy="238307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5828" extrusionOk="0">
                    <a:moveTo>
                      <a:pt x="2845" y="1"/>
                    </a:moveTo>
                    <a:lnTo>
                      <a:pt x="362" y="1172"/>
                    </a:lnTo>
                    <a:lnTo>
                      <a:pt x="325" y="3676"/>
                    </a:lnTo>
                    <a:lnTo>
                      <a:pt x="0" y="5828"/>
                    </a:lnTo>
                    <a:lnTo>
                      <a:pt x="2894" y="308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7" name="Google Shape;41537;p28"/>
              <p:cNvSpPr/>
              <p:nvPr/>
            </p:nvSpPr>
            <p:spPr>
              <a:xfrm>
                <a:off x="7242570" y="3844104"/>
                <a:ext cx="120912" cy="136286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3333" extrusionOk="0">
                    <a:moveTo>
                      <a:pt x="2008" y="1"/>
                    </a:moveTo>
                    <a:lnTo>
                      <a:pt x="389" y="1076"/>
                    </a:lnTo>
                    <a:lnTo>
                      <a:pt x="1" y="2208"/>
                    </a:lnTo>
                    <a:lnTo>
                      <a:pt x="1143" y="3333"/>
                    </a:lnTo>
                    <a:lnTo>
                      <a:pt x="2956" y="2058"/>
                    </a:lnTo>
                    <a:lnTo>
                      <a:pt x="2573" y="995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8" name="Google Shape;41538;p28"/>
              <p:cNvSpPr/>
              <p:nvPr/>
            </p:nvSpPr>
            <p:spPr>
              <a:xfrm>
                <a:off x="7335104" y="3930709"/>
                <a:ext cx="48659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877" extrusionOk="0">
                    <a:moveTo>
                      <a:pt x="1190" y="1"/>
                    </a:moveTo>
                    <a:lnTo>
                      <a:pt x="1" y="1102"/>
                    </a:lnTo>
                    <a:cubicBezTo>
                      <a:pt x="63" y="1363"/>
                      <a:pt x="134" y="1620"/>
                      <a:pt x="207" y="1876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9" name="Google Shape;41539;p28"/>
              <p:cNvSpPr/>
              <p:nvPr/>
            </p:nvSpPr>
            <p:spPr>
              <a:xfrm>
                <a:off x="7110577" y="3890309"/>
                <a:ext cx="112611" cy="16809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4111" extrusionOk="0">
                    <a:moveTo>
                      <a:pt x="1886" y="0"/>
                    </a:moveTo>
                    <a:lnTo>
                      <a:pt x="1739" y="284"/>
                    </a:lnTo>
                    <a:lnTo>
                      <a:pt x="804" y="1386"/>
                    </a:lnTo>
                    <a:lnTo>
                      <a:pt x="1" y="1249"/>
                    </a:lnTo>
                    <a:lnTo>
                      <a:pt x="672" y="4110"/>
                    </a:lnTo>
                    <a:lnTo>
                      <a:pt x="1362" y="3328"/>
                    </a:lnTo>
                    <a:lnTo>
                      <a:pt x="1756" y="3287"/>
                    </a:lnTo>
                    <a:cubicBezTo>
                      <a:pt x="2093" y="2537"/>
                      <a:pt x="2426" y="1784"/>
                      <a:pt x="2753" y="1030"/>
                    </a:cubicBezTo>
                    <a:lnTo>
                      <a:pt x="2753" y="1030"/>
                    </a:lnTo>
                    <a:lnTo>
                      <a:pt x="2238" y="1118"/>
                    </a:lnTo>
                    <a:lnTo>
                      <a:pt x="2696" y="253"/>
                    </a:lnTo>
                    <a:cubicBezTo>
                      <a:pt x="2428" y="163"/>
                      <a:pt x="2155" y="86"/>
                      <a:pt x="1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0" name="Google Shape;41540;p28"/>
              <p:cNvSpPr/>
              <p:nvPr/>
            </p:nvSpPr>
            <p:spPr>
              <a:xfrm>
                <a:off x="7406171" y="3771278"/>
                <a:ext cx="54384" cy="4898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98" extrusionOk="0">
                    <a:moveTo>
                      <a:pt x="1005" y="1"/>
                    </a:moveTo>
                    <a:cubicBezTo>
                      <a:pt x="670" y="1"/>
                      <a:pt x="0" y="151"/>
                      <a:pt x="0" y="151"/>
                    </a:cubicBezTo>
                    <a:lnTo>
                      <a:pt x="478" y="1198"/>
                    </a:lnTo>
                    <a:lnTo>
                      <a:pt x="966" y="1012"/>
                    </a:lnTo>
                    <a:lnTo>
                      <a:pt x="1330" y="318"/>
                    </a:lnTo>
                    <a:cubicBezTo>
                      <a:pt x="1284" y="181"/>
                      <a:pt x="1230" y="62"/>
                      <a:pt x="1167" y="26"/>
                    </a:cubicBezTo>
                    <a:cubicBezTo>
                      <a:pt x="1136" y="8"/>
                      <a:pt x="1079" y="1"/>
                      <a:pt x="10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1" name="Google Shape;41541;p28"/>
              <p:cNvSpPr/>
              <p:nvPr/>
            </p:nvSpPr>
            <p:spPr>
              <a:xfrm>
                <a:off x="7181480" y="4202832"/>
                <a:ext cx="51726" cy="3582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876" extrusionOk="0">
                    <a:moveTo>
                      <a:pt x="885" y="0"/>
                    </a:moveTo>
                    <a:lnTo>
                      <a:pt x="0" y="402"/>
                    </a:lnTo>
                    <a:lnTo>
                      <a:pt x="999" y="876"/>
                    </a:lnTo>
                    <a:lnTo>
                      <a:pt x="1265" y="369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2" name="Google Shape;41542;p28"/>
              <p:cNvSpPr/>
              <p:nvPr/>
            </p:nvSpPr>
            <p:spPr>
              <a:xfrm>
                <a:off x="6908090" y="3243593"/>
                <a:ext cx="183678" cy="318206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782" extrusionOk="0">
                    <a:moveTo>
                      <a:pt x="4491" y="0"/>
                    </a:moveTo>
                    <a:lnTo>
                      <a:pt x="2440" y="987"/>
                    </a:lnTo>
                    <a:cubicBezTo>
                      <a:pt x="1207" y="3597"/>
                      <a:pt x="157" y="5834"/>
                      <a:pt x="157" y="5834"/>
                    </a:cubicBezTo>
                    <a:lnTo>
                      <a:pt x="1" y="7093"/>
                    </a:lnTo>
                    <a:lnTo>
                      <a:pt x="1409" y="7781"/>
                    </a:lnTo>
                    <a:lnTo>
                      <a:pt x="3750" y="6265"/>
                    </a:lnTo>
                    <a:lnTo>
                      <a:pt x="4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3" name="Google Shape;41543;p28"/>
              <p:cNvSpPr/>
              <p:nvPr/>
            </p:nvSpPr>
            <p:spPr>
              <a:xfrm>
                <a:off x="7083998" y="3002669"/>
                <a:ext cx="213773" cy="25629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268" extrusionOk="0">
                    <a:moveTo>
                      <a:pt x="3110" y="1"/>
                    </a:moveTo>
                    <a:cubicBezTo>
                      <a:pt x="2716" y="147"/>
                      <a:pt x="1682" y="751"/>
                      <a:pt x="792" y="1290"/>
                    </a:cubicBezTo>
                    <a:cubicBezTo>
                      <a:pt x="549" y="1797"/>
                      <a:pt x="282" y="2358"/>
                      <a:pt x="1" y="2948"/>
                    </a:cubicBezTo>
                    <a:lnTo>
                      <a:pt x="3073" y="6267"/>
                    </a:lnTo>
                    <a:lnTo>
                      <a:pt x="5228" y="3529"/>
                    </a:lnTo>
                    <a:lnTo>
                      <a:pt x="31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4" name="Google Shape;41544;p28"/>
              <p:cNvSpPr/>
              <p:nvPr/>
            </p:nvSpPr>
            <p:spPr>
              <a:xfrm>
                <a:off x="7129468" y="3382537"/>
                <a:ext cx="201342" cy="133506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3265" extrusionOk="0">
                    <a:moveTo>
                      <a:pt x="1" y="0"/>
                    </a:moveTo>
                    <a:lnTo>
                      <a:pt x="694" y="3265"/>
                    </a:lnTo>
                    <a:lnTo>
                      <a:pt x="3588" y="3247"/>
                    </a:lnTo>
                    <a:cubicBezTo>
                      <a:pt x="3588" y="3247"/>
                      <a:pt x="4924" y="1612"/>
                      <a:pt x="3732" y="1612"/>
                    </a:cubicBezTo>
                    <a:cubicBezTo>
                      <a:pt x="3729" y="1612"/>
                      <a:pt x="3727" y="1612"/>
                      <a:pt x="3724" y="1612"/>
                    </a:cubicBezTo>
                    <a:cubicBezTo>
                      <a:pt x="3721" y="1612"/>
                      <a:pt x="3719" y="1612"/>
                      <a:pt x="3716" y="1612"/>
                    </a:cubicBezTo>
                    <a:cubicBezTo>
                      <a:pt x="2507" y="161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5" name="Google Shape;41545;p28"/>
              <p:cNvSpPr/>
              <p:nvPr/>
            </p:nvSpPr>
            <p:spPr>
              <a:xfrm>
                <a:off x="6899953" y="3661898"/>
                <a:ext cx="354966" cy="21810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5334" extrusionOk="0">
                    <a:moveTo>
                      <a:pt x="2155" y="1"/>
                    </a:moveTo>
                    <a:lnTo>
                      <a:pt x="0" y="2738"/>
                    </a:lnTo>
                    <a:lnTo>
                      <a:pt x="3459" y="4624"/>
                    </a:lnTo>
                    <a:cubicBezTo>
                      <a:pt x="3459" y="4624"/>
                      <a:pt x="5097" y="5333"/>
                      <a:pt x="6240" y="5333"/>
                    </a:cubicBezTo>
                    <a:cubicBezTo>
                      <a:pt x="6820" y="5333"/>
                      <a:pt x="7272" y="5151"/>
                      <a:pt x="7317" y="4600"/>
                    </a:cubicBezTo>
                    <a:cubicBezTo>
                      <a:pt x="7445" y="3061"/>
                      <a:pt x="8681" y="1032"/>
                      <a:pt x="7801" y="1032"/>
                    </a:cubicBezTo>
                    <a:cubicBezTo>
                      <a:pt x="7746" y="1032"/>
                      <a:pt x="7683" y="1040"/>
                      <a:pt x="7611" y="1056"/>
                    </a:cubicBezTo>
                    <a:cubicBezTo>
                      <a:pt x="6382" y="1336"/>
                      <a:pt x="3925" y="1896"/>
                      <a:pt x="3925" y="1896"/>
                    </a:cubicBezTo>
                    <a:lnTo>
                      <a:pt x="21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6" name="Google Shape;41546;p28"/>
              <p:cNvSpPr/>
              <p:nvPr/>
            </p:nvSpPr>
            <p:spPr>
              <a:xfrm>
                <a:off x="7092217" y="3593939"/>
                <a:ext cx="134365" cy="784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918" extrusionOk="0">
                    <a:moveTo>
                      <a:pt x="1930" y="0"/>
                    </a:moveTo>
                    <a:lnTo>
                      <a:pt x="0" y="12"/>
                    </a:lnTo>
                    <a:lnTo>
                      <a:pt x="324" y="1917"/>
                    </a:lnTo>
                    <a:lnTo>
                      <a:pt x="3286" y="1082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7" name="Google Shape;41547;p28"/>
              <p:cNvSpPr/>
              <p:nvPr/>
            </p:nvSpPr>
            <p:spPr>
              <a:xfrm>
                <a:off x="7351951" y="3458674"/>
                <a:ext cx="172106" cy="278216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6804" extrusionOk="0">
                    <a:moveTo>
                      <a:pt x="1877" y="0"/>
                    </a:moveTo>
                    <a:lnTo>
                      <a:pt x="1" y="5188"/>
                    </a:lnTo>
                    <a:lnTo>
                      <a:pt x="3242" y="6803"/>
                    </a:lnTo>
                    <a:lnTo>
                      <a:pt x="4209" y="4768"/>
                    </a:lnTo>
                    <a:lnTo>
                      <a:pt x="4136" y="864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8" name="Google Shape;41548;p28"/>
              <p:cNvSpPr/>
              <p:nvPr/>
            </p:nvSpPr>
            <p:spPr>
              <a:xfrm>
                <a:off x="7445098" y="3161527"/>
                <a:ext cx="72784" cy="15460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781" extrusionOk="0">
                    <a:moveTo>
                      <a:pt x="1077" y="1"/>
                    </a:moveTo>
                    <a:lnTo>
                      <a:pt x="0" y="2153"/>
                    </a:lnTo>
                    <a:lnTo>
                      <a:pt x="1070" y="3781"/>
                    </a:lnTo>
                    <a:lnTo>
                      <a:pt x="1779" y="3777"/>
                    </a:lnTo>
                    <a:lnTo>
                      <a:pt x="1720" y="572"/>
                    </a:lnTo>
                    <a:cubicBezTo>
                      <a:pt x="1720" y="572"/>
                      <a:pt x="1479" y="352"/>
                      <a:pt x="10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9" name="Google Shape;41549;p28"/>
              <p:cNvSpPr/>
              <p:nvPr/>
            </p:nvSpPr>
            <p:spPr>
              <a:xfrm>
                <a:off x="7296054" y="3049734"/>
                <a:ext cx="110771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286" extrusionOk="0">
                    <a:moveTo>
                      <a:pt x="1396" y="1"/>
                    </a:moveTo>
                    <a:lnTo>
                      <a:pt x="0" y="394"/>
                    </a:lnTo>
                    <a:lnTo>
                      <a:pt x="2495" y="2286"/>
                    </a:lnTo>
                    <a:lnTo>
                      <a:pt x="2709" y="1035"/>
                    </a:lnTo>
                    <a:cubicBezTo>
                      <a:pt x="2290" y="694"/>
                      <a:pt x="1846" y="343"/>
                      <a:pt x="1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0" name="Google Shape;41550;p28"/>
              <p:cNvSpPr/>
              <p:nvPr/>
            </p:nvSpPr>
            <p:spPr>
              <a:xfrm>
                <a:off x="7116383" y="3298754"/>
                <a:ext cx="9224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391" extrusionOk="0">
                    <a:moveTo>
                      <a:pt x="557" y="0"/>
                    </a:moveTo>
                    <a:cubicBezTo>
                      <a:pt x="557" y="0"/>
                      <a:pt x="1" y="1257"/>
                      <a:pt x="323" y="1257"/>
                    </a:cubicBezTo>
                    <a:cubicBezTo>
                      <a:pt x="335" y="1257"/>
                      <a:pt x="349" y="1255"/>
                      <a:pt x="364" y="1251"/>
                    </a:cubicBezTo>
                    <a:cubicBezTo>
                      <a:pt x="435" y="1234"/>
                      <a:pt x="539" y="1226"/>
                      <a:pt x="662" y="1226"/>
                    </a:cubicBezTo>
                    <a:cubicBezTo>
                      <a:pt x="1244" y="1226"/>
                      <a:pt x="2256" y="1391"/>
                      <a:pt x="2256" y="1391"/>
                    </a:cubicBezTo>
                    <a:cubicBezTo>
                      <a:pt x="2256" y="1391"/>
                      <a:pt x="2183" y="141"/>
                      <a:pt x="1965" y="91"/>
                    </a:cubicBezTo>
                    <a:cubicBezTo>
                      <a:pt x="1748" y="43"/>
                      <a:pt x="557" y="0"/>
                      <a:pt x="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1" name="Google Shape;41551;p28"/>
              <p:cNvSpPr/>
              <p:nvPr/>
            </p:nvSpPr>
            <p:spPr>
              <a:xfrm>
                <a:off x="7336085" y="3329830"/>
                <a:ext cx="138617" cy="145568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3560" extrusionOk="0">
                    <a:moveTo>
                      <a:pt x="1537" y="1"/>
                    </a:moveTo>
                    <a:lnTo>
                      <a:pt x="0" y="1461"/>
                    </a:lnTo>
                    <a:lnTo>
                      <a:pt x="534" y="3559"/>
                    </a:lnTo>
                    <a:lnTo>
                      <a:pt x="2413" y="2247"/>
                    </a:lnTo>
                    <a:cubicBezTo>
                      <a:pt x="2413" y="2247"/>
                      <a:pt x="2877" y="2779"/>
                      <a:pt x="3005" y="2779"/>
                    </a:cubicBezTo>
                    <a:cubicBezTo>
                      <a:pt x="3023" y="2779"/>
                      <a:pt x="3034" y="2768"/>
                      <a:pt x="3036" y="2743"/>
                    </a:cubicBezTo>
                    <a:cubicBezTo>
                      <a:pt x="3053" y="2543"/>
                      <a:pt x="3390" y="1141"/>
                      <a:pt x="3390" y="1141"/>
                    </a:cubicBezTo>
                    <a:lnTo>
                      <a:pt x="2120" y="448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2" name="Google Shape;41552;p28"/>
              <p:cNvSpPr/>
              <p:nvPr/>
            </p:nvSpPr>
            <p:spPr>
              <a:xfrm>
                <a:off x="7299448" y="3494003"/>
                <a:ext cx="90530" cy="7965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1948" extrusionOk="0">
                    <a:moveTo>
                      <a:pt x="375" y="1"/>
                    </a:moveTo>
                    <a:lnTo>
                      <a:pt x="1" y="1304"/>
                    </a:lnTo>
                    <a:lnTo>
                      <a:pt x="1010" y="1948"/>
                    </a:lnTo>
                    <a:lnTo>
                      <a:pt x="1457" y="1895"/>
                    </a:lnTo>
                    <a:cubicBezTo>
                      <a:pt x="1457" y="1895"/>
                      <a:pt x="2213" y="239"/>
                      <a:pt x="2085" y="191"/>
                    </a:cubicBezTo>
                    <a:cubicBezTo>
                      <a:pt x="2073" y="186"/>
                      <a:pt x="2055" y="184"/>
                      <a:pt x="2032" y="184"/>
                    </a:cubicBezTo>
                    <a:cubicBezTo>
                      <a:pt x="1795" y="184"/>
                      <a:pt x="1006" y="397"/>
                      <a:pt x="1006" y="397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3" name="Google Shape;41553;p28"/>
              <p:cNvSpPr/>
              <p:nvPr/>
            </p:nvSpPr>
            <p:spPr>
              <a:xfrm>
                <a:off x="7082158" y="3440110"/>
                <a:ext cx="57573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026" extrusionOk="0">
                    <a:moveTo>
                      <a:pt x="310" y="1"/>
                    </a:moveTo>
                    <a:cubicBezTo>
                      <a:pt x="310" y="1"/>
                      <a:pt x="0" y="1603"/>
                      <a:pt x="262" y="1652"/>
                    </a:cubicBezTo>
                    <a:cubicBezTo>
                      <a:pt x="486" y="1693"/>
                      <a:pt x="1272" y="2026"/>
                      <a:pt x="1388" y="2026"/>
                    </a:cubicBezTo>
                    <a:cubicBezTo>
                      <a:pt x="1407" y="2026"/>
                      <a:pt x="1408" y="2016"/>
                      <a:pt x="1384" y="1995"/>
                    </a:cubicBezTo>
                    <a:cubicBezTo>
                      <a:pt x="1219" y="1847"/>
                      <a:pt x="1030" y="397"/>
                      <a:pt x="1030" y="397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4" name="Google Shape;41554;p28"/>
              <p:cNvSpPr/>
              <p:nvPr/>
            </p:nvSpPr>
            <p:spPr>
              <a:xfrm>
                <a:off x="7185651" y="3361520"/>
                <a:ext cx="87832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551" extrusionOk="0">
                    <a:moveTo>
                      <a:pt x="1346" y="1"/>
                    </a:moveTo>
                    <a:cubicBezTo>
                      <a:pt x="1346" y="1"/>
                      <a:pt x="0" y="759"/>
                      <a:pt x="217" y="808"/>
                    </a:cubicBezTo>
                    <a:cubicBezTo>
                      <a:pt x="434" y="856"/>
                      <a:pt x="1439" y="1551"/>
                      <a:pt x="1439" y="1551"/>
                    </a:cubicBezTo>
                    <a:lnTo>
                      <a:pt x="2148" y="1546"/>
                    </a:lnTo>
                    <a:lnTo>
                      <a:pt x="1984" y="8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5" name="Google Shape;41555;p28"/>
              <p:cNvSpPr/>
              <p:nvPr/>
            </p:nvSpPr>
            <p:spPr>
              <a:xfrm>
                <a:off x="7098392" y="3215011"/>
                <a:ext cx="80840" cy="7172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754" extrusionOk="0">
                    <a:moveTo>
                      <a:pt x="502" y="1"/>
                    </a:moveTo>
                    <a:lnTo>
                      <a:pt x="35" y="304"/>
                    </a:lnTo>
                    <a:cubicBezTo>
                      <a:pt x="35" y="304"/>
                      <a:pt x="0" y="1754"/>
                      <a:pt x="256" y="1754"/>
                    </a:cubicBezTo>
                    <a:cubicBezTo>
                      <a:pt x="260" y="1754"/>
                      <a:pt x="264" y="1753"/>
                      <a:pt x="269" y="1753"/>
                    </a:cubicBezTo>
                    <a:cubicBezTo>
                      <a:pt x="537" y="1701"/>
                      <a:pt x="1977" y="1343"/>
                      <a:pt x="1721" y="1343"/>
                    </a:cubicBezTo>
                    <a:cubicBezTo>
                      <a:pt x="1720" y="1343"/>
                      <a:pt x="1720" y="1343"/>
                      <a:pt x="1719" y="1343"/>
                    </a:cubicBezTo>
                    <a:cubicBezTo>
                      <a:pt x="1719" y="1343"/>
                      <a:pt x="1719" y="1343"/>
                      <a:pt x="1719" y="1343"/>
                    </a:cubicBezTo>
                    <a:cubicBezTo>
                      <a:pt x="1452" y="1343"/>
                      <a:pt x="50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6" name="Google Shape;41556;p28"/>
              <p:cNvSpPr/>
              <p:nvPr/>
            </p:nvSpPr>
            <p:spPr>
              <a:xfrm>
                <a:off x="6981733" y="3542663"/>
                <a:ext cx="96051" cy="100262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52" extrusionOk="0">
                    <a:moveTo>
                      <a:pt x="1850" y="0"/>
                    </a:moveTo>
                    <a:lnTo>
                      <a:pt x="0" y="962"/>
                    </a:lnTo>
                    <a:lnTo>
                      <a:pt x="364" y="1910"/>
                    </a:lnTo>
                    <a:lnTo>
                      <a:pt x="1647" y="2452"/>
                    </a:lnTo>
                    <a:lnTo>
                      <a:pt x="2027" y="1600"/>
                    </a:lnTo>
                    <a:lnTo>
                      <a:pt x="2349" y="397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7" name="Google Shape;41557;p28"/>
              <p:cNvSpPr/>
              <p:nvPr/>
            </p:nvSpPr>
            <p:spPr>
              <a:xfrm>
                <a:off x="7098351" y="3307095"/>
                <a:ext cx="19014" cy="6137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501" extrusionOk="0">
                    <a:moveTo>
                      <a:pt x="361" y="0"/>
                    </a:moveTo>
                    <a:lnTo>
                      <a:pt x="1" y="602"/>
                    </a:lnTo>
                    <a:lnTo>
                      <a:pt x="281" y="1501"/>
                    </a:lnTo>
                    <a:lnTo>
                      <a:pt x="465" y="3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8" name="Google Shape;41558;p28"/>
              <p:cNvSpPr/>
              <p:nvPr/>
            </p:nvSpPr>
            <p:spPr>
              <a:xfrm>
                <a:off x="6894228" y="3562535"/>
                <a:ext cx="41994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047" extrusionOk="0">
                    <a:moveTo>
                      <a:pt x="252" y="1"/>
                    </a:moveTo>
                    <a:lnTo>
                      <a:pt x="1" y="2046"/>
                    </a:lnTo>
                    <a:cubicBezTo>
                      <a:pt x="250" y="1645"/>
                      <a:pt x="605" y="1058"/>
                      <a:pt x="800" y="634"/>
                    </a:cubicBezTo>
                    <a:cubicBezTo>
                      <a:pt x="1026" y="143"/>
                      <a:pt x="592" y="47"/>
                      <a:pt x="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9" name="Google Shape;41559;p28"/>
              <p:cNvSpPr/>
              <p:nvPr/>
            </p:nvSpPr>
            <p:spPr>
              <a:xfrm>
                <a:off x="6898767" y="3602566"/>
                <a:ext cx="87791" cy="10496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567" extrusionOk="0">
                    <a:moveTo>
                      <a:pt x="1184" y="1"/>
                    </a:moveTo>
                    <a:cubicBezTo>
                      <a:pt x="1039" y="1"/>
                      <a:pt x="313" y="1460"/>
                      <a:pt x="0" y="1560"/>
                    </a:cubicBezTo>
                    <a:cubicBezTo>
                      <a:pt x="0" y="1560"/>
                      <a:pt x="545" y="2457"/>
                      <a:pt x="669" y="2557"/>
                    </a:cubicBezTo>
                    <a:cubicBezTo>
                      <a:pt x="677" y="2563"/>
                      <a:pt x="686" y="2566"/>
                      <a:pt x="696" y="2566"/>
                    </a:cubicBezTo>
                    <a:cubicBezTo>
                      <a:pt x="835" y="2566"/>
                      <a:pt x="1117" y="1954"/>
                      <a:pt x="1117" y="1954"/>
                    </a:cubicBezTo>
                    <a:cubicBezTo>
                      <a:pt x="1117" y="1954"/>
                      <a:pt x="1848" y="1149"/>
                      <a:pt x="1997" y="948"/>
                    </a:cubicBezTo>
                    <a:cubicBezTo>
                      <a:pt x="2147" y="747"/>
                      <a:pt x="1903" y="497"/>
                      <a:pt x="1782" y="349"/>
                    </a:cubicBezTo>
                    <a:cubicBezTo>
                      <a:pt x="1661" y="200"/>
                      <a:pt x="1319" y="51"/>
                      <a:pt x="1190" y="2"/>
                    </a:cubicBezTo>
                    <a:cubicBezTo>
                      <a:pt x="1188" y="1"/>
                      <a:pt x="1186" y="1"/>
                      <a:pt x="11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0" name="Google Shape;41560;p28"/>
              <p:cNvSpPr/>
              <p:nvPr/>
            </p:nvSpPr>
            <p:spPr>
              <a:xfrm>
                <a:off x="6882574" y="3684755"/>
                <a:ext cx="29359" cy="5593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68" extrusionOk="0">
                    <a:moveTo>
                      <a:pt x="358" y="0"/>
                    </a:moveTo>
                    <a:lnTo>
                      <a:pt x="152" y="144"/>
                    </a:lnTo>
                    <a:lnTo>
                      <a:pt x="0" y="1368"/>
                    </a:lnTo>
                    <a:lnTo>
                      <a:pt x="718" y="999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1" name="Google Shape;41561;p28"/>
              <p:cNvSpPr/>
              <p:nvPr/>
            </p:nvSpPr>
            <p:spPr>
              <a:xfrm>
                <a:off x="7005285" y="3647300"/>
                <a:ext cx="45388" cy="4681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45" extrusionOk="0">
                    <a:moveTo>
                      <a:pt x="0" y="0"/>
                    </a:moveTo>
                    <a:lnTo>
                      <a:pt x="11" y="400"/>
                    </a:lnTo>
                    <a:lnTo>
                      <a:pt x="967" y="1144"/>
                    </a:lnTo>
                    <a:cubicBezTo>
                      <a:pt x="967" y="1144"/>
                      <a:pt x="1109" y="493"/>
                      <a:pt x="941" y="394"/>
                    </a:cubicBezTo>
                    <a:cubicBezTo>
                      <a:pt x="772" y="295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2" name="Google Shape;41562;p28"/>
              <p:cNvSpPr/>
              <p:nvPr/>
            </p:nvSpPr>
            <p:spPr>
              <a:xfrm>
                <a:off x="7188472" y="3537183"/>
                <a:ext cx="111303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1815" extrusionOk="0">
                    <a:moveTo>
                      <a:pt x="2205" y="0"/>
                    </a:moveTo>
                    <a:lnTo>
                      <a:pt x="551" y="11"/>
                    </a:lnTo>
                    <a:cubicBezTo>
                      <a:pt x="380" y="428"/>
                      <a:pt x="196" y="840"/>
                      <a:pt x="0" y="1246"/>
                    </a:cubicBezTo>
                    <a:lnTo>
                      <a:pt x="633" y="1814"/>
                    </a:lnTo>
                    <a:cubicBezTo>
                      <a:pt x="1329" y="1484"/>
                      <a:pt x="2024" y="1159"/>
                      <a:pt x="2722" y="837"/>
                    </a:cubicBezTo>
                    <a:lnTo>
                      <a:pt x="2344" y="450"/>
                    </a:lnTo>
                    <a:lnTo>
                      <a:pt x="22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3" name="Google Shape;41563;p28"/>
              <p:cNvSpPr/>
              <p:nvPr/>
            </p:nvSpPr>
            <p:spPr>
              <a:xfrm>
                <a:off x="7121535" y="3657441"/>
                <a:ext cx="90980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384" extrusionOk="0">
                    <a:moveTo>
                      <a:pt x="1871" y="1"/>
                    </a:moveTo>
                    <a:lnTo>
                      <a:pt x="1" y="685"/>
                    </a:lnTo>
                    <a:lnTo>
                      <a:pt x="208" y="1384"/>
                    </a:lnTo>
                    <a:lnTo>
                      <a:pt x="1102" y="1278"/>
                    </a:lnTo>
                    <a:lnTo>
                      <a:pt x="2225" y="851"/>
                    </a:lnTo>
                    <a:cubicBezTo>
                      <a:pt x="2105" y="569"/>
                      <a:pt x="1981" y="288"/>
                      <a:pt x="18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4" name="Google Shape;41564;p28"/>
              <p:cNvSpPr/>
              <p:nvPr/>
            </p:nvSpPr>
            <p:spPr>
              <a:xfrm>
                <a:off x="7211902" y="3586701"/>
                <a:ext cx="152315" cy="122138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987" extrusionOk="0">
                    <a:moveTo>
                      <a:pt x="2515" y="0"/>
                    </a:moveTo>
                    <a:cubicBezTo>
                      <a:pt x="1826" y="313"/>
                      <a:pt x="1139" y="633"/>
                      <a:pt x="454" y="957"/>
                    </a:cubicBezTo>
                    <a:lnTo>
                      <a:pt x="837" y="1301"/>
                    </a:lnTo>
                    <a:lnTo>
                      <a:pt x="0" y="1607"/>
                    </a:lnTo>
                    <a:cubicBezTo>
                      <a:pt x="115" y="1891"/>
                      <a:pt x="239" y="2168"/>
                      <a:pt x="356" y="2451"/>
                    </a:cubicBezTo>
                    <a:lnTo>
                      <a:pt x="629" y="2347"/>
                    </a:lnTo>
                    <a:lnTo>
                      <a:pt x="1921" y="2240"/>
                    </a:lnTo>
                    <a:lnTo>
                      <a:pt x="2346" y="2987"/>
                    </a:lnTo>
                    <a:lnTo>
                      <a:pt x="3725" y="227"/>
                    </a:lnTo>
                    <a:lnTo>
                      <a:pt x="2791" y="283"/>
                    </a:lnTo>
                    <a:lnTo>
                      <a:pt x="25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5" name="Google Shape;41565;p28"/>
              <p:cNvSpPr/>
              <p:nvPr/>
            </p:nvSpPr>
            <p:spPr>
              <a:xfrm>
                <a:off x="7246454" y="3267432"/>
                <a:ext cx="53075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82" extrusionOk="0">
                    <a:moveTo>
                      <a:pt x="24" y="1"/>
                    </a:moveTo>
                    <a:lnTo>
                      <a:pt x="0" y="773"/>
                    </a:lnTo>
                    <a:lnTo>
                      <a:pt x="828" y="1449"/>
                    </a:lnTo>
                    <a:lnTo>
                      <a:pt x="834" y="1857"/>
                    </a:lnTo>
                    <a:lnTo>
                      <a:pt x="1298" y="2081"/>
                    </a:lnTo>
                    <a:lnTo>
                      <a:pt x="736" y="132"/>
                    </a:lnTo>
                    <a:cubicBezTo>
                      <a:pt x="735" y="132"/>
                      <a:pt x="734" y="132"/>
                      <a:pt x="732" y="132"/>
                    </a:cubicBezTo>
                    <a:cubicBezTo>
                      <a:pt x="567" y="132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6" name="Google Shape;41566;p28"/>
              <p:cNvSpPr/>
              <p:nvPr/>
            </p:nvSpPr>
            <p:spPr>
              <a:xfrm>
                <a:off x="7398606" y="3286200"/>
                <a:ext cx="34511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086" extrusionOk="0">
                    <a:moveTo>
                      <a:pt x="1" y="0"/>
                    </a:moveTo>
                    <a:lnTo>
                      <a:pt x="193" y="589"/>
                    </a:lnTo>
                    <a:lnTo>
                      <a:pt x="755" y="1085"/>
                    </a:lnTo>
                    <a:lnTo>
                      <a:pt x="844" y="4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7" name="Google Shape;41567;p28"/>
              <p:cNvSpPr/>
              <p:nvPr/>
            </p:nvSpPr>
            <p:spPr>
              <a:xfrm>
                <a:off x="7400119" y="3115198"/>
                <a:ext cx="62684" cy="12798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3130" extrusionOk="0">
                    <a:moveTo>
                      <a:pt x="851" y="0"/>
                    </a:moveTo>
                    <a:lnTo>
                      <a:pt x="1" y="2775"/>
                    </a:lnTo>
                    <a:cubicBezTo>
                      <a:pt x="1" y="2775"/>
                      <a:pt x="316" y="3129"/>
                      <a:pt x="422" y="3129"/>
                    </a:cubicBezTo>
                    <a:cubicBezTo>
                      <a:pt x="442" y="3129"/>
                      <a:pt x="454" y="3117"/>
                      <a:pt x="456" y="3089"/>
                    </a:cubicBezTo>
                    <a:cubicBezTo>
                      <a:pt x="467" y="2967"/>
                      <a:pt x="1109" y="1520"/>
                      <a:pt x="1532" y="575"/>
                    </a:cubicBezTo>
                    <a:cubicBezTo>
                      <a:pt x="1323" y="397"/>
                      <a:pt x="1094" y="203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8" name="Google Shape;41568;p28"/>
              <p:cNvSpPr/>
              <p:nvPr/>
            </p:nvSpPr>
            <p:spPr>
              <a:xfrm>
                <a:off x="7300184" y="3176820"/>
                <a:ext cx="80962" cy="6280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536" extrusionOk="0">
                    <a:moveTo>
                      <a:pt x="1167" y="1"/>
                    </a:moveTo>
                    <a:lnTo>
                      <a:pt x="0" y="1535"/>
                    </a:lnTo>
                    <a:lnTo>
                      <a:pt x="0" y="1535"/>
                    </a:lnTo>
                    <a:lnTo>
                      <a:pt x="673" y="1238"/>
                    </a:lnTo>
                    <a:lnTo>
                      <a:pt x="1980" y="12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9" name="Google Shape;41569;p28"/>
              <p:cNvSpPr/>
              <p:nvPr/>
            </p:nvSpPr>
            <p:spPr>
              <a:xfrm>
                <a:off x="6786156" y="4247606"/>
                <a:ext cx="156731" cy="384243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9397" extrusionOk="0">
                    <a:moveTo>
                      <a:pt x="3832" y="1"/>
                    </a:moveTo>
                    <a:lnTo>
                      <a:pt x="655" y="1428"/>
                    </a:lnTo>
                    <a:lnTo>
                      <a:pt x="1" y="6743"/>
                    </a:lnTo>
                    <a:lnTo>
                      <a:pt x="1957" y="9396"/>
                    </a:lnTo>
                    <a:lnTo>
                      <a:pt x="3704" y="5313"/>
                    </a:lnTo>
                    <a:lnTo>
                      <a:pt x="38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0" name="Google Shape;41570;p28"/>
              <p:cNvSpPr/>
              <p:nvPr/>
            </p:nvSpPr>
            <p:spPr>
              <a:xfrm>
                <a:off x="6739459" y="4711135"/>
                <a:ext cx="184823" cy="21369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226" extrusionOk="0">
                    <a:moveTo>
                      <a:pt x="4520" y="1"/>
                    </a:moveTo>
                    <a:lnTo>
                      <a:pt x="563" y="106"/>
                    </a:lnTo>
                    <a:lnTo>
                      <a:pt x="1" y="4671"/>
                    </a:lnTo>
                    <a:lnTo>
                      <a:pt x="2871" y="5226"/>
                    </a:lnTo>
                    <a:cubicBezTo>
                      <a:pt x="3316" y="4324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1" name="Google Shape;41571;p28"/>
              <p:cNvSpPr/>
              <p:nvPr/>
            </p:nvSpPr>
            <p:spPr>
              <a:xfrm>
                <a:off x="6839844" y="3879351"/>
                <a:ext cx="64361" cy="22882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5596" extrusionOk="0">
                    <a:moveTo>
                      <a:pt x="1573" y="0"/>
                    </a:moveTo>
                    <a:lnTo>
                      <a:pt x="527" y="818"/>
                    </a:lnTo>
                    <a:lnTo>
                      <a:pt x="0" y="5091"/>
                    </a:lnTo>
                    <a:lnTo>
                      <a:pt x="257" y="5595"/>
                    </a:lnTo>
                    <a:lnTo>
                      <a:pt x="1376" y="4433"/>
                    </a:ln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2" name="Google Shape;41572;p28"/>
              <p:cNvSpPr/>
              <p:nvPr/>
            </p:nvSpPr>
            <p:spPr>
              <a:xfrm>
                <a:off x="7036648" y="4051375"/>
                <a:ext cx="140334" cy="235976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5771" extrusionOk="0">
                    <a:moveTo>
                      <a:pt x="1865" y="0"/>
                    </a:moveTo>
                    <a:lnTo>
                      <a:pt x="0" y="1939"/>
                    </a:lnTo>
                    <a:lnTo>
                      <a:pt x="832" y="4245"/>
                    </a:lnTo>
                    <a:lnTo>
                      <a:pt x="2100" y="5393"/>
                    </a:lnTo>
                    <a:lnTo>
                      <a:pt x="3432" y="5770"/>
                    </a:lnTo>
                    <a:lnTo>
                      <a:pt x="18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3" name="Google Shape;41573;p28"/>
              <p:cNvSpPr/>
              <p:nvPr/>
            </p:nvSpPr>
            <p:spPr>
              <a:xfrm>
                <a:off x="6769513" y="4595621"/>
                <a:ext cx="24984" cy="628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537" extrusionOk="0">
                    <a:moveTo>
                      <a:pt x="189" y="1"/>
                    </a:moveTo>
                    <a:lnTo>
                      <a:pt x="0" y="1536"/>
                    </a:lnTo>
                    <a:cubicBezTo>
                      <a:pt x="302" y="1252"/>
                      <a:pt x="611" y="953"/>
                      <a:pt x="611" y="953"/>
                    </a:cubicBezTo>
                    <a:cubicBezTo>
                      <a:pt x="611" y="953"/>
                      <a:pt x="400" y="231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4" name="Google Shape;41574;p28"/>
              <p:cNvSpPr/>
              <p:nvPr/>
            </p:nvSpPr>
            <p:spPr>
              <a:xfrm>
                <a:off x="6786360" y="4616843"/>
                <a:ext cx="83743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483" extrusionOk="0">
                    <a:moveTo>
                      <a:pt x="1036" y="0"/>
                    </a:moveTo>
                    <a:cubicBezTo>
                      <a:pt x="1000" y="0"/>
                      <a:pt x="971" y="13"/>
                      <a:pt x="951" y="40"/>
                    </a:cubicBezTo>
                    <a:cubicBezTo>
                      <a:pt x="786" y="271"/>
                      <a:pt x="1" y="1483"/>
                      <a:pt x="54" y="1483"/>
                    </a:cubicBezTo>
                    <a:cubicBezTo>
                      <a:pt x="59" y="1483"/>
                      <a:pt x="68" y="1476"/>
                      <a:pt x="82" y="1461"/>
                    </a:cubicBezTo>
                    <a:cubicBezTo>
                      <a:pt x="190" y="1348"/>
                      <a:pt x="682" y="1322"/>
                      <a:pt x="1123" y="1322"/>
                    </a:cubicBezTo>
                    <a:cubicBezTo>
                      <a:pt x="1520" y="1322"/>
                      <a:pt x="1875" y="1343"/>
                      <a:pt x="1875" y="1343"/>
                    </a:cubicBezTo>
                    <a:lnTo>
                      <a:pt x="2047" y="776"/>
                    </a:lnTo>
                    <a:cubicBezTo>
                      <a:pt x="2047" y="776"/>
                      <a:pt x="1323" y="0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5" name="Google Shape;41575;p28"/>
              <p:cNvSpPr/>
              <p:nvPr/>
            </p:nvSpPr>
            <p:spPr>
              <a:xfrm>
                <a:off x="6779572" y="4569942"/>
                <a:ext cx="29891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43" extrusionOk="0">
                    <a:moveTo>
                      <a:pt x="20" y="0"/>
                    </a:moveTo>
                    <a:lnTo>
                      <a:pt x="1" y="158"/>
                    </a:lnTo>
                    <a:lnTo>
                      <a:pt x="428" y="802"/>
                    </a:lnTo>
                    <a:lnTo>
                      <a:pt x="730" y="942"/>
                    </a:lnTo>
                    <a:lnTo>
                      <a:pt x="629" y="27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6" name="Google Shape;41576;p28"/>
              <p:cNvSpPr/>
              <p:nvPr/>
            </p:nvSpPr>
            <p:spPr>
              <a:xfrm>
                <a:off x="6975967" y="4335315"/>
                <a:ext cx="82884" cy="10406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545" extrusionOk="0">
                    <a:moveTo>
                      <a:pt x="862" y="0"/>
                    </a:moveTo>
                    <a:cubicBezTo>
                      <a:pt x="862" y="0"/>
                      <a:pt x="0" y="961"/>
                      <a:pt x="141" y="1137"/>
                    </a:cubicBezTo>
                    <a:cubicBezTo>
                      <a:pt x="284" y="1312"/>
                      <a:pt x="1214" y="2545"/>
                      <a:pt x="1214" y="2545"/>
                    </a:cubicBezTo>
                    <a:lnTo>
                      <a:pt x="2026" y="1054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7" name="Google Shape;41577;p28"/>
              <p:cNvSpPr/>
              <p:nvPr/>
            </p:nvSpPr>
            <p:spPr>
              <a:xfrm>
                <a:off x="7015957" y="4264126"/>
                <a:ext cx="72416" cy="88322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160" extrusionOk="0">
                    <a:moveTo>
                      <a:pt x="1061" y="0"/>
                    </a:moveTo>
                    <a:cubicBezTo>
                      <a:pt x="1061" y="0"/>
                      <a:pt x="92" y="360"/>
                      <a:pt x="47" y="537"/>
                    </a:cubicBezTo>
                    <a:cubicBezTo>
                      <a:pt x="0" y="715"/>
                      <a:pt x="850" y="2160"/>
                      <a:pt x="850" y="2160"/>
                    </a:cubicBezTo>
                    <a:lnTo>
                      <a:pt x="1771" y="881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8" name="Google Shape;41578;p28"/>
              <p:cNvSpPr/>
              <p:nvPr/>
            </p:nvSpPr>
            <p:spPr>
              <a:xfrm>
                <a:off x="7137237" y="4050803"/>
                <a:ext cx="68205" cy="89754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195" extrusionOk="0">
                    <a:moveTo>
                      <a:pt x="937" y="1"/>
                    </a:moveTo>
                    <a:lnTo>
                      <a:pt x="0" y="1103"/>
                    </a:lnTo>
                    <a:lnTo>
                      <a:pt x="817" y="2195"/>
                    </a:lnTo>
                    <a:lnTo>
                      <a:pt x="1668" y="1376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9" name="Google Shape;41579;p28"/>
              <p:cNvSpPr/>
              <p:nvPr/>
            </p:nvSpPr>
            <p:spPr>
              <a:xfrm>
                <a:off x="6913078" y="3986687"/>
                <a:ext cx="132647" cy="156772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834" extrusionOk="0">
                    <a:moveTo>
                      <a:pt x="2700" y="0"/>
                    </a:moveTo>
                    <a:lnTo>
                      <a:pt x="1191" y="80"/>
                    </a:lnTo>
                    <a:cubicBezTo>
                      <a:pt x="1191" y="80"/>
                      <a:pt x="1" y="2741"/>
                      <a:pt x="46" y="2952"/>
                    </a:cubicBezTo>
                    <a:cubicBezTo>
                      <a:pt x="90" y="3164"/>
                      <a:pt x="442" y="3834"/>
                      <a:pt x="442" y="3834"/>
                    </a:cubicBezTo>
                    <a:lnTo>
                      <a:pt x="2013" y="3754"/>
                    </a:lnTo>
                    <a:cubicBezTo>
                      <a:pt x="2013" y="3754"/>
                      <a:pt x="3159" y="1312"/>
                      <a:pt x="3197" y="1165"/>
                    </a:cubicBezTo>
                    <a:cubicBezTo>
                      <a:pt x="3244" y="988"/>
                      <a:pt x="2700" y="0"/>
                      <a:pt x="2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0" name="Google Shape;41580;p28"/>
              <p:cNvSpPr/>
              <p:nvPr/>
            </p:nvSpPr>
            <p:spPr>
              <a:xfrm>
                <a:off x="6868099" y="4154990"/>
                <a:ext cx="125164" cy="9862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412" extrusionOk="0">
                    <a:moveTo>
                      <a:pt x="1644" y="0"/>
                    </a:moveTo>
                    <a:cubicBezTo>
                      <a:pt x="1644" y="0"/>
                      <a:pt x="1512" y="461"/>
                      <a:pt x="1312" y="604"/>
                    </a:cubicBezTo>
                    <a:cubicBezTo>
                      <a:pt x="1113" y="746"/>
                      <a:pt x="548" y="1139"/>
                      <a:pt x="548" y="1139"/>
                    </a:cubicBezTo>
                    <a:cubicBezTo>
                      <a:pt x="548" y="1139"/>
                      <a:pt x="1" y="1319"/>
                      <a:pt x="108" y="1531"/>
                    </a:cubicBezTo>
                    <a:cubicBezTo>
                      <a:pt x="216" y="1742"/>
                      <a:pt x="568" y="2412"/>
                      <a:pt x="568" y="2412"/>
                    </a:cubicBezTo>
                    <a:lnTo>
                      <a:pt x="1667" y="1981"/>
                    </a:lnTo>
                    <a:lnTo>
                      <a:pt x="1879" y="1349"/>
                    </a:lnTo>
                    <a:lnTo>
                      <a:pt x="2216" y="1412"/>
                    </a:lnTo>
                    <a:cubicBezTo>
                      <a:pt x="2216" y="1412"/>
                      <a:pt x="2450" y="1529"/>
                      <a:pt x="2600" y="1529"/>
                    </a:cubicBezTo>
                    <a:cubicBezTo>
                      <a:pt x="2650" y="1529"/>
                      <a:pt x="2691" y="1515"/>
                      <a:pt x="2710" y="1479"/>
                    </a:cubicBezTo>
                    <a:cubicBezTo>
                      <a:pt x="2785" y="1338"/>
                      <a:pt x="3061" y="274"/>
                      <a:pt x="3061" y="274"/>
                    </a:cubicBezTo>
                    <a:lnTo>
                      <a:pt x="1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1" name="Google Shape;41581;p28"/>
              <p:cNvSpPr/>
              <p:nvPr/>
            </p:nvSpPr>
            <p:spPr>
              <a:xfrm>
                <a:off x="6831421" y="4124977"/>
                <a:ext cx="64279" cy="72498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73" extrusionOk="0">
                    <a:moveTo>
                      <a:pt x="1068" y="1"/>
                    </a:moveTo>
                    <a:lnTo>
                      <a:pt x="208" y="572"/>
                    </a:lnTo>
                    <a:lnTo>
                      <a:pt x="0" y="1174"/>
                    </a:lnTo>
                    <a:lnTo>
                      <a:pt x="608" y="1772"/>
                    </a:lnTo>
                    <a:lnTo>
                      <a:pt x="1572" y="1094"/>
                    </a:lnTo>
                    <a:lnTo>
                      <a:pt x="1369" y="529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2" name="Google Shape;41582;p28"/>
              <p:cNvSpPr/>
              <p:nvPr/>
            </p:nvSpPr>
            <p:spPr>
              <a:xfrm>
                <a:off x="6969956" y="3861277"/>
                <a:ext cx="116945" cy="112856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2760" extrusionOk="0">
                    <a:moveTo>
                      <a:pt x="739" y="0"/>
                    </a:moveTo>
                    <a:cubicBezTo>
                      <a:pt x="739" y="0"/>
                      <a:pt x="1" y="632"/>
                      <a:pt x="210" y="908"/>
                    </a:cubicBezTo>
                    <a:cubicBezTo>
                      <a:pt x="420" y="1185"/>
                      <a:pt x="2596" y="2759"/>
                      <a:pt x="2596" y="2759"/>
                    </a:cubicBezTo>
                    <a:lnTo>
                      <a:pt x="2860" y="2305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3" name="Google Shape;41583;p28"/>
              <p:cNvSpPr/>
              <p:nvPr/>
            </p:nvSpPr>
            <p:spPr>
              <a:xfrm>
                <a:off x="6816905" y="4206675"/>
                <a:ext cx="45102" cy="66773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633" extrusionOk="0">
                    <a:moveTo>
                      <a:pt x="203" y="1"/>
                    </a:moveTo>
                    <a:lnTo>
                      <a:pt x="1" y="1632"/>
                    </a:lnTo>
                    <a:cubicBezTo>
                      <a:pt x="53" y="1590"/>
                      <a:pt x="98" y="1559"/>
                      <a:pt x="128" y="1548"/>
                    </a:cubicBezTo>
                    <a:cubicBezTo>
                      <a:pt x="321" y="1476"/>
                      <a:pt x="1103" y="1117"/>
                      <a:pt x="1103" y="1117"/>
                    </a:cubicBezTo>
                    <a:lnTo>
                      <a:pt x="734" y="65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4" name="Google Shape;41584;p28"/>
              <p:cNvSpPr/>
              <p:nvPr/>
            </p:nvSpPr>
            <p:spPr>
              <a:xfrm>
                <a:off x="7057788" y="3618186"/>
                <a:ext cx="42526" cy="1023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502" extrusionOk="0">
                    <a:moveTo>
                      <a:pt x="501" y="0"/>
                    </a:moveTo>
                    <a:lnTo>
                      <a:pt x="1" y="704"/>
                    </a:lnTo>
                    <a:lnTo>
                      <a:pt x="142" y="2203"/>
                    </a:lnTo>
                    <a:lnTo>
                      <a:pt x="603" y="2501"/>
                    </a:lnTo>
                    <a:lnTo>
                      <a:pt x="1039" y="204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5" name="Google Shape;41585;p28"/>
              <p:cNvSpPr/>
              <p:nvPr/>
            </p:nvSpPr>
            <p:spPr>
              <a:xfrm>
                <a:off x="6975067" y="4260977"/>
                <a:ext cx="37823" cy="8010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959" extrusionOk="0">
                    <a:moveTo>
                      <a:pt x="21" y="0"/>
                    </a:moveTo>
                    <a:lnTo>
                      <a:pt x="1" y="1958"/>
                    </a:lnTo>
                    <a:lnTo>
                      <a:pt x="673" y="1376"/>
                    </a:lnTo>
                    <a:lnTo>
                      <a:pt x="925" y="5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6" name="Google Shape;41586;p28"/>
              <p:cNvSpPr/>
              <p:nvPr/>
            </p:nvSpPr>
            <p:spPr>
              <a:xfrm>
                <a:off x="7029819" y="4223440"/>
                <a:ext cx="37251" cy="3197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82" extrusionOk="0">
                    <a:moveTo>
                      <a:pt x="480" y="1"/>
                    </a:moveTo>
                    <a:cubicBezTo>
                      <a:pt x="458" y="1"/>
                      <a:pt x="440" y="13"/>
                      <a:pt x="430" y="40"/>
                    </a:cubicBezTo>
                    <a:cubicBezTo>
                      <a:pt x="358" y="233"/>
                      <a:pt x="0" y="781"/>
                      <a:pt x="0" y="781"/>
                    </a:cubicBezTo>
                    <a:lnTo>
                      <a:pt x="811" y="583"/>
                    </a:lnTo>
                    <a:lnTo>
                      <a:pt x="910" y="422"/>
                    </a:lnTo>
                    <a:cubicBezTo>
                      <a:pt x="910" y="422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7" name="Google Shape;41587;p28"/>
              <p:cNvSpPr/>
              <p:nvPr/>
            </p:nvSpPr>
            <p:spPr>
              <a:xfrm>
                <a:off x="7007534" y="4141251"/>
                <a:ext cx="27110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48" extrusionOk="0">
                    <a:moveTo>
                      <a:pt x="461" y="1"/>
                    </a:moveTo>
                    <a:cubicBezTo>
                      <a:pt x="308" y="1"/>
                      <a:pt x="0" y="69"/>
                      <a:pt x="0" y="69"/>
                    </a:cubicBezTo>
                    <a:lnTo>
                      <a:pt x="219" y="548"/>
                    </a:lnTo>
                    <a:lnTo>
                      <a:pt x="663" y="379"/>
                    </a:lnTo>
                    <a:cubicBezTo>
                      <a:pt x="663" y="379"/>
                      <a:pt x="611" y="56"/>
                      <a:pt x="534" y="12"/>
                    </a:cubicBezTo>
                    <a:cubicBezTo>
                      <a:pt x="520" y="4"/>
                      <a:pt x="494" y="1"/>
                      <a:pt x="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1588" name="Google Shape;41588;p28"/>
          <p:cNvSpPr/>
          <p:nvPr/>
        </p:nvSpPr>
        <p:spPr>
          <a:xfrm>
            <a:off x="487950" y="350550"/>
            <a:ext cx="8168100" cy="4442400"/>
          </a:xfrm>
          <a:prstGeom prst="octagon">
            <a:avLst>
              <a:gd name="adj" fmla="val 0"/>
            </a:avLst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89" name="Google Shape;41589;p2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8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62" name="Google Shape;48162;p33"/>
          <p:cNvGrpSpPr/>
          <p:nvPr/>
        </p:nvGrpSpPr>
        <p:grpSpPr>
          <a:xfrm>
            <a:off x="-1062826" y="-867174"/>
            <a:ext cx="11227051" cy="7173695"/>
            <a:chOff x="-1062826" y="-867174"/>
            <a:chExt cx="11227051" cy="7173695"/>
          </a:xfrm>
        </p:grpSpPr>
        <p:grpSp>
          <p:nvGrpSpPr>
            <p:cNvPr id="48163" name="Google Shape;48163;p33"/>
            <p:cNvGrpSpPr/>
            <p:nvPr/>
          </p:nvGrpSpPr>
          <p:grpSpPr>
            <a:xfrm rot="710487">
              <a:off x="8516565" y="3165997"/>
              <a:ext cx="1494500" cy="1647753"/>
              <a:chOff x="4251589" y="418503"/>
              <a:chExt cx="1494529" cy="1647785"/>
            </a:xfrm>
          </p:grpSpPr>
          <p:sp>
            <p:nvSpPr>
              <p:cNvPr id="48164" name="Google Shape;48164;p33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5" name="Google Shape;48165;p33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6" name="Google Shape;48166;p33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7" name="Google Shape;48167;p33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8" name="Google Shape;48168;p33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69" name="Google Shape;48169;p33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0" name="Google Shape;48170;p33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1" name="Google Shape;48171;p33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2" name="Google Shape;48172;p33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3" name="Google Shape;48173;p33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4" name="Google Shape;48174;p33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5" name="Google Shape;48175;p33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6" name="Google Shape;48176;p33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7" name="Google Shape;48177;p33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8" name="Google Shape;48178;p33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79" name="Google Shape;48179;p33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0" name="Google Shape;48180;p33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1" name="Google Shape;48181;p33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2" name="Google Shape;48182;p33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3" name="Google Shape;48183;p33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4" name="Google Shape;48184;p33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5" name="Google Shape;48185;p33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6" name="Google Shape;48186;p33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7" name="Google Shape;48187;p33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8" name="Google Shape;48188;p33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89" name="Google Shape;48189;p33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0" name="Google Shape;48190;p33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1" name="Google Shape;48191;p33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2" name="Google Shape;48192;p33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3" name="Google Shape;48193;p33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4" name="Google Shape;48194;p33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5" name="Google Shape;48195;p33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6" name="Google Shape;48196;p33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7" name="Google Shape;48197;p33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8" name="Google Shape;48198;p33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99" name="Google Shape;48199;p33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0" name="Google Shape;48200;p33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1" name="Google Shape;48201;p33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2" name="Google Shape;48202;p33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3" name="Google Shape;48203;p33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4" name="Google Shape;48204;p33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5" name="Google Shape;48205;p33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6" name="Google Shape;48206;p33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7" name="Google Shape;48207;p33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8" name="Google Shape;48208;p33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09" name="Google Shape;48209;p33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0" name="Google Shape;48210;p33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1" name="Google Shape;48211;p33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2" name="Google Shape;48212;p33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3" name="Google Shape;48213;p33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4" name="Google Shape;48214;p33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5" name="Google Shape;48215;p33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6" name="Google Shape;48216;p33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7" name="Google Shape;48217;p33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8" name="Google Shape;48218;p33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19" name="Google Shape;48219;p33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0" name="Google Shape;48220;p33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1" name="Google Shape;48221;p33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2" name="Google Shape;48222;p33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3" name="Google Shape;48223;p33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4" name="Google Shape;48224;p33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5" name="Google Shape;48225;p33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6" name="Google Shape;48226;p33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7" name="Google Shape;48227;p33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8" name="Google Shape;48228;p33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29" name="Google Shape;48229;p33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0" name="Google Shape;48230;p33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1" name="Google Shape;48231;p33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2" name="Google Shape;48232;p33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3" name="Google Shape;48233;p33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4" name="Google Shape;48234;p33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5" name="Google Shape;48235;p33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6" name="Google Shape;48236;p33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7" name="Google Shape;48237;p33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8" name="Google Shape;48238;p33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39" name="Google Shape;48239;p33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0" name="Google Shape;48240;p33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1" name="Google Shape;48241;p33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2" name="Google Shape;48242;p33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3" name="Google Shape;48243;p33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4" name="Google Shape;48244;p33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5" name="Google Shape;48245;p33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6" name="Google Shape;48246;p33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7" name="Google Shape;48247;p33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8" name="Google Shape;48248;p33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49" name="Google Shape;48249;p33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0" name="Google Shape;48250;p33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1" name="Google Shape;48251;p33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2" name="Google Shape;48252;p33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3" name="Google Shape;48253;p33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4" name="Google Shape;48254;p33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5" name="Google Shape;48255;p33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6" name="Google Shape;48256;p33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7" name="Google Shape;48257;p33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8" name="Google Shape;48258;p33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59" name="Google Shape;48259;p33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0" name="Google Shape;48260;p33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1" name="Google Shape;48261;p33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2" name="Google Shape;48262;p33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3" name="Google Shape;48263;p33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4" name="Google Shape;48264;p33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5" name="Google Shape;48265;p33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6" name="Google Shape;48266;p33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7" name="Google Shape;48267;p33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8" name="Google Shape;48268;p33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69" name="Google Shape;48269;p33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0" name="Google Shape;48270;p33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1" name="Google Shape;48271;p33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2" name="Google Shape;48272;p33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3" name="Google Shape;48273;p33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4" name="Google Shape;48274;p33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5" name="Google Shape;48275;p33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6" name="Google Shape;48276;p33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7" name="Google Shape;48277;p33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8" name="Google Shape;48278;p33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79" name="Google Shape;48279;p33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0" name="Google Shape;48280;p33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1" name="Google Shape;48281;p33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2" name="Google Shape;48282;p33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3" name="Google Shape;48283;p33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4" name="Google Shape;48284;p33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5" name="Google Shape;48285;p33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6" name="Google Shape;48286;p33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7" name="Google Shape;48287;p33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8" name="Google Shape;48288;p33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89" name="Google Shape;48289;p33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0" name="Google Shape;48290;p33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1" name="Google Shape;48291;p33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2" name="Google Shape;48292;p33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3" name="Google Shape;48293;p33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4" name="Google Shape;48294;p33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5" name="Google Shape;48295;p33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6" name="Google Shape;48296;p33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7" name="Google Shape;48297;p33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8" name="Google Shape;48298;p33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99" name="Google Shape;48299;p33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0" name="Google Shape;48300;p33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1" name="Google Shape;48301;p33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2" name="Google Shape;48302;p33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3" name="Google Shape;48303;p33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4" name="Google Shape;48304;p33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5" name="Google Shape;48305;p33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6" name="Google Shape;48306;p33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07" name="Google Shape;48307;p33"/>
            <p:cNvGrpSpPr/>
            <p:nvPr/>
          </p:nvGrpSpPr>
          <p:grpSpPr>
            <a:xfrm>
              <a:off x="-535926" y="1448089"/>
              <a:ext cx="1730301" cy="1861763"/>
              <a:chOff x="364749" y="2741464"/>
              <a:chExt cx="1730301" cy="1861763"/>
            </a:xfrm>
          </p:grpSpPr>
          <p:sp>
            <p:nvSpPr>
              <p:cNvPr id="48308" name="Google Shape;48308;p33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09" name="Google Shape;48309;p33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0" name="Google Shape;48310;p33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1" name="Google Shape;48311;p33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2" name="Google Shape;48312;p33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3" name="Google Shape;48313;p33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4" name="Google Shape;48314;p33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5" name="Google Shape;48315;p33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6" name="Google Shape;48316;p33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7" name="Google Shape;48317;p33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8" name="Google Shape;48318;p33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19" name="Google Shape;48319;p33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0" name="Google Shape;48320;p33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1" name="Google Shape;48321;p33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2" name="Google Shape;48322;p33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3" name="Google Shape;48323;p33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4" name="Google Shape;48324;p33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5" name="Google Shape;48325;p33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6" name="Google Shape;48326;p33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7" name="Google Shape;48327;p33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8" name="Google Shape;48328;p33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29" name="Google Shape;48329;p33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0" name="Google Shape;48330;p33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1" name="Google Shape;48331;p33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2" name="Google Shape;48332;p33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3" name="Google Shape;48333;p33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4" name="Google Shape;48334;p33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5" name="Google Shape;48335;p33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6" name="Google Shape;48336;p33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7" name="Google Shape;48337;p33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8" name="Google Shape;48338;p33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39" name="Google Shape;48339;p33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0" name="Google Shape;48340;p33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1" name="Google Shape;48341;p33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2" name="Google Shape;48342;p33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3" name="Google Shape;48343;p33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4" name="Google Shape;48344;p33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5" name="Google Shape;48345;p33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6" name="Google Shape;48346;p33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7" name="Google Shape;48347;p33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8" name="Google Shape;48348;p33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49" name="Google Shape;48349;p33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0" name="Google Shape;48350;p33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1" name="Google Shape;48351;p33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2" name="Google Shape;48352;p33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3" name="Google Shape;48353;p33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4" name="Google Shape;48354;p33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5" name="Google Shape;48355;p33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6" name="Google Shape;48356;p33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7" name="Google Shape;48357;p33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8" name="Google Shape;48358;p33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59" name="Google Shape;48359;p33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0" name="Google Shape;48360;p33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1" name="Google Shape;48361;p33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2" name="Google Shape;48362;p33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3" name="Google Shape;48363;p33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4" name="Google Shape;48364;p33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5" name="Google Shape;48365;p33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6" name="Google Shape;48366;p33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7" name="Google Shape;48367;p33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8" name="Google Shape;48368;p33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69" name="Google Shape;48369;p33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0" name="Google Shape;48370;p33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1" name="Google Shape;48371;p33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2" name="Google Shape;48372;p33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3" name="Google Shape;48373;p33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4" name="Google Shape;48374;p33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5" name="Google Shape;48375;p33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6" name="Google Shape;48376;p33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7" name="Google Shape;48377;p33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8" name="Google Shape;48378;p33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79" name="Google Shape;48379;p33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0" name="Google Shape;48380;p33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1" name="Google Shape;48381;p33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2" name="Google Shape;48382;p33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3" name="Google Shape;48383;p33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4" name="Google Shape;48384;p33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5" name="Google Shape;48385;p33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6" name="Google Shape;48386;p33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7" name="Google Shape;48387;p33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8" name="Google Shape;48388;p33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89" name="Google Shape;48389;p33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0" name="Google Shape;48390;p33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1" name="Google Shape;48391;p33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2" name="Google Shape;48392;p33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3" name="Google Shape;48393;p33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4" name="Google Shape;48394;p33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5" name="Google Shape;48395;p33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6" name="Google Shape;48396;p33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7" name="Google Shape;48397;p33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8" name="Google Shape;48398;p33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99" name="Google Shape;48399;p33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0" name="Google Shape;48400;p33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1" name="Google Shape;48401;p33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2" name="Google Shape;48402;p33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3" name="Google Shape;48403;p33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4" name="Google Shape;48404;p33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405" name="Google Shape;48405;p33"/>
            <p:cNvGrpSpPr/>
            <p:nvPr/>
          </p:nvGrpSpPr>
          <p:grpSpPr>
            <a:xfrm rot="-2700000">
              <a:off x="-78438" y="3100658"/>
              <a:ext cx="1132479" cy="986135"/>
              <a:chOff x="4336231" y="2302919"/>
              <a:chExt cx="1132489" cy="986144"/>
            </a:xfrm>
          </p:grpSpPr>
          <p:sp>
            <p:nvSpPr>
              <p:cNvPr id="48406" name="Google Shape;48406;p33"/>
              <p:cNvSpPr/>
              <p:nvPr/>
            </p:nvSpPr>
            <p:spPr>
              <a:xfrm>
                <a:off x="4336231" y="2302919"/>
                <a:ext cx="1132489" cy="986144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4117" extrusionOk="0">
                    <a:moveTo>
                      <a:pt x="27478" y="6446"/>
                    </a:moveTo>
                    <a:lnTo>
                      <a:pt x="27478" y="6446"/>
                    </a:lnTo>
                    <a:lnTo>
                      <a:pt x="27478" y="6446"/>
                    </a:lnTo>
                    <a:close/>
                    <a:moveTo>
                      <a:pt x="12691" y="1573"/>
                    </a:moveTo>
                    <a:cubicBezTo>
                      <a:pt x="13746" y="2177"/>
                      <a:pt x="16488" y="3767"/>
                      <a:pt x="17128" y="4330"/>
                    </a:cubicBezTo>
                    <a:lnTo>
                      <a:pt x="15051" y="9425"/>
                    </a:lnTo>
                    <a:lnTo>
                      <a:pt x="10802" y="8797"/>
                    </a:lnTo>
                    <a:lnTo>
                      <a:pt x="12184" y="1795"/>
                    </a:lnTo>
                    <a:lnTo>
                      <a:pt x="12691" y="1573"/>
                    </a:lnTo>
                    <a:close/>
                    <a:moveTo>
                      <a:pt x="7261" y="3882"/>
                    </a:moveTo>
                    <a:lnTo>
                      <a:pt x="6943" y="4504"/>
                    </a:lnTo>
                    <a:lnTo>
                      <a:pt x="6849" y="9880"/>
                    </a:lnTo>
                    <a:lnTo>
                      <a:pt x="4458" y="8980"/>
                    </a:lnTo>
                    <a:lnTo>
                      <a:pt x="3622" y="5325"/>
                    </a:lnTo>
                    <a:lnTo>
                      <a:pt x="2980" y="4507"/>
                    </a:lnTo>
                    <a:lnTo>
                      <a:pt x="7261" y="3882"/>
                    </a:lnTo>
                    <a:close/>
                    <a:moveTo>
                      <a:pt x="24199" y="12043"/>
                    </a:moveTo>
                    <a:lnTo>
                      <a:pt x="23920" y="12420"/>
                    </a:lnTo>
                    <a:lnTo>
                      <a:pt x="22634" y="13027"/>
                    </a:lnTo>
                    <a:lnTo>
                      <a:pt x="23343" y="12043"/>
                    </a:lnTo>
                    <a:close/>
                    <a:moveTo>
                      <a:pt x="13559" y="10714"/>
                    </a:moveTo>
                    <a:lnTo>
                      <a:pt x="14608" y="11756"/>
                    </a:lnTo>
                    <a:lnTo>
                      <a:pt x="13317" y="13079"/>
                    </a:lnTo>
                    <a:lnTo>
                      <a:pt x="11915" y="11965"/>
                    </a:lnTo>
                    <a:lnTo>
                      <a:pt x="13559" y="10714"/>
                    </a:lnTo>
                    <a:close/>
                    <a:moveTo>
                      <a:pt x="6795" y="10945"/>
                    </a:moveTo>
                    <a:lnTo>
                      <a:pt x="7514" y="11837"/>
                    </a:lnTo>
                    <a:lnTo>
                      <a:pt x="9292" y="11634"/>
                    </a:lnTo>
                    <a:lnTo>
                      <a:pt x="9654" y="11492"/>
                    </a:lnTo>
                    <a:cubicBezTo>
                      <a:pt x="9865" y="11831"/>
                      <a:pt x="10086" y="12164"/>
                      <a:pt x="10293" y="12506"/>
                    </a:cubicBezTo>
                    <a:lnTo>
                      <a:pt x="9181" y="12926"/>
                    </a:lnTo>
                    <a:lnTo>
                      <a:pt x="9773" y="13327"/>
                    </a:lnTo>
                    <a:cubicBezTo>
                      <a:pt x="8875" y="13762"/>
                      <a:pt x="7974" y="14190"/>
                      <a:pt x="7071" y="14612"/>
                    </a:cubicBezTo>
                    <a:lnTo>
                      <a:pt x="6638" y="14281"/>
                    </a:lnTo>
                    <a:lnTo>
                      <a:pt x="6327" y="14310"/>
                    </a:lnTo>
                    <a:lnTo>
                      <a:pt x="5746" y="13452"/>
                    </a:lnTo>
                    <a:lnTo>
                      <a:pt x="6795" y="10945"/>
                    </a:lnTo>
                    <a:close/>
                    <a:moveTo>
                      <a:pt x="17748" y="14863"/>
                    </a:moveTo>
                    <a:lnTo>
                      <a:pt x="17951" y="14972"/>
                    </a:lnTo>
                    <a:lnTo>
                      <a:pt x="18238" y="16068"/>
                    </a:lnTo>
                    <a:lnTo>
                      <a:pt x="18238" y="16068"/>
                    </a:lnTo>
                    <a:cubicBezTo>
                      <a:pt x="18236" y="16066"/>
                      <a:pt x="17547" y="15664"/>
                      <a:pt x="17307" y="15595"/>
                    </a:cubicBezTo>
                    <a:cubicBezTo>
                      <a:pt x="17066" y="15527"/>
                      <a:pt x="17748" y="14863"/>
                      <a:pt x="17748" y="14863"/>
                    </a:cubicBezTo>
                    <a:close/>
                    <a:moveTo>
                      <a:pt x="7103" y="15457"/>
                    </a:moveTo>
                    <a:lnTo>
                      <a:pt x="7753" y="15772"/>
                    </a:lnTo>
                    <a:lnTo>
                      <a:pt x="7660" y="16280"/>
                    </a:lnTo>
                    <a:lnTo>
                      <a:pt x="7103" y="15457"/>
                    </a:lnTo>
                    <a:close/>
                    <a:moveTo>
                      <a:pt x="19500" y="13890"/>
                    </a:moveTo>
                    <a:lnTo>
                      <a:pt x="21117" y="14951"/>
                    </a:lnTo>
                    <a:cubicBezTo>
                      <a:pt x="21117" y="14951"/>
                      <a:pt x="19434" y="16346"/>
                      <a:pt x="19183" y="16346"/>
                    </a:cubicBezTo>
                    <a:cubicBezTo>
                      <a:pt x="19180" y="16346"/>
                      <a:pt x="19177" y="16346"/>
                      <a:pt x="19174" y="16346"/>
                    </a:cubicBezTo>
                    <a:cubicBezTo>
                      <a:pt x="18955" y="16312"/>
                      <a:pt x="18461" y="15027"/>
                      <a:pt x="18461" y="15027"/>
                    </a:cubicBezTo>
                    <a:lnTo>
                      <a:pt x="19500" y="13890"/>
                    </a:lnTo>
                    <a:close/>
                    <a:moveTo>
                      <a:pt x="18996" y="10928"/>
                    </a:moveTo>
                    <a:lnTo>
                      <a:pt x="18608" y="12845"/>
                    </a:lnTo>
                    <a:lnTo>
                      <a:pt x="17271" y="14805"/>
                    </a:lnTo>
                    <a:lnTo>
                      <a:pt x="14492" y="16355"/>
                    </a:lnTo>
                    <a:lnTo>
                      <a:pt x="12015" y="14092"/>
                    </a:lnTo>
                    <a:lnTo>
                      <a:pt x="18996" y="10928"/>
                    </a:lnTo>
                    <a:close/>
                    <a:moveTo>
                      <a:pt x="15276" y="16314"/>
                    </a:moveTo>
                    <a:lnTo>
                      <a:pt x="15508" y="16903"/>
                    </a:lnTo>
                    <a:lnTo>
                      <a:pt x="14934" y="17289"/>
                    </a:lnTo>
                    <a:cubicBezTo>
                      <a:pt x="14934" y="17289"/>
                      <a:pt x="14783" y="16673"/>
                      <a:pt x="14834" y="16557"/>
                    </a:cubicBezTo>
                    <a:cubicBezTo>
                      <a:pt x="14884" y="16442"/>
                      <a:pt x="15276" y="16314"/>
                      <a:pt x="15276" y="16314"/>
                    </a:cubicBezTo>
                    <a:close/>
                    <a:moveTo>
                      <a:pt x="17055" y="15744"/>
                    </a:moveTo>
                    <a:lnTo>
                      <a:pt x="18089" y="16439"/>
                    </a:lnTo>
                    <a:lnTo>
                      <a:pt x="17954" y="17317"/>
                    </a:lnTo>
                    <a:lnTo>
                      <a:pt x="16599" y="17247"/>
                    </a:lnTo>
                    <a:lnTo>
                      <a:pt x="16009" y="16707"/>
                    </a:lnTo>
                    <a:lnTo>
                      <a:pt x="17055" y="15744"/>
                    </a:lnTo>
                    <a:close/>
                    <a:moveTo>
                      <a:pt x="11584" y="16512"/>
                    </a:moveTo>
                    <a:cubicBezTo>
                      <a:pt x="11589" y="16512"/>
                      <a:pt x="11593" y="16512"/>
                      <a:pt x="11597" y="16513"/>
                    </a:cubicBezTo>
                    <a:cubicBezTo>
                      <a:pt x="11779" y="16541"/>
                      <a:pt x="14834" y="17719"/>
                      <a:pt x="14834" y="17719"/>
                    </a:cubicBezTo>
                    <a:lnTo>
                      <a:pt x="15018" y="19890"/>
                    </a:lnTo>
                    <a:cubicBezTo>
                      <a:pt x="15018" y="19890"/>
                      <a:pt x="14218" y="20493"/>
                      <a:pt x="13960" y="20592"/>
                    </a:cubicBezTo>
                    <a:cubicBezTo>
                      <a:pt x="13950" y="20596"/>
                      <a:pt x="13935" y="20598"/>
                      <a:pt x="13915" y="20598"/>
                    </a:cubicBezTo>
                    <a:cubicBezTo>
                      <a:pt x="13446" y="20598"/>
                      <a:pt x="10380" y="19488"/>
                      <a:pt x="10380" y="19488"/>
                    </a:cubicBezTo>
                    <a:lnTo>
                      <a:pt x="10198" y="17404"/>
                    </a:lnTo>
                    <a:cubicBezTo>
                      <a:pt x="10198" y="17404"/>
                      <a:pt x="11335" y="16512"/>
                      <a:pt x="11584" y="16512"/>
                    </a:cubicBezTo>
                    <a:close/>
                    <a:moveTo>
                      <a:pt x="15617" y="17684"/>
                    </a:moveTo>
                    <a:cubicBezTo>
                      <a:pt x="15617" y="17684"/>
                      <a:pt x="16933" y="17886"/>
                      <a:pt x="17111" y="17965"/>
                    </a:cubicBezTo>
                    <a:cubicBezTo>
                      <a:pt x="17290" y="18044"/>
                      <a:pt x="17056" y="18665"/>
                      <a:pt x="17056" y="18665"/>
                    </a:cubicBezTo>
                    <a:lnTo>
                      <a:pt x="16998" y="19143"/>
                    </a:lnTo>
                    <a:lnTo>
                      <a:pt x="17783" y="19329"/>
                    </a:lnTo>
                    <a:lnTo>
                      <a:pt x="18372" y="20786"/>
                    </a:lnTo>
                    <a:cubicBezTo>
                      <a:pt x="18372" y="20786"/>
                      <a:pt x="17571" y="21388"/>
                      <a:pt x="17317" y="21574"/>
                    </a:cubicBezTo>
                    <a:cubicBezTo>
                      <a:pt x="17289" y="21595"/>
                      <a:pt x="17260" y="21604"/>
                      <a:pt x="17232" y="21604"/>
                    </a:cubicBezTo>
                    <a:cubicBezTo>
                      <a:pt x="17011" y="21604"/>
                      <a:pt x="16813" y="21030"/>
                      <a:pt x="16813" y="21030"/>
                    </a:cubicBezTo>
                    <a:cubicBezTo>
                      <a:pt x="16813" y="21030"/>
                      <a:pt x="16301" y="20311"/>
                      <a:pt x="16116" y="20059"/>
                    </a:cubicBezTo>
                    <a:cubicBezTo>
                      <a:pt x="15930" y="19805"/>
                      <a:pt x="15358" y="19700"/>
                      <a:pt x="15358" y="19700"/>
                    </a:cubicBezTo>
                    <a:lnTo>
                      <a:pt x="15617" y="17684"/>
                    </a:lnTo>
                    <a:close/>
                    <a:moveTo>
                      <a:pt x="12583" y="21427"/>
                    </a:moveTo>
                    <a:lnTo>
                      <a:pt x="14069" y="22785"/>
                    </a:lnTo>
                    <a:lnTo>
                      <a:pt x="12727" y="23769"/>
                    </a:lnTo>
                    <a:lnTo>
                      <a:pt x="11225" y="21547"/>
                    </a:lnTo>
                    <a:lnTo>
                      <a:pt x="12583" y="21427"/>
                    </a:lnTo>
                    <a:close/>
                    <a:moveTo>
                      <a:pt x="16488" y="0"/>
                    </a:moveTo>
                    <a:lnTo>
                      <a:pt x="7561" y="3418"/>
                    </a:lnTo>
                    <a:lnTo>
                      <a:pt x="1" y="4154"/>
                    </a:lnTo>
                    <a:lnTo>
                      <a:pt x="12167" y="24116"/>
                    </a:lnTo>
                    <a:lnTo>
                      <a:pt x="25063" y="20384"/>
                    </a:lnTo>
                    <a:lnTo>
                      <a:pt x="25737" y="16493"/>
                    </a:lnTo>
                    <a:lnTo>
                      <a:pt x="24063" y="13625"/>
                    </a:lnTo>
                    <a:lnTo>
                      <a:pt x="26767" y="10550"/>
                    </a:lnTo>
                    <a:lnTo>
                      <a:pt x="27104" y="8605"/>
                    </a:lnTo>
                    <a:lnTo>
                      <a:pt x="22266" y="11174"/>
                    </a:lnTo>
                    <a:lnTo>
                      <a:pt x="19115" y="9442"/>
                    </a:lnTo>
                    <a:lnTo>
                      <a:pt x="18294" y="3139"/>
                    </a:lnTo>
                    <a:lnTo>
                      <a:pt x="24730" y="4382"/>
                    </a:lnTo>
                    <a:lnTo>
                      <a:pt x="27484" y="6392"/>
                    </a:lnTo>
                    <a:lnTo>
                      <a:pt x="27478" y="6446"/>
                    </a:lnTo>
                    <a:lnTo>
                      <a:pt x="27695" y="5190"/>
                    </a:lnTo>
                    <a:lnTo>
                      <a:pt x="164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7" name="Google Shape;48407;p33"/>
              <p:cNvSpPr/>
              <p:nvPr/>
            </p:nvSpPr>
            <p:spPr>
              <a:xfrm>
                <a:off x="5084232" y="2431272"/>
                <a:ext cx="375820" cy="328551"/>
              </a:xfrm>
              <a:custGeom>
                <a:avLst/>
                <a:gdLst/>
                <a:ahLst/>
                <a:cxnLst/>
                <a:rect l="l" t="t" r="r" b="b"/>
                <a:pathLst>
                  <a:path w="9191" h="8035" extrusionOk="0">
                    <a:moveTo>
                      <a:pt x="0" y="0"/>
                    </a:moveTo>
                    <a:lnTo>
                      <a:pt x="822" y="6303"/>
                    </a:lnTo>
                    <a:lnTo>
                      <a:pt x="3973" y="8035"/>
                    </a:lnTo>
                    <a:lnTo>
                      <a:pt x="8811" y="5466"/>
                    </a:lnTo>
                    <a:lnTo>
                      <a:pt x="8923" y="5407"/>
                    </a:lnTo>
                    <a:lnTo>
                      <a:pt x="9185" y="3307"/>
                    </a:lnTo>
                    <a:lnTo>
                      <a:pt x="9191" y="3253"/>
                    </a:lnTo>
                    <a:lnTo>
                      <a:pt x="6437" y="12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8" name="Google Shape;48408;p33"/>
              <p:cNvSpPr/>
              <p:nvPr/>
            </p:nvSpPr>
            <p:spPr>
              <a:xfrm>
                <a:off x="4777925" y="2367198"/>
                <a:ext cx="258670" cy="32110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7853" extrusionOk="0">
                    <a:moveTo>
                      <a:pt x="1889" y="1"/>
                    </a:moveTo>
                    <a:lnTo>
                      <a:pt x="1382" y="223"/>
                    </a:lnTo>
                    <a:lnTo>
                      <a:pt x="0" y="7225"/>
                    </a:lnTo>
                    <a:lnTo>
                      <a:pt x="4249" y="7853"/>
                    </a:lnTo>
                    <a:lnTo>
                      <a:pt x="6326" y="2758"/>
                    </a:lnTo>
                    <a:cubicBezTo>
                      <a:pt x="5686" y="2195"/>
                      <a:pt x="2944" y="605"/>
                      <a:pt x="18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09" name="Google Shape;48409;p33"/>
              <p:cNvSpPr/>
              <p:nvPr/>
            </p:nvSpPr>
            <p:spPr>
              <a:xfrm>
                <a:off x="5320167" y="2729688"/>
                <a:ext cx="115882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6674" extrusionOk="0">
                    <a:moveTo>
                      <a:pt x="2802" y="1"/>
                    </a:moveTo>
                    <a:lnTo>
                      <a:pt x="2704" y="113"/>
                    </a:lnTo>
                    <a:lnTo>
                      <a:pt x="0" y="3188"/>
                    </a:lnTo>
                    <a:lnTo>
                      <a:pt x="1674" y="6056"/>
                    </a:lnTo>
                    <a:lnTo>
                      <a:pt x="2029" y="6665"/>
                    </a:lnTo>
                    <a:cubicBezTo>
                      <a:pt x="2029" y="6665"/>
                      <a:pt x="2050" y="6668"/>
                      <a:pt x="2085" y="6674"/>
                    </a:cubicBezTo>
                    <a:lnTo>
                      <a:pt x="2833" y="674"/>
                    </a:lnTo>
                    <a:cubicBezTo>
                      <a:pt x="2809" y="261"/>
                      <a:pt x="2802" y="1"/>
                      <a:pt x="28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0" name="Google Shape;48410;p33"/>
              <p:cNvSpPr/>
              <p:nvPr/>
            </p:nvSpPr>
            <p:spPr>
              <a:xfrm>
                <a:off x="5261736" y="2795357"/>
                <a:ext cx="64034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985" extrusionOk="0">
                    <a:moveTo>
                      <a:pt x="709" y="0"/>
                    </a:moveTo>
                    <a:lnTo>
                      <a:pt x="0" y="984"/>
                    </a:lnTo>
                    <a:lnTo>
                      <a:pt x="1286" y="377"/>
                    </a:lnTo>
                    <a:lnTo>
                      <a:pt x="156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1" name="Google Shape;48411;p33"/>
              <p:cNvSpPr/>
              <p:nvPr/>
            </p:nvSpPr>
            <p:spPr>
              <a:xfrm>
                <a:off x="4795181" y="3179028"/>
                <a:ext cx="116373" cy="95846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2344" extrusionOk="0">
                    <a:moveTo>
                      <a:pt x="1359" y="1"/>
                    </a:moveTo>
                    <a:lnTo>
                      <a:pt x="1" y="121"/>
                    </a:lnTo>
                    <a:lnTo>
                      <a:pt x="1503" y="2343"/>
                    </a:lnTo>
                    <a:lnTo>
                      <a:pt x="2845" y="1359"/>
                    </a:lnTo>
                    <a:lnTo>
                      <a:pt x="13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2" name="Google Shape;48412;p33"/>
              <p:cNvSpPr/>
              <p:nvPr/>
            </p:nvSpPr>
            <p:spPr>
              <a:xfrm>
                <a:off x="4827525" y="2749765"/>
                <a:ext cx="285494" cy="221951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5428" extrusionOk="0">
                    <a:moveTo>
                      <a:pt x="6981" y="0"/>
                    </a:moveTo>
                    <a:lnTo>
                      <a:pt x="0" y="3164"/>
                    </a:lnTo>
                    <a:lnTo>
                      <a:pt x="2477" y="5427"/>
                    </a:lnTo>
                    <a:lnTo>
                      <a:pt x="5256" y="3877"/>
                    </a:lnTo>
                    <a:lnTo>
                      <a:pt x="6593" y="1917"/>
                    </a:ln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3" name="Google Shape;48413;p33"/>
              <p:cNvSpPr/>
              <p:nvPr/>
            </p:nvSpPr>
            <p:spPr>
              <a:xfrm>
                <a:off x="5091102" y="2870881"/>
                <a:ext cx="108645" cy="100467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457" extrusionOk="0">
                    <a:moveTo>
                      <a:pt x="1039" y="0"/>
                    </a:moveTo>
                    <a:lnTo>
                      <a:pt x="0" y="1137"/>
                    </a:lnTo>
                    <a:cubicBezTo>
                      <a:pt x="0" y="1137"/>
                      <a:pt x="494" y="2422"/>
                      <a:pt x="713" y="2456"/>
                    </a:cubicBezTo>
                    <a:cubicBezTo>
                      <a:pt x="716" y="2456"/>
                      <a:pt x="719" y="2456"/>
                      <a:pt x="722" y="2456"/>
                    </a:cubicBezTo>
                    <a:cubicBezTo>
                      <a:pt x="973" y="2456"/>
                      <a:pt x="2656" y="1061"/>
                      <a:pt x="2656" y="1061"/>
                    </a:cubicBezTo>
                    <a:lnTo>
                      <a:pt x="10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4" name="Google Shape;48414;p33"/>
              <p:cNvSpPr/>
              <p:nvPr/>
            </p:nvSpPr>
            <p:spPr>
              <a:xfrm>
                <a:off x="4990798" y="2946691"/>
                <a:ext cx="8513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1573" extrusionOk="0">
                    <a:moveTo>
                      <a:pt x="1047" y="0"/>
                    </a:moveTo>
                    <a:lnTo>
                      <a:pt x="1" y="963"/>
                    </a:lnTo>
                    <a:lnTo>
                      <a:pt x="591" y="1503"/>
                    </a:lnTo>
                    <a:lnTo>
                      <a:pt x="1946" y="1573"/>
                    </a:lnTo>
                    <a:lnTo>
                      <a:pt x="2081" y="695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5" name="Google Shape;48415;p33"/>
              <p:cNvSpPr/>
              <p:nvPr/>
            </p:nvSpPr>
            <p:spPr>
              <a:xfrm>
                <a:off x="4823436" y="2740973"/>
                <a:ext cx="110158" cy="96787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367" extrusionOk="0">
                    <a:moveTo>
                      <a:pt x="1644" y="1"/>
                    </a:moveTo>
                    <a:lnTo>
                      <a:pt x="0" y="1252"/>
                    </a:lnTo>
                    <a:lnTo>
                      <a:pt x="1402" y="2366"/>
                    </a:lnTo>
                    <a:lnTo>
                      <a:pt x="2693" y="1044"/>
                    </a:lnTo>
                    <a:lnTo>
                      <a:pt x="16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6" name="Google Shape;48416;p33"/>
              <p:cNvSpPr/>
              <p:nvPr/>
            </p:nvSpPr>
            <p:spPr>
              <a:xfrm>
                <a:off x="4753228" y="2978053"/>
                <a:ext cx="197131" cy="167117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4087" extrusionOk="0">
                    <a:moveTo>
                      <a:pt x="1386" y="1"/>
                    </a:moveTo>
                    <a:cubicBezTo>
                      <a:pt x="1137" y="1"/>
                      <a:pt x="0" y="893"/>
                      <a:pt x="0" y="893"/>
                    </a:cubicBezTo>
                    <a:lnTo>
                      <a:pt x="182" y="2977"/>
                    </a:lnTo>
                    <a:cubicBezTo>
                      <a:pt x="182" y="2977"/>
                      <a:pt x="3248" y="4087"/>
                      <a:pt x="3717" y="4087"/>
                    </a:cubicBezTo>
                    <a:cubicBezTo>
                      <a:pt x="3737" y="4087"/>
                      <a:pt x="3752" y="4085"/>
                      <a:pt x="3762" y="4081"/>
                    </a:cubicBezTo>
                    <a:cubicBezTo>
                      <a:pt x="4020" y="3982"/>
                      <a:pt x="4820" y="3379"/>
                      <a:pt x="4820" y="3379"/>
                    </a:cubicBezTo>
                    <a:lnTo>
                      <a:pt x="4636" y="1208"/>
                    </a:lnTo>
                    <a:cubicBezTo>
                      <a:pt x="4636" y="1208"/>
                      <a:pt x="1581" y="30"/>
                      <a:pt x="1399" y="2"/>
                    </a:cubicBezTo>
                    <a:cubicBezTo>
                      <a:pt x="1395" y="1"/>
                      <a:pt x="1391" y="1"/>
                      <a:pt x="13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7" name="Google Shape;48417;p33"/>
              <p:cNvSpPr/>
              <p:nvPr/>
            </p:nvSpPr>
            <p:spPr>
              <a:xfrm>
                <a:off x="4964220" y="3025976"/>
                <a:ext cx="123242" cy="160371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3922" extrusionOk="0">
                    <a:moveTo>
                      <a:pt x="258" y="1"/>
                    </a:moveTo>
                    <a:lnTo>
                      <a:pt x="0" y="2017"/>
                    </a:lnTo>
                    <a:cubicBezTo>
                      <a:pt x="0" y="2017"/>
                      <a:pt x="572" y="2122"/>
                      <a:pt x="758" y="2375"/>
                    </a:cubicBezTo>
                    <a:cubicBezTo>
                      <a:pt x="943" y="2628"/>
                      <a:pt x="1455" y="3347"/>
                      <a:pt x="1455" y="3347"/>
                    </a:cubicBezTo>
                    <a:cubicBezTo>
                      <a:pt x="1455" y="3347"/>
                      <a:pt x="1653" y="3921"/>
                      <a:pt x="1874" y="3921"/>
                    </a:cubicBezTo>
                    <a:cubicBezTo>
                      <a:pt x="1902" y="3921"/>
                      <a:pt x="1931" y="3912"/>
                      <a:pt x="1959" y="3891"/>
                    </a:cubicBezTo>
                    <a:cubicBezTo>
                      <a:pt x="2213" y="3704"/>
                      <a:pt x="3014" y="3102"/>
                      <a:pt x="3014" y="3102"/>
                    </a:cubicBezTo>
                    <a:lnTo>
                      <a:pt x="2425" y="1646"/>
                    </a:lnTo>
                    <a:lnTo>
                      <a:pt x="1640" y="1460"/>
                    </a:lnTo>
                    <a:lnTo>
                      <a:pt x="1698" y="982"/>
                    </a:lnTo>
                    <a:cubicBezTo>
                      <a:pt x="1698" y="982"/>
                      <a:pt x="1932" y="361"/>
                      <a:pt x="1753" y="282"/>
                    </a:cubicBezTo>
                    <a:cubicBezTo>
                      <a:pt x="1575" y="203"/>
                      <a:pt x="258" y="1"/>
                      <a:pt x="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8" name="Google Shape;48418;p33"/>
              <p:cNvSpPr/>
              <p:nvPr/>
            </p:nvSpPr>
            <p:spPr>
              <a:xfrm>
                <a:off x="5034019" y="2910626"/>
                <a:ext cx="4800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6" extrusionOk="0">
                    <a:moveTo>
                      <a:pt x="684" y="1"/>
                    </a:moveTo>
                    <a:cubicBezTo>
                      <a:pt x="684" y="1"/>
                      <a:pt x="1" y="665"/>
                      <a:pt x="242" y="733"/>
                    </a:cubicBezTo>
                    <a:cubicBezTo>
                      <a:pt x="482" y="802"/>
                      <a:pt x="1174" y="1206"/>
                      <a:pt x="1174" y="1206"/>
                    </a:cubicBezTo>
                    <a:lnTo>
                      <a:pt x="886" y="110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19" name="Google Shape;48419;p33"/>
              <p:cNvSpPr/>
              <p:nvPr/>
            </p:nvSpPr>
            <p:spPr>
              <a:xfrm>
                <a:off x="4940749" y="2969998"/>
                <a:ext cx="29604" cy="3986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975" extrusionOk="0">
                    <a:moveTo>
                      <a:pt x="492" y="1"/>
                    </a:moveTo>
                    <a:cubicBezTo>
                      <a:pt x="492" y="1"/>
                      <a:pt x="101" y="128"/>
                      <a:pt x="51" y="243"/>
                    </a:cubicBezTo>
                    <a:cubicBezTo>
                      <a:pt x="0" y="359"/>
                      <a:pt x="150" y="975"/>
                      <a:pt x="150" y="975"/>
                    </a:cubicBezTo>
                    <a:lnTo>
                      <a:pt x="724" y="589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0" name="Google Shape;48420;p33"/>
              <p:cNvSpPr/>
              <p:nvPr/>
            </p:nvSpPr>
            <p:spPr>
              <a:xfrm>
                <a:off x="4458083" y="2461654"/>
                <a:ext cx="175091" cy="245299"/>
              </a:xfrm>
              <a:custGeom>
                <a:avLst/>
                <a:gdLst/>
                <a:ahLst/>
                <a:cxnLst/>
                <a:rect l="l" t="t" r="r" b="b"/>
                <a:pathLst>
                  <a:path w="4282" h="5999" extrusionOk="0">
                    <a:moveTo>
                      <a:pt x="4281" y="0"/>
                    </a:moveTo>
                    <a:lnTo>
                      <a:pt x="0" y="625"/>
                    </a:lnTo>
                    <a:lnTo>
                      <a:pt x="642" y="1443"/>
                    </a:lnTo>
                    <a:lnTo>
                      <a:pt x="1478" y="5098"/>
                    </a:lnTo>
                    <a:lnTo>
                      <a:pt x="3869" y="5998"/>
                    </a:lnTo>
                    <a:lnTo>
                      <a:pt x="3963" y="622"/>
                    </a:lnTo>
                    <a:lnTo>
                      <a:pt x="42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1" name="Google Shape;48421;p33"/>
              <p:cNvSpPr/>
              <p:nvPr/>
            </p:nvSpPr>
            <p:spPr>
              <a:xfrm>
                <a:off x="4626632" y="2934914"/>
                <a:ext cx="26619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24" extrusionOk="0">
                    <a:moveTo>
                      <a:pt x="1" y="1"/>
                    </a:moveTo>
                    <a:lnTo>
                      <a:pt x="558" y="824"/>
                    </a:lnTo>
                    <a:lnTo>
                      <a:pt x="651" y="31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2" name="Google Shape;48422;p33"/>
              <p:cNvSpPr/>
              <p:nvPr/>
            </p:nvSpPr>
            <p:spPr>
              <a:xfrm>
                <a:off x="4571185" y="2750419"/>
                <a:ext cx="185968" cy="150025"/>
              </a:xfrm>
              <a:custGeom>
                <a:avLst/>
                <a:gdLst/>
                <a:ahLst/>
                <a:cxnLst/>
                <a:rect l="l" t="t" r="r" b="b"/>
                <a:pathLst>
                  <a:path w="4548" h="3669" extrusionOk="0">
                    <a:moveTo>
                      <a:pt x="1049" y="1"/>
                    </a:moveTo>
                    <a:lnTo>
                      <a:pt x="0" y="2508"/>
                    </a:lnTo>
                    <a:lnTo>
                      <a:pt x="581" y="3366"/>
                    </a:lnTo>
                    <a:lnTo>
                      <a:pt x="892" y="3337"/>
                    </a:lnTo>
                    <a:lnTo>
                      <a:pt x="1325" y="3668"/>
                    </a:lnTo>
                    <a:cubicBezTo>
                      <a:pt x="2228" y="3246"/>
                      <a:pt x="3129" y="2818"/>
                      <a:pt x="4027" y="2383"/>
                    </a:cubicBezTo>
                    <a:lnTo>
                      <a:pt x="3435" y="1982"/>
                    </a:lnTo>
                    <a:lnTo>
                      <a:pt x="4547" y="1562"/>
                    </a:lnTo>
                    <a:cubicBezTo>
                      <a:pt x="4340" y="1221"/>
                      <a:pt x="4119" y="887"/>
                      <a:pt x="3908" y="548"/>
                    </a:cubicBezTo>
                    <a:lnTo>
                      <a:pt x="3546" y="690"/>
                    </a:lnTo>
                    <a:lnTo>
                      <a:pt x="1768" y="893"/>
                    </a:lnTo>
                    <a:lnTo>
                      <a:pt x="10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423" name="Google Shape;48423;p33"/>
            <p:cNvGrpSpPr/>
            <p:nvPr/>
          </p:nvGrpSpPr>
          <p:grpSpPr>
            <a:xfrm>
              <a:off x="536058" y="-4334"/>
              <a:ext cx="979806" cy="1326144"/>
              <a:chOff x="4584270" y="3531091"/>
              <a:chExt cx="979806" cy="1326144"/>
            </a:xfrm>
          </p:grpSpPr>
          <p:sp>
            <p:nvSpPr>
              <p:cNvPr id="48424" name="Google Shape;48424;p33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5" name="Google Shape;48425;p33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6" name="Google Shape;48426;p33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7" name="Google Shape;48427;p33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8" name="Google Shape;48428;p33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29" name="Google Shape;48429;p33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0" name="Google Shape;48430;p33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1" name="Google Shape;48431;p33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2" name="Google Shape;48432;p33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3" name="Google Shape;48433;p33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4" name="Google Shape;48434;p33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5" name="Google Shape;48435;p33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6" name="Google Shape;48436;p33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7" name="Google Shape;48437;p33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8" name="Google Shape;48438;p33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39" name="Google Shape;48439;p33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0" name="Google Shape;48440;p33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1" name="Google Shape;48441;p33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2" name="Google Shape;48442;p33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3" name="Google Shape;48443;p33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4" name="Google Shape;48444;p33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5" name="Google Shape;48445;p33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6" name="Google Shape;48446;p33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7" name="Google Shape;48447;p33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8" name="Google Shape;48448;p33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49" name="Google Shape;48449;p33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0" name="Google Shape;48450;p33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1" name="Google Shape;48451;p33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2" name="Google Shape;48452;p33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3" name="Google Shape;48453;p33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4" name="Google Shape;48454;p33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5" name="Google Shape;48455;p33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6" name="Google Shape;48456;p33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7" name="Google Shape;48457;p33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8" name="Google Shape;48458;p33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59" name="Google Shape;48459;p33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0" name="Google Shape;48460;p33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1" name="Google Shape;48461;p33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462" name="Google Shape;48462;p33"/>
            <p:cNvGrpSpPr/>
            <p:nvPr/>
          </p:nvGrpSpPr>
          <p:grpSpPr>
            <a:xfrm rot="-5400000">
              <a:off x="1363293" y="525795"/>
              <a:ext cx="440999" cy="228412"/>
              <a:chOff x="6586490" y="2206704"/>
              <a:chExt cx="440999" cy="228412"/>
            </a:xfrm>
          </p:grpSpPr>
          <p:sp>
            <p:nvSpPr>
              <p:cNvPr id="48463" name="Google Shape;48463;p33"/>
              <p:cNvSpPr/>
              <p:nvPr/>
            </p:nvSpPr>
            <p:spPr>
              <a:xfrm>
                <a:off x="6592909" y="2217745"/>
                <a:ext cx="434579" cy="217371"/>
              </a:xfrm>
              <a:custGeom>
                <a:avLst/>
                <a:gdLst/>
                <a:ahLst/>
                <a:cxnLst/>
                <a:rect l="l" t="t" r="r" b="b"/>
                <a:pathLst>
                  <a:path w="10628" h="5316" extrusionOk="0">
                    <a:moveTo>
                      <a:pt x="3944" y="1803"/>
                    </a:moveTo>
                    <a:cubicBezTo>
                      <a:pt x="3944" y="1803"/>
                      <a:pt x="4584" y="2295"/>
                      <a:pt x="4717" y="2432"/>
                    </a:cubicBezTo>
                    <a:cubicBezTo>
                      <a:pt x="4850" y="2569"/>
                      <a:pt x="4587" y="3063"/>
                      <a:pt x="4587" y="3063"/>
                    </a:cubicBezTo>
                    <a:lnTo>
                      <a:pt x="3872" y="2139"/>
                    </a:lnTo>
                    <a:lnTo>
                      <a:pt x="3944" y="1803"/>
                    </a:lnTo>
                    <a:close/>
                    <a:moveTo>
                      <a:pt x="1561" y="0"/>
                    </a:moveTo>
                    <a:lnTo>
                      <a:pt x="1561" y="0"/>
                    </a:lnTo>
                    <a:cubicBezTo>
                      <a:pt x="2024" y="389"/>
                      <a:pt x="2501" y="728"/>
                      <a:pt x="2876" y="858"/>
                    </a:cubicBezTo>
                    <a:cubicBezTo>
                      <a:pt x="3970" y="1238"/>
                      <a:pt x="2419" y="2172"/>
                      <a:pt x="2419" y="2172"/>
                    </a:cubicBezTo>
                    <a:lnTo>
                      <a:pt x="0" y="1332"/>
                    </a:lnTo>
                    <a:lnTo>
                      <a:pt x="49" y="1831"/>
                    </a:lnTo>
                    <a:lnTo>
                      <a:pt x="555" y="2007"/>
                    </a:lnTo>
                    <a:cubicBezTo>
                      <a:pt x="413" y="2174"/>
                      <a:pt x="264" y="2337"/>
                      <a:pt x="115" y="2497"/>
                    </a:cubicBezTo>
                    <a:lnTo>
                      <a:pt x="155" y="2914"/>
                    </a:lnTo>
                    <a:cubicBezTo>
                      <a:pt x="399" y="2654"/>
                      <a:pt x="635" y="2388"/>
                      <a:pt x="862" y="2113"/>
                    </a:cubicBezTo>
                    <a:lnTo>
                      <a:pt x="2363" y="2636"/>
                    </a:lnTo>
                    <a:lnTo>
                      <a:pt x="2399" y="3053"/>
                    </a:lnTo>
                    <a:lnTo>
                      <a:pt x="2662" y="3496"/>
                    </a:lnTo>
                    <a:cubicBezTo>
                      <a:pt x="1964" y="3538"/>
                      <a:pt x="1266" y="3586"/>
                      <a:pt x="568" y="3636"/>
                    </a:cubicBezTo>
                    <a:lnTo>
                      <a:pt x="168" y="3048"/>
                    </a:lnTo>
                    <a:lnTo>
                      <a:pt x="168" y="3048"/>
                    </a:lnTo>
                    <a:lnTo>
                      <a:pt x="349" y="4884"/>
                    </a:lnTo>
                    <a:lnTo>
                      <a:pt x="1523" y="4964"/>
                    </a:lnTo>
                    <a:lnTo>
                      <a:pt x="1489" y="4485"/>
                    </a:lnTo>
                    <a:lnTo>
                      <a:pt x="1489" y="4485"/>
                    </a:lnTo>
                    <a:lnTo>
                      <a:pt x="4231" y="4534"/>
                    </a:lnTo>
                    <a:cubicBezTo>
                      <a:pt x="4262" y="4741"/>
                      <a:pt x="4298" y="4947"/>
                      <a:pt x="4336" y="5153"/>
                    </a:cubicBezTo>
                    <a:lnTo>
                      <a:pt x="6726" y="5315"/>
                    </a:lnTo>
                    <a:lnTo>
                      <a:pt x="8319" y="4019"/>
                    </a:lnTo>
                    <a:lnTo>
                      <a:pt x="5232" y="3741"/>
                    </a:lnTo>
                    <a:lnTo>
                      <a:pt x="5367" y="1342"/>
                    </a:lnTo>
                    <a:lnTo>
                      <a:pt x="7860" y="2209"/>
                    </a:lnTo>
                    <a:lnTo>
                      <a:pt x="8884" y="3560"/>
                    </a:lnTo>
                    <a:lnTo>
                      <a:pt x="10628" y="2141"/>
                    </a:lnTo>
                    <a:cubicBezTo>
                      <a:pt x="8032" y="1462"/>
                      <a:pt x="5434" y="759"/>
                      <a:pt x="2810" y="235"/>
                    </a:cubicBezTo>
                    <a:lnTo>
                      <a:pt x="2810" y="235"/>
                    </a:lnTo>
                    <a:lnTo>
                      <a:pt x="2811" y="312"/>
                    </a:lnTo>
                    <a:lnTo>
                      <a:pt x="2307" y="137"/>
                    </a:lnTo>
                    <a:cubicBezTo>
                      <a:pt x="2058" y="90"/>
                      <a:pt x="1809" y="45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4" name="Google Shape;48464;p33"/>
              <p:cNvSpPr/>
              <p:nvPr/>
            </p:nvSpPr>
            <p:spPr>
              <a:xfrm>
                <a:off x="6586490" y="2206704"/>
                <a:ext cx="168794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442" extrusionOk="0">
                    <a:moveTo>
                      <a:pt x="1" y="0"/>
                    </a:moveTo>
                    <a:lnTo>
                      <a:pt x="157" y="1601"/>
                    </a:lnTo>
                    <a:lnTo>
                      <a:pt x="2576" y="2442"/>
                    </a:lnTo>
                    <a:cubicBezTo>
                      <a:pt x="2576" y="2442"/>
                      <a:pt x="4127" y="1508"/>
                      <a:pt x="3033" y="1128"/>
                    </a:cubicBezTo>
                    <a:cubicBezTo>
                      <a:pt x="2658" y="997"/>
                      <a:pt x="2181" y="659"/>
                      <a:pt x="1718" y="270"/>
                    </a:cubicBezTo>
                    <a:cubicBezTo>
                      <a:pt x="1147" y="170"/>
                      <a:pt x="575" y="7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5" name="Google Shape;48465;p33"/>
              <p:cNvSpPr/>
              <p:nvPr/>
            </p:nvSpPr>
            <p:spPr>
              <a:xfrm>
                <a:off x="6806805" y="2272619"/>
                <a:ext cx="149371" cy="109463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2677" extrusionOk="0">
                    <a:moveTo>
                      <a:pt x="136" y="0"/>
                    </a:moveTo>
                    <a:lnTo>
                      <a:pt x="1" y="2399"/>
                    </a:lnTo>
                    <a:lnTo>
                      <a:pt x="3089" y="2677"/>
                    </a:lnTo>
                    <a:lnTo>
                      <a:pt x="3653" y="2218"/>
                    </a:lnTo>
                    <a:lnTo>
                      <a:pt x="2629" y="867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6" name="Google Shape;48466;p33"/>
              <p:cNvSpPr/>
              <p:nvPr/>
            </p:nvSpPr>
            <p:spPr>
              <a:xfrm>
                <a:off x="6687202" y="2223306"/>
                <a:ext cx="20649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76" extrusionOk="0">
                    <a:moveTo>
                      <a:pt x="1" y="0"/>
                    </a:moveTo>
                    <a:lnTo>
                      <a:pt x="505" y="176"/>
                    </a:lnTo>
                    <a:lnTo>
                      <a:pt x="505" y="176"/>
                    </a:lnTo>
                    <a:lnTo>
                      <a:pt x="504" y="99"/>
                    </a:lnTo>
                    <a:cubicBezTo>
                      <a:pt x="336" y="65"/>
                      <a:pt x="168" y="3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7" name="Google Shape;48467;p33"/>
              <p:cNvSpPr/>
              <p:nvPr/>
            </p:nvSpPr>
            <p:spPr>
              <a:xfrm>
                <a:off x="6751236" y="2291428"/>
                <a:ext cx="40031" cy="5160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2" extrusionOk="0">
                    <a:moveTo>
                      <a:pt x="72" y="1"/>
                    </a:moveTo>
                    <a:lnTo>
                      <a:pt x="0" y="337"/>
                    </a:lnTo>
                    <a:lnTo>
                      <a:pt x="715" y="1261"/>
                    </a:lnTo>
                    <a:cubicBezTo>
                      <a:pt x="715" y="1261"/>
                      <a:pt x="978" y="767"/>
                      <a:pt x="845" y="630"/>
                    </a:cubicBezTo>
                    <a:cubicBezTo>
                      <a:pt x="712" y="493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8" name="Google Shape;48468;p33"/>
              <p:cNvSpPr/>
              <p:nvPr/>
            </p:nvSpPr>
            <p:spPr>
              <a:xfrm>
                <a:off x="6594872" y="2292573"/>
                <a:ext cx="20731" cy="2731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668" extrusionOk="0">
                    <a:moveTo>
                      <a:pt x="1" y="1"/>
                    </a:moveTo>
                    <a:lnTo>
                      <a:pt x="67" y="667"/>
                    </a:lnTo>
                    <a:cubicBezTo>
                      <a:pt x="216" y="507"/>
                      <a:pt x="365" y="344"/>
                      <a:pt x="507" y="17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69" name="Google Shape;48469;p33"/>
              <p:cNvSpPr/>
              <p:nvPr/>
            </p:nvSpPr>
            <p:spPr>
              <a:xfrm>
                <a:off x="6599288" y="2304145"/>
                <a:ext cx="102511" cy="62316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524" extrusionOk="0">
                    <a:moveTo>
                      <a:pt x="706" y="0"/>
                    </a:moveTo>
                    <a:cubicBezTo>
                      <a:pt x="479" y="275"/>
                      <a:pt x="244" y="541"/>
                      <a:pt x="0" y="801"/>
                    </a:cubicBezTo>
                    <a:lnTo>
                      <a:pt x="12" y="935"/>
                    </a:lnTo>
                    <a:lnTo>
                      <a:pt x="412" y="1523"/>
                    </a:lnTo>
                    <a:cubicBezTo>
                      <a:pt x="1110" y="1473"/>
                      <a:pt x="1809" y="1425"/>
                      <a:pt x="2506" y="1382"/>
                    </a:cubicBezTo>
                    <a:lnTo>
                      <a:pt x="2243" y="940"/>
                    </a:lnTo>
                    <a:lnTo>
                      <a:pt x="2207" y="523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0" name="Google Shape;48470;p33"/>
              <p:cNvSpPr/>
              <p:nvPr/>
            </p:nvSpPr>
            <p:spPr>
              <a:xfrm>
                <a:off x="6653754" y="2401136"/>
                <a:ext cx="116455" cy="2735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669" extrusionOk="0">
                    <a:moveTo>
                      <a:pt x="1" y="0"/>
                    </a:moveTo>
                    <a:lnTo>
                      <a:pt x="35" y="479"/>
                    </a:lnTo>
                    <a:lnTo>
                      <a:pt x="2848" y="668"/>
                    </a:lnTo>
                    <a:cubicBezTo>
                      <a:pt x="2810" y="462"/>
                      <a:pt x="2774" y="256"/>
                      <a:pt x="2743" y="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471" name="Google Shape;48471;p33"/>
            <p:cNvGrpSpPr/>
            <p:nvPr/>
          </p:nvGrpSpPr>
          <p:grpSpPr>
            <a:xfrm rot="9338200">
              <a:off x="8076812" y="1905623"/>
              <a:ext cx="348078" cy="409287"/>
              <a:chOff x="6723226" y="256251"/>
              <a:chExt cx="348097" cy="409309"/>
            </a:xfrm>
          </p:grpSpPr>
          <p:sp>
            <p:nvSpPr>
              <p:cNvPr id="48472" name="Google Shape;48472;p33"/>
              <p:cNvSpPr/>
              <p:nvPr/>
            </p:nvSpPr>
            <p:spPr>
              <a:xfrm>
                <a:off x="6772335" y="256251"/>
                <a:ext cx="298988" cy="409309"/>
              </a:xfrm>
              <a:custGeom>
                <a:avLst/>
                <a:gdLst/>
                <a:ahLst/>
                <a:cxnLst/>
                <a:rect l="l" t="t" r="r" b="b"/>
                <a:pathLst>
                  <a:path w="7312" h="10010" extrusionOk="0">
                    <a:moveTo>
                      <a:pt x="3815" y="5021"/>
                    </a:moveTo>
                    <a:cubicBezTo>
                      <a:pt x="4001" y="5021"/>
                      <a:pt x="4242" y="5489"/>
                      <a:pt x="4242" y="5489"/>
                    </a:cubicBezTo>
                    <a:lnTo>
                      <a:pt x="3075" y="5549"/>
                    </a:lnTo>
                    <a:lnTo>
                      <a:pt x="2840" y="5299"/>
                    </a:lnTo>
                    <a:cubicBezTo>
                      <a:pt x="2840" y="5299"/>
                      <a:pt x="3610" y="5054"/>
                      <a:pt x="3797" y="5023"/>
                    </a:cubicBezTo>
                    <a:cubicBezTo>
                      <a:pt x="3803" y="5022"/>
                      <a:pt x="3809" y="5021"/>
                      <a:pt x="3815" y="5021"/>
                    </a:cubicBezTo>
                    <a:close/>
                    <a:moveTo>
                      <a:pt x="6928" y="1"/>
                    </a:moveTo>
                    <a:cubicBezTo>
                      <a:pt x="4889" y="1747"/>
                      <a:pt x="2831" y="3481"/>
                      <a:pt x="905" y="5338"/>
                    </a:cubicBezTo>
                    <a:lnTo>
                      <a:pt x="969" y="5381"/>
                    </a:lnTo>
                    <a:lnTo>
                      <a:pt x="537" y="5695"/>
                    </a:lnTo>
                    <a:cubicBezTo>
                      <a:pt x="357" y="5872"/>
                      <a:pt x="178" y="6050"/>
                      <a:pt x="1" y="6231"/>
                    </a:cubicBezTo>
                    <a:cubicBezTo>
                      <a:pt x="584" y="6071"/>
                      <a:pt x="1133" y="5873"/>
                      <a:pt x="1455" y="5639"/>
                    </a:cubicBezTo>
                    <a:cubicBezTo>
                      <a:pt x="1604" y="5531"/>
                      <a:pt x="1726" y="5485"/>
                      <a:pt x="1826" y="5485"/>
                    </a:cubicBezTo>
                    <a:cubicBezTo>
                      <a:pt x="2357" y="5485"/>
                      <a:pt x="2274" y="6763"/>
                      <a:pt x="2274" y="6763"/>
                    </a:cubicBezTo>
                    <a:lnTo>
                      <a:pt x="205" y="8271"/>
                    </a:lnTo>
                    <a:lnTo>
                      <a:pt x="643" y="8515"/>
                    </a:lnTo>
                    <a:lnTo>
                      <a:pt x="1075" y="8200"/>
                    </a:lnTo>
                    <a:cubicBezTo>
                      <a:pt x="1132" y="8412"/>
                      <a:pt x="1182" y="8627"/>
                      <a:pt x="1228" y="8841"/>
                    </a:cubicBezTo>
                    <a:lnTo>
                      <a:pt x="1593" y="9045"/>
                    </a:lnTo>
                    <a:cubicBezTo>
                      <a:pt x="1520" y="8697"/>
                      <a:pt x="1435" y="8352"/>
                      <a:pt x="1338" y="8008"/>
                    </a:cubicBezTo>
                    <a:lnTo>
                      <a:pt x="2623" y="7073"/>
                    </a:lnTo>
                    <a:lnTo>
                      <a:pt x="2986" y="7282"/>
                    </a:lnTo>
                    <a:lnTo>
                      <a:pt x="3500" y="7317"/>
                    </a:lnTo>
                    <a:cubicBezTo>
                      <a:pt x="3138" y="7916"/>
                      <a:pt x="2779" y="8515"/>
                      <a:pt x="2422" y="9118"/>
                    </a:cubicBezTo>
                    <a:lnTo>
                      <a:pt x="1711" y="9111"/>
                    </a:lnTo>
                    <a:lnTo>
                      <a:pt x="3322" y="10010"/>
                    </a:lnTo>
                    <a:lnTo>
                      <a:pt x="4057" y="9090"/>
                    </a:lnTo>
                    <a:lnTo>
                      <a:pt x="3645" y="8846"/>
                    </a:lnTo>
                    <a:lnTo>
                      <a:pt x="5247" y="6620"/>
                    </a:lnTo>
                    <a:cubicBezTo>
                      <a:pt x="5436" y="6713"/>
                      <a:pt x="5625" y="6801"/>
                      <a:pt x="5817" y="6887"/>
                    </a:cubicBezTo>
                    <a:lnTo>
                      <a:pt x="7311" y="5016"/>
                    </a:lnTo>
                    <a:lnTo>
                      <a:pt x="7155" y="2967"/>
                    </a:lnTo>
                    <a:lnTo>
                      <a:pt x="5167" y="5346"/>
                    </a:lnTo>
                    <a:lnTo>
                      <a:pt x="3273" y="3869"/>
                    </a:lnTo>
                    <a:lnTo>
                      <a:pt x="5406" y="2314"/>
                    </a:lnTo>
                    <a:lnTo>
                      <a:pt x="7099" y="2243"/>
                    </a:lnTo>
                    <a:lnTo>
                      <a:pt x="69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3" name="Google Shape;48473;p33"/>
              <p:cNvSpPr/>
              <p:nvPr/>
            </p:nvSpPr>
            <p:spPr>
              <a:xfrm>
                <a:off x="6723226" y="480492"/>
                <a:ext cx="145528" cy="114001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2788" extrusionOk="0">
                    <a:moveTo>
                      <a:pt x="3027" y="1"/>
                    </a:moveTo>
                    <a:cubicBezTo>
                      <a:pt x="2927" y="1"/>
                      <a:pt x="2805" y="46"/>
                      <a:pt x="2656" y="155"/>
                    </a:cubicBezTo>
                    <a:cubicBezTo>
                      <a:pt x="2334" y="389"/>
                      <a:pt x="1785" y="587"/>
                      <a:pt x="1202" y="747"/>
                    </a:cubicBezTo>
                    <a:cubicBezTo>
                      <a:pt x="793" y="1158"/>
                      <a:pt x="393" y="1576"/>
                      <a:pt x="1" y="2003"/>
                    </a:cubicBezTo>
                    <a:lnTo>
                      <a:pt x="1406" y="2787"/>
                    </a:lnTo>
                    <a:lnTo>
                      <a:pt x="3475" y="1278"/>
                    </a:lnTo>
                    <a:cubicBezTo>
                      <a:pt x="3475" y="1278"/>
                      <a:pt x="3558" y="1"/>
                      <a:pt x="3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4" name="Google Shape;48474;p33"/>
              <p:cNvSpPr/>
              <p:nvPr/>
            </p:nvSpPr>
            <p:spPr>
              <a:xfrm>
                <a:off x="6906127" y="347927"/>
                <a:ext cx="158776" cy="126963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105" extrusionOk="0">
                    <a:moveTo>
                      <a:pt x="3827" y="0"/>
                    </a:moveTo>
                    <a:lnTo>
                      <a:pt x="2134" y="72"/>
                    </a:lnTo>
                    <a:lnTo>
                      <a:pt x="1" y="1627"/>
                    </a:lnTo>
                    <a:lnTo>
                      <a:pt x="1895" y="3104"/>
                    </a:lnTo>
                    <a:lnTo>
                      <a:pt x="3883" y="725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5" name="Google Shape;48475;p33"/>
              <p:cNvSpPr/>
              <p:nvPr/>
            </p:nvSpPr>
            <p:spPr>
              <a:xfrm>
                <a:off x="6794293" y="474481"/>
                <a:ext cx="17705" cy="146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8" extrusionOk="0">
                    <a:moveTo>
                      <a:pt x="368" y="0"/>
                    </a:moveTo>
                    <a:cubicBezTo>
                      <a:pt x="246" y="120"/>
                      <a:pt x="123" y="238"/>
                      <a:pt x="0" y="358"/>
                    </a:cubicBezTo>
                    <a:lnTo>
                      <a:pt x="432" y="4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6" name="Google Shape;48476;p33"/>
              <p:cNvSpPr/>
              <p:nvPr/>
            </p:nvSpPr>
            <p:spPr>
              <a:xfrm>
                <a:off x="6888422" y="461560"/>
                <a:ext cx="57410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529" extrusionOk="0">
                    <a:moveTo>
                      <a:pt x="976" y="0"/>
                    </a:moveTo>
                    <a:cubicBezTo>
                      <a:pt x="970" y="0"/>
                      <a:pt x="964" y="1"/>
                      <a:pt x="958" y="2"/>
                    </a:cubicBezTo>
                    <a:cubicBezTo>
                      <a:pt x="771" y="33"/>
                      <a:pt x="1" y="278"/>
                      <a:pt x="1" y="278"/>
                    </a:cubicBezTo>
                    <a:lnTo>
                      <a:pt x="236" y="528"/>
                    </a:lnTo>
                    <a:lnTo>
                      <a:pt x="1403" y="468"/>
                    </a:lnTo>
                    <a:cubicBezTo>
                      <a:pt x="1403" y="468"/>
                      <a:pt x="1162" y="0"/>
                      <a:pt x="9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7" name="Google Shape;48477;p33"/>
              <p:cNvSpPr/>
              <p:nvPr/>
            </p:nvSpPr>
            <p:spPr>
              <a:xfrm>
                <a:off x="6798586" y="591549"/>
                <a:ext cx="23962" cy="2625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642" extrusionOk="0">
                    <a:moveTo>
                      <a:pt x="433" y="0"/>
                    </a:moveTo>
                    <a:lnTo>
                      <a:pt x="1" y="315"/>
                    </a:lnTo>
                    <a:lnTo>
                      <a:pt x="586" y="641"/>
                    </a:lnTo>
                    <a:cubicBezTo>
                      <a:pt x="539" y="427"/>
                      <a:pt x="490" y="212"/>
                      <a:pt x="4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8" name="Google Shape;48478;p33"/>
              <p:cNvSpPr/>
              <p:nvPr/>
            </p:nvSpPr>
            <p:spPr>
              <a:xfrm>
                <a:off x="6827046" y="545426"/>
                <a:ext cx="88445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2047" extrusionOk="0">
                    <a:moveTo>
                      <a:pt x="1285" y="1"/>
                    </a:moveTo>
                    <a:lnTo>
                      <a:pt x="0" y="936"/>
                    </a:lnTo>
                    <a:cubicBezTo>
                      <a:pt x="97" y="1280"/>
                      <a:pt x="182" y="1625"/>
                      <a:pt x="255" y="1973"/>
                    </a:cubicBezTo>
                    <a:lnTo>
                      <a:pt x="373" y="2039"/>
                    </a:lnTo>
                    <a:lnTo>
                      <a:pt x="1084" y="2046"/>
                    </a:lnTo>
                    <a:cubicBezTo>
                      <a:pt x="1440" y="1444"/>
                      <a:pt x="1800" y="844"/>
                      <a:pt x="2162" y="245"/>
                    </a:cubicBezTo>
                    <a:lnTo>
                      <a:pt x="1648" y="21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79" name="Google Shape;48479;p33"/>
              <p:cNvSpPr/>
              <p:nvPr/>
            </p:nvSpPr>
            <p:spPr>
              <a:xfrm>
                <a:off x="6921338" y="526943"/>
                <a:ext cx="88854" cy="101039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471" extrusionOk="0">
                    <a:moveTo>
                      <a:pt x="1603" y="0"/>
                    </a:moveTo>
                    <a:lnTo>
                      <a:pt x="1" y="2226"/>
                    </a:lnTo>
                    <a:lnTo>
                      <a:pt x="413" y="2470"/>
                    </a:lnTo>
                    <a:lnTo>
                      <a:pt x="2173" y="267"/>
                    </a:lnTo>
                    <a:cubicBezTo>
                      <a:pt x="1981" y="181"/>
                      <a:pt x="1792" y="93"/>
                      <a:pt x="1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480" name="Google Shape;48480;p33"/>
            <p:cNvGrpSpPr/>
            <p:nvPr/>
          </p:nvGrpSpPr>
          <p:grpSpPr>
            <a:xfrm>
              <a:off x="8338332" y="-230980"/>
              <a:ext cx="688628" cy="611469"/>
              <a:chOff x="5727882" y="3643170"/>
              <a:chExt cx="688628" cy="611469"/>
            </a:xfrm>
          </p:grpSpPr>
          <p:sp>
            <p:nvSpPr>
              <p:cNvPr id="48481" name="Google Shape;48481;p33"/>
              <p:cNvSpPr/>
              <p:nvPr/>
            </p:nvSpPr>
            <p:spPr>
              <a:xfrm>
                <a:off x="5727882" y="3643170"/>
                <a:ext cx="688628" cy="611469"/>
              </a:xfrm>
              <a:custGeom>
                <a:avLst/>
                <a:gdLst/>
                <a:ahLst/>
                <a:cxnLst/>
                <a:rect l="l" t="t" r="r" b="b"/>
                <a:pathLst>
                  <a:path w="16841" h="14954" extrusionOk="0">
                    <a:moveTo>
                      <a:pt x="4979" y="7169"/>
                    </a:moveTo>
                    <a:lnTo>
                      <a:pt x="5467" y="7457"/>
                    </a:lnTo>
                    <a:lnTo>
                      <a:pt x="4753" y="7797"/>
                    </a:lnTo>
                    <a:lnTo>
                      <a:pt x="4132" y="7767"/>
                    </a:lnTo>
                    <a:lnTo>
                      <a:pt x="4979" y="7169"/>
                    </a:lnTo>
                    <a:close/>
                    <a:moveTo>
                      <a:pt x="7005" y="6838"/>
                    </a:moveTo>
                    <a:cubicBezTo>
                      <a:pt x="7005" y="6838"/>
                      <a:pt x="8104" y="7638"/>
                      <a:pt x="8277" y="7723"/>
                    </a:cubicBezTo>
                    <a:cubicBezTo>
                      <a:pt x="8449" y="7808"/>
                      <a:pt x="7532" y="8119"/>
                      <a:pt x="7532" y="8119"/>
                    </a:cubicBezTo>
                    <a:lnTo>
                      <a:pt x="7813" y="10298"/>
                    </a:lnTo>
                    <a:lnTo>
                      <a:pt x="5671" y="10052"/>
                    </a:lnTo>
                    <a:lnTo>
                      <a:pt x="5095" y="8134"/>
                    </a:lnTo>
                    <a:lnTo>
                      <a:pt x="5775" y="7757"/>
                    </a:lnTo>
                    <a:lnTo>
                      <a:pt x="7005" y="6838"/>
                    </a:lnTo>
                    <a:close/>
                    <a:moveTo>
                      <a:pt x="2410" y="10385"/>
                    </a:moveTo>
                    <a:lnTo>
                      <a:pt x="4429" y="10553"/>
                    </a:lnTo>
                    <a:lnTo>
                      <a:pt x="4006" y="10899"/>
                    </a:lnTo>
                    <a:lnTo>
                      <a:pt x="3636" y="10762"/>
                    </a:lnTo>
                    <a:lnTo>
                      <a:pt x="2632" y="11283"/>
                    </a:lnTo>
                    <a:lnTo>
                      <a:pt x="1950" y="10991"/>
                    </a:lnTo>
                    <a:cubicBezTo>
                      <a:pt x="1950" y="10991"/>
                      <a:pt x="2333" y="10532"/>
                      <a:pt x="2410" y="10385"/>
                    </a:cubicBezTo>
                    <a:close/>
                    <a:moveTo>
                      <a:pt x="8723" y="9919"/>
                    </a:moveTo>
                    <a:cubicBezTo>
                      <a:pt x="8896" y="9919"/>
                      <a:pt x="9938" y="11096"/>
                      <a:pt x="9938" y="11096"/>
                    </a:cubicBezTo>
                    <a:lnTo>
                      <a:pt x="9771" y="11524"/>
                    </a:lnTo>
                    <a:lnTo>
                      <a:pt x="8709" y="12222"/>
                    </a:lnTo>
                    <a:lnTo>
                      <a:pt x="7718" y="11423"/>
                    </a:lnTo>
                    <a:lnTo>
                      <a:pt x="8375" y="10985"/>
                    </a:lnTo>
                    <a:cubicBezTo>
                      <a:pt x="8375" y="10985"/>
                      <a:pt x="8600" y="10025"/>
                      <a:pt x="8706" y="9924"/>
                    </a:cubicBezTo>
                    <a:cubicBezTo>
                      <a:pt x="8710" y="9921"/>
                      <a:pt x="8716" y="9919"/>
                      <a:pt x="8723" y="9919"/>
                    </a:cubicBezTo>
                    <a:close/>
                    <a:moveTo>
                      <a:pt x="5005" y="11659"/>
                    </a:moveTo>
                    <a:lnTo>
                      <a:pt x="5711" y="11755"/>
                    </a:lnTo>
                    <a:lnTo>
                      <a:pt x="5377" y="12405"/>
                    </a:lnTo>
                    <a:cubicBezTo>
                      <a:pt x="5377" y="12405"/>
                      <a:pt x="4272" y="13081"/>
                      <a:pt x="4124" y="13262"/>
                    </a:cubicBezTo>
                    <a:cubicBezTo>
                      <a:pt x="4116" y="13273"/>
                      <a:pt x="4108" y="13278"/>
                      <a:pt x="4100" y="13278"/>
                    </a:cubicBezTo>
                    <a:cubicBezTo>
                      <a:pt x="3973" y="13278"/>
                      <a:pt x="3939" y="11946"/>
                      <a:pt x="3939" y="11946"/>
                    </a:cubicBezTo>
                    <a:lnTo>
                      <a:pt x="5005" y="11659"/>
                    </a:lnTo>
                    <a:close/>
                    <a:moveTo>
                      <a:pt x="5451" y="0"/>
                    </a:moveTo>
                    <a:lnTo>
                      <a:pt x="4575" y="1837"/>
                    </a:lnTo>
                    <a:lnTo>
                      <a:pt x="5803" y="2094"/>
                    </a:lnTo>
                    <a:lnTo>
                      <a:pt x="6872" y="4013"/>
                    </a:lnTo>
                    <a:lnTo>
                      <a:pt x="5845" y="6004"/>
                    </a:lnTo>
                    <a:lnTo>
                      <a:pt x="3870" y="6413"/>
                    </a:lnTo>
                    <a:lnTo>
                      <a:pt x="2936" y="5268"/>
                    </a:lnTo>
                    <a:lnTo>
                      <a:pt x="2552" y="6074"/>
                    </a:lnTo>
                    <a:cubicBezTo>
                      <a:pt x="2967" y="6526"/>
                      <a:pt x="3325" y="6904"/>
                      <a:pt x="3385" y="6934"/>
                    </a:cubicBezTo>
                    <a:cubicBezTo>
                      <a:pt x="3541" y="7011"/>
                      <a:pt x="2884" y="7241"/>
                      <a:pt x="2884" y="7241"/>
                    </a:cubicBezTo>
                    <a:lnTo>
                      <a:pt x="2249" y="6708"/>
                    </a:lnTo>
                    <a:lnTo>
                      <a:pt x="0" y="11421"/>
                    </a:lnTo>
                    <a:lnTo>
                      <a:pt x="2021" y="14954"/>
                    </a:lnTo>
                    <a:cubicBezTo>
                      <a:pt x="2132" y="14928"/>
                      <a:pt x="2243" y="14905"/>
                      <a:pt x="2345" y="14889"/>
                    </a:cubicBezTo>
                    <a:cubicBezTo>
                      <a:pt x="2719" y="14826"/>
                      <a:pt x="3094" y="14753"/>
                      <a:pt x="3468" y="14673"/>
                    </a:cubicBezTo>
                    <a:lnTo>
                      <a:pt x="3099" y="14616"/>
                    </a:lnTo>
                    <a:cubicBezTo>
                      <a:pt x="3099" y="14616"/>
                      <a:pt x="5759" y="12879"/>
                      <a:pt x="6329" y="11772"/>
                    </a:cubicBezTo>
                    <a:cubicBezTo>
                      <a:pt x="6463" y="11513"/>
                      <a:pt x="6611" y="11413"/>
                      <a:pt x="6760" y="11413"/>
                    </a:cubicBezTo>
                    <a:cubicBezTo>
                      <a:pt x="7245" y="11413"/>
                      <a:pt x="7733" y="12469"/>
                      <a:pt x="7733" y="12469"/>
                    </a:cubicBezTo>
                    <a:lnTo>
                      <a:pt x="7101" y="13696"/>
                    </a:lnTo>
                    <a:cubicBezTo>
                      <a:pt x="7332" y="13624"/>
                      <a:pt x="7562" y="13550"/>
                      <a:pt x="7793" y="13475"/>
                    </a:cubicBezTo>
                    <a:lnTo>
                      <a:pt x="8244" y="12602"/>
                    </a:lnTo>
                    <a:lnTo>
                      <a:pt x="8713" y="12632"/>
                    </a:lnTo>
                    <a:lnTo>
                      <a:pt x="9243" y="12420"/>
                    </a:lnTo>
                    <a:lnTo>
                      <a:pt x="9243" y="12420"/>
                    </a:lnTo>
                    <a:cubicBezTo>
                      <a:pt x="9231" y="12614"/>
                      <a:pt x="9221" y="12807"/>
                      <a:pt x="9210" y="13001"/>
                    </a:cubicBezTo>
                    <a:cubicBezTo>
                      <a:pt x="9379" y="12943"/>
                      <a:pt x="9548" y="12884"/>
                      <a:pt x="9717" y="12825"/>
                    </a:cubicBezTo>
                    <a:cubicBezTo>
                      <a:pt x="9730" y="12622"/>
                      <a:pt x="9741" y="12420"/>
                      <a:pt x="9753" y="12217"/>
                    </a:cubicBezTo>
                    <a:lnTo>
                      <a:pt x="10140" y="12064"/>
                    </a:lnTo>
                    <a:lnTo>
                      <a:pt x="10537" y="11190"/>
                    </a:lnTo>
                    <a:lnTo>
                      <a:pt x="11395" y="12239"/>
                    </a:lnTo>
                    <a:cubicBezTo>
                      <a:pt x="11586" y="12172"/>
                      <a:pt x="11777" y="12105"/>
                      <a:pt x="11969" y="12039"/>
                    </a:cubicBezTo>
                    <a:lnTo>
                      <a:pt x="8273" y="8571"/>
                    </a:lnTo>
                    <a:lnTo>
                      <a:pt x="10579" y="6380"/>
                    </a:lnTo>
                    <a:lnTo>
                      <a:pt x="13388" y="7774"/>
                    </a:lnTo>
                    <a:lnTo>
                      <a:pt x="15040" y="9703"/>
                    </a:lnTo>
                    <a:lnTo>
                      <a:pt x="12235" y="11946"/>
                    </a:lnTo>
                    <a:cubicBezTo>
                      <a:pt x="13762" y="11416"/>
                      <a:pt x="15297" y="10901"/>
                      <a:pt x="16840" y="10477"/>
                    </a:cubicBezTo>
                    <a:cubicBezTo>
                      <a:pt x="14267" y="8187"/>
                      <a:pt x="11668" y="5907"/>
                      <a:pt x="9143" y="3560"/>
                    </a:cubicBezTo>
                    <a:lnTo>
                      <a:pt x="8281" y="4135"/>
                    </a:lnTo>
                    <a:lnTo>
                      <a:pt x="7866" y="2358"/>
                    </a:lnTo>
                    <a:cubicBezTo>
                      <a:pt x="7050" y="1582"/>
                      <a:pt x="6244" y="797"/>
                      <a:pt x="54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2" name="Google Shape;48482;p33"/>
              <p:cNvSpPr/>
              <p:nvPr/>
            </p:nvSpPr>
            <p:spPr>
              <a:xfrm>
                <a:off x="6049522" y="3739589"/>
                <a:ext cx="52257" cy="7266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77" extrusionOk="0">
                    <a:moveTo>
                      <a:pt x="0" y="0"/>
                    </a:moveTo>
                    <a:lnTo>
                      <a:pt x="415" y="1777"/>
                    </a:lnTo>
                    <a:lnTo>
                      <a:pt x="1277" y="1202"/>
                    </a:lnTo>
                    <a:cubicBezTo>
                      <a:pt x="850" y="803"/>
                      <a:pt x="424" y="40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3" name="Google Shape;48483;p33"/>
              <p:cNvSpPr/>
              <p:nvPr/>
            </p:nvSpPr>
            <p:spPr>
              <a:xfrm>
                <a:off x="5854600" y="4109848"/>
                <a:ext cx="189525" cy="133342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3261" extrusionOk="0">
                    <a:moveTo>
                      <a:pt x="3661" y="0"/>
                    </a:moveTo>
                    <a:cubicBezTo>
                      <a:pt x="3512" y="0"/>
                      <a:pt x="3364" y="100"/>
                      <a:pt x="3230" y="359"/>
                    </a:cubicBezTo>
                    <a:cubicBezTo>
                      <a:pt x="2660" y="1466"/>
                      <a:pt x="0" y="3203"/>
                      <a:pt x="0" y="3203"/>
                    </a:cubicBezTo>
                    <a:lnTo>
                      <a:pt x="369" y="3260"/>
                    </a:lnTo>
                    <a:cubicBezTo>
                      <a:pt x="1575" y="3004"/>
                      <a:pt x="2786" y="2666"/>
                      <a:pt x="4002" y="2283"/>
                    </a:cubicBezTo>
                    <a:lnTo>
                      <a:pt x="4634" y="1056"/>
                    </a:lnTo>
                    <a:cubicBezTo>
                      <a:pt x="4634" y="1056"/>
                      <a:pt x="4146" y="0"/>
                      <a:pt x="36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4" name="Google Shape;48484;p33"/>
              <p:cNvSpPr/>
              <p:nvPr/>
            </p:nvSpPr>
            <p:spPr>
              <a:xfrm>
                <a:off x="6066165" y="3904048"/>
                <a:ext cx="276703" cy="231397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5659" extrusionOk="0">
                    <a:moveTo>
                      <a:pt x="2306" y="0"/>
                    </a:moveTo>
                    <a:lnTo>
                      <a:pt x="0" y="2190"/>
                    </a:lnTo>
                    <a:lnTo>
                      <a:pt x="3696" y="5658"/>
                    </a:lnTo>
                    <a:cubicBezTo>
                      <a:pt x="3785" y="5627"/>
                      <a:pt x="3873" y="5596"/>
                      <a:pt x="3962" y="5565"/>
                    </a:cubicBezTo>
                    <a:lnTo>
                      <a:pt x="6766" y="3323"/>
                    </a:lnTo>
                    <a:lnTo>
                      <a:pt x="5116" y="1394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5" name="Google Shape;48485;p33"/>
              <p:cNvSpPr/>
              <p:nvPr/>
            </p:nvSpPr>
            <p:spPr>
              <a:xfrm>
                <a:off x="5847935" y="3718244"/>
                <a:ext cx="160943" cy="187194"/>
              </a:xfrm>
              <a:custGeom>
                <a:avLst/>
                <a:gdLst/>
                <a:ahLst/>
                <a:cxnLst/>
                <a:rect l="l" t="t" r="r" b="b"/>
                <a:pathLst>
                  <a:path w="3936" h="4578" extrusionOk="0">
                    <a:moveTo>
                      <a:pt x="1639" y="1"/>
                    </a:moveTo>
                    <a:lnTo>
                      <a:pt x="0" y="3432"/>
                    </a:lnTo>
                    <a:lnTo>
                      <a:pt x="934" y="4577"/>
                    </a:lnTo>
                    <a:lnTo>
                      <a:pt x="2909" y="4168"/>
                    </a:lnTo>
                    <a:lnTo>
                      <a:pt x="3936" y="2177"/>
                    </a:lnTo>
                    <a:lnTo>
                      <a:pt x="2867" y="258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6" name="Google Shape;48486;p33"/>
              <p:cNvSpPr/>
              <p:nvPr/>
            </p:nvSpPr>
            <p:spPr>
              <a:xfrm>
                <a:off x="5936216" y="3922735"/>
                <a:ext cx="137145" cy="141520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3461" extrusionOk="0">
                    <a:moveTo>
                      <a:pt x="1910" y="1"/>
                    </a:moveTo>
                    <a:lnTo>
                      <a:pt x="680" y="920"/>
                    </a:lnTo>
                    <a:lnTo>
                      <a:pt x="0" y="1297"/>
                    </a:lnTo>
                    <a:lnTo>
                      <a:pt x="576" y="3215"/>
                    </a:lnTo>
                    <a:lnTo>
                      <a:pt x="2718" y="3461"/>
                    </a:lnTo>
                    <a:lnTo>
                      <a:pt x="2437" y="1282"/>
                    </a:lnTo>
                    <a:cubicBezTo>
                      <a:pt x="2437" y="1282"/>
                      <a:pt x="3354" y="971"/>
                      <a:pt x="3182" y="886"/>
                    </a:cubicBezTo>
                    <a:cubicBezTo>
                      <a:pt x="3009" y="801"/>
                      <a:pt x="1910" y="1"/>
                      <a:pt x="19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7" name="Google Shape;48487;p33"/>
              <p:cNvSpPr/>
              <p:nvPr/>
            </p:nvSpPr>
            <p:spPr>
              <a:xfrm>
                <a:off x="6043430" y="4048717"/>
                <a:ext cx="90817" cy="942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2304" extrusionOk="0">
                    <a:moveTo>
                      <a:pt x="1006" y="1"/>
                    </a:moveTo>
                    <a:cubicBezTo>
                      <a:pt x="999" y="1"/>
                      <a:pt x="993" y="3"/>
                      <a:pt x="989" y="6"/>
                    </a:cubicBezTo>
                    <a:cubicBezTo>
                      <a:pt x="883" y="107"/>
                      <a:pt x="658" y="1067"/>
                      <a:pt x="658" y="1067"/>
                    </a:cubicBezTo>
                    <a:lnTo>
                      <a:pt x="1" y="1506"/>
                    </a:lnTo>
                    <a:lnTo>
                      <a:pt x="992" y="2304"/>
                    </a:lnTo>
                    <a:lnTo>
                      <a:pt x="2054" y="1606"/>
                    </a:lnTo>
                    <a:lnTo>
                      <a:pt x="2221" y="1178"/>
                    </a:lnTo>
                    <a:cubicBezTo>
                      <a:pt x="2221" y="1178"/>
                      <a:pt x="1179" y="1"/>
                      <a:pt x="10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8" name="Google Shape;48488;p33"/>
              <p:cNvSpPr/>
              <p:nvPr/>
            </p:nvSpPr>
            <p:spPr>
              <a:xfrm>
                <a:off x="5888906" y="4119907"/>
                <a:ext cx="72539" cy="66201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619" extrusionOk="0">
                    <a:moveTo>
                      <a:pt x="1067" y="1"/>
                    </a:moveTo>
                    <a:lnTo>
                      <a:pt x="1" y="288"/>
                    </a:lnTo>
                    <a:cubicBezTo>
                      <a:pt x="1" y="288"/>
                      <a:pt x="35" y="1619"/>
                      <a:pt x="162" y="1619"/>
                    </a:cubicBezTo>
                    <a:cubicBezTo>
                      <a:pt x="170" y="1619"/>
                      <a:pt x="178" y="1614"/>
                      <a:pt x="186" y="1603"/>
                    </a:cubicBezTo>
                    <a:cubicBezTo>
                      <a:pt x="334" y="1422"/>
                      <a:pt x="1439" y="746"/>
                      <a:pt x="1439" y="746"/>
                    </a:cubicBezTo>
                    <a:lnTo>
                      <a:pt x="1773" y="96"/>
                    </a:lnTo>
                    <a:lnTo>
                      <a:pt x="10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89" name="Google Shape;48489;p33"/>
              <p:cNvSpPr/>
              <p:nvPr/>
            </p:nvSpPr>
            <p:spPr>
              <a:xfrm>
                <a:off x="6046537" y="4151024"/>
                <a:ext cx="5933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055" extrusionOk="0">
                    <a:moveTo>
                      <a:pt x="1450" y="0"/>
                    </a:moveTo>
                    <a:lnTo>
                      <a:pt x="922" y="212"/>
                    </a:lnTo>
                    <a:lnTo>
                      <a:pt x="451" y="182"/>
                    </a:lnTo>
                    <a:lnTo>
                      <a:pt x="0" y="1055"/>
                    </a:lnTo>
                    <a:cubicBezTo>
                      <a:pt x="471" y="901"/>
                      <a:pt x="944" y="742"/>
                      <a:pt x="1417" y="581"/>
                    </a:cubicBezTo>
                    <a:cubicBezTo>
                      <a:pt x="1428" y="387"/>
                      <a:pt x="1438" y="194"/>
                      <a:pt x="1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0" name="Google Shape;48490;p33"/>
              <p:cNvSpPr/>
              <p:nvPr/>
            </p:nvSpPr>
            <p:spPr>
              <a:xfrm>
                <a:off x="6125210" y="4100688"/>
                <a:ext cx="68613" cy="66937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637" extrusionOk="0">
                    <a:moveTo>
                      <a:pt x="821" y="1"/>
                    </a:moveTo>
                    <a:lnTo>
                      <a:pt x="424" y="875"/>
                    </a:lnTo>
                    <a:lnTo>
                      <a:pt x="37" y="1028"/>
                    </a:lnTo>
                    <a:cubicBezTo>
                      <a:pt x="24" y="1231"/>
                      <a:pt x="13" y="1433"/>
                      <a:pt x="0" y="1636"/>
                    </a:cubicBezTo>
                    <a:cubicBezTo>
                      <a:pt x="558" y="1444"/>
                      <a:pt x="1117" y="1247"/>
                      <a:pt x="1678" y="1050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1" name="Google Shape;48491;p33"/>
              <p:cNvSpPr/>
              <p:nvPr/>
            </p:nvSpPr>
            <p:spPr>
              <a:xfrm>
                <a:off x="5807576" y="4067813"/>
                <a:ext cx="101448" cy="36719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898" extrusionOk="0">
                    <a:moveTo>
                      <a:pt x="461" y="0"/>
                    </a:moveTo>
                    <a:cubicBezTo>
                      <a:pt x="384" y="147"/>
                      <a:pt x="1" y="606"/>
                      <a:pt x="1" y="606"/>
                    </a:cubicBezTo>
                    <a:lnTo>
                      <a:pt x="683" y="898"/>
                    </a:lnTo>
                    <a:lnTo>
                      <a:pt x="1687" y="377"/>
                    </a:lnTo>
                    <a:lnTo>
                      <a:pt x="2057" y="514"/>
                    </a:lnTo>
                    <a:lnTo>
                      <a:pt x="2480" y="169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2" name="Google Shape;48492;p33"/>
              <p:cNvSpPr/>
              <p:nvPr/>
            </p:nvSpPr>
            <p:spPr>
              <a:xfrm>
                <a:off x="5896798" y="3936270"/>
                <a:ext cx="54670" cy="25761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630" extrusionOk="0">
                    <a:moveTo>
                      <a:pt x="848" y="1"/>
                    </a:moveTo>
                    <a:lnTo>
                      <a:pt x="1" y="598"/>
                    </a:lnTo>
                    <a:lnTo>
                      <a:pt x="622" y="629"/>
                    </a:lnTo>
                    <a:lnTo>
                      <a:pt x="1336" y="289"/>
                    </a:lnTo>
                    <a:lnTo>
                      <a:pt x="8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3" name="Google Shape;48493;p33"/>
              <p:cNvSpPr/>
              <p:nvPr/>
            </p:nvSpPr>
            <p:spPr>
              <a:xfrm>
                <a:off x="5819843" y="3891536"/>
                <a:ext cx="52871" cy="4771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67" extrusionOk="0">
                    <a:moveTo>
                      <a:pt x="303" y="0"/>
                    </a:moveTo>
                    <a:lnTo>
                      <a:pt x="1" y="635"/>
                    </a:lnTo>
                    <a:lnTo>
                      <a:pt x="635" y="1167"/>
                    </a:lnTo>
                    <a:cubicBezTo>
                      <a:pt x="635" y="1167"/>
                      <a:pt x="1292" y="937"/>
                      <a:pt x="1136" y="860"/>
                    </a:cubicBezTo>
                    <a:cubicBezTo>
                      <a:pt x="1076" y="830"/>
                      <a:pt x="718" y="452"/>
                      <a:pt x="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494" name="Google Shape;48494;p33"/>
            <p:cNvGrpSpPr/>
            <p:nvPr/>
          </p:nvGrpSpPr>
          <p:grpSpPr>
            <a:xfrm>
              <a:off x="4787602" y="3797193"/>
              <a:ext cx="1217173" cy="986594"/>
              <a:chOff x="7565315" y="2563143"/>
              <a:chExt cx="1217173" cy="986594"/>
            </a:xfrm>
          </p:grpSpPr>
          <p:sp>
            <p:nvSpPr>
              <p:cNvPr id="48495" name="Google Shape;48495;p33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6" name="Google Shape;48496;p33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7" name="Google Shape;48497;p33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8" name="Google Shape;48498;p33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99" name="Google Shape;48499;p33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0" name="Google Shape;48500;p33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1" name="Google Shape;48501;p33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2" name="Google Shape;48502;p33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3" name="Google Shape;48503;p33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4" name="Google Shape;48504;p33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5" name="Google Shape;48505;p33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6" name="Google Shape;48506;p33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7" name="Google Shape;48507;p33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8" name="Google Shape;48508;p33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09" name="Google Shape;48509;p33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0" name="Google Shape;48510;p33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1" name="Google Shape;48511;p33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2" name="Google Shape;48512;p33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3" name="Google Shape;48513;p33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4" name="Google Shape;48514;p33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5" name="Google Shape;48515;p33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6" name="Google Shape;48516;p33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7" name="Google Shape;48517;p33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8" name="Google Shape;48518;p33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19" name="Google Shape;48519;p33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0" name="Google Shape;48520;p33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1" name="Google Shape;48521;p33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522" name="Google Shape;48522;p33"/>
            <p:cNvGrpSpPr/>
            <p:nvPr/>
          </p:nvGrpSpPr>
          <p:grpSpPr>
            <a:xfrm rot="-1458728">
              <a:off x="1729128" y="3569217"/>
              <a:ext cx="1443759" cy="1300647"/>
              <a:chOff x="7028879" y="1333703"/>
              <a:chExt cx="1443785" cy="1300670"/>
            </a:xfrm>
          </p:grpSpPr>
          <p:sp>
            <p:nvSpPr>
              <p:cNvPr id="48523" name="Google Shape;48523;p33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4" name="Google Shape;48524;p33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5" name="Google Shape;48525;p33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6" name="Google Shape;48526;p33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7" name="Google Shape;48527;p33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8" name="Google Shape;48528;p33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29" name="Google Shape;48529;p33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0" name="Google Shape;48530;p33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1" name="Google Shape;48531;p33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2" name="Google Shape;48532;p33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3" name="Google Shape;48533;p33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4" name="Google Shape;48534;p33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5" name="Google Shape;48535;p33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6" name="Google Shape;48536;p33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7" name="Google Shape;48537;p33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8" name="Google Shape;48538;p33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39" name="Google Shape;48539;p33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0" name="Google Shape;48540;p33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1" name="Google Shape;48541;p33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2" name="Google Shape;48542;p33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3" name="Google Shape;48543;p33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4" name="Google Shape;48544;p33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5" name="Google Shape;48545;p33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6" name="Google Shape;48546;p33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7" name="Google Shape;48547;p33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8" name="Google Shape;48548;p33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49" name="Google Shape;48549;p33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0" name="Google Shape;48550;p33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1" name="Google Shape;48551;p33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2" name="Google Shape;48552;p33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3" name="Google Shape;48553;p33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4" name="Google Shape;48554;p33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5" name="Google Shape;48555;p33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6" name="Google Shape;48556;p33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7" name="Google Shape;48557;p33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8" name="Google Shape;48558;p33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59" name="Google Shape;48559;p33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0" name="Google Shape;48560;p33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1" name="Google Shape;48561;p33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2" name="Google Shape;48562;p33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3" name="Google Shape;48563;p33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4" name="Google Shape;48564;p33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5" name="Google Shape;48565;p33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6" name="Google Shape;48566;p33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7" name="Google Shape;48567;p33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8" name="Google Shape;48568;p33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69" name="Google Shape;48569;p33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0" name="Google Shape;48570;p33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1" name="Google Shape;48571;p33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2" name="Google Shape;48572;p33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3" name="Google Shape;48573;p33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4" name="Google Shape;48574;p33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5" name="Google Shape;48575;p33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6" name="Google Shape;48576;p33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7" name="Google Shape;48577;p33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8" name="Google Shape;48578;p33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79" name="Google Shape;48579;p33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0" name="Google Shape;48580;p33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1" name="Google Shape;48581;p33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2" name="Google Shape;48582;p33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3" name="Google Shape;48583;p33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4" name="Google Shape;48584;p33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5" name="Google Shape;48585;p33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6" name="Google Shape;48586;p33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7" name="Google Shape;48587;p33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8" name="Google Shape;48588;p33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89" name="Google Shape;48589;p33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0" name="Google Shape;48590;p33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591" name="Google Shape;48591;p33"/>
            <p:cNvGrpSpPr/>
            <p:nvPr/>
          </p:nvGrpSpPr>
          <p:grpSpPr>
            <a:xfrm>
              <a:off x="1411106" y="238160"/>
              <a:ext cx="1184951" cy="1271066"/>
              <a:chOff x="2000881" y="1728210"/>
              <a:chExt cx="1184951" cy="1271066"/>
            </a:xfrm>
          </p:grpSpPr>
          <p:sp>
            <p:nvSpPr>
              <p:cNvPr id="48592" name="Google Shape;48592;p33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3" name="Google Shape;48593;p33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4" name="Google Shape;48594;p33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5" name="Google Shape;48595;p33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6" name="Google Shape;48596;p33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7" name="Google Shape;48597;p33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8" name="Google Shape;48598;p33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99" name="Google Shape;48599;p33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0" name="Google Shape;48600;p33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1" name="Google Shape;48601;p33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2" name="Google Shape;48602;p33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3" name="Google Shape;48603;p33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4" name="Google Shape;48604;p33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5" name="Google Shape;48605;p33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6" name="Google Shape;48606;p33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7" name="Google Shape;48607;p33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8" name="Google Shape;48608;p33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09" name="Google Shape;48609;p33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0" name="Google Shape;48610;p33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1" name="Google Shape;48611;p33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2" name="Google Shape;48612;p33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3" name="Google Shape;48613;p33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4" name="Google Shape;48614;p33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5" name="Google Shape;48615;p33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6" name="Google Shape;48616;p33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7" name="Google Shape;48617;p33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8" name="Google Shape;48618;p33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19" name="Google Shape;48619;p33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0" name="Google Shape;48620;p33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1" name="Google Shape;48621;p33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2" name="Google Shape;48622;p33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3" name="Google Shape;48623;p33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4" name="Google Shape;48624;p33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5" name="Google Shape;48625;p33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6" name="Google Shape;48626;p33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7" name="Google Shape;48627;p33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8" name="Google Shape;48628;p33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29" name="Google Shape;48629;p33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0" name="Google Shape;48630;p33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1" name="Google Shape;48631;p33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2" name="Google Shape;48632;p33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3" name="Google Shape;48633;p33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4" name="Google Shape;48634;p33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5" name="Google Shape;48635;p33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6" name="Google Shape;48636;p33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7" name="Google Shape;48637;p33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8" name="Google Shape;48638;p33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39" name="Google Shape;48639;p33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0" name="Google Shape;48640;p33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1" name="Google Shape;48641;p33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2" name="Google Shape;48642;p33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3" name="Google Shape;48643;p33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4" name="Google Shape;48644;p33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5" name="Google Shape;48645;p33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6" name="Google Shape;48646;p33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7" name="Google Shape;48647;p33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8" name="Google Shape;48648;p33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49" name="Google Shape;48649;p33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0" name="Google Shape;48650;p33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1" name="Google Shape;48651;p33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2" name="Google Shape;48652;p33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3" name="Google Shape;48653;p33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4" name="Google Shape;48654;p33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655" name="Google Shape;48655;p33"/>
            <p:cNvGrpSpPr/>
            <p:nvPr/>
          </p:nvGrpSpPr>
          <p:grpSpPr>
            <a:xfrm>
              <a:off x="4208522" y="411686"/>
              <a:ext cx="558271" cy="494115"/>
              <a:chOff x="5831497" y="4487549"/>
              <a:chExt cx="558271" cy="494115"/>
            </a:xfrm>
          </p:grpSpPr>
          <p:sp>
            <p:nvSpPr>
              <p:cNvPr id="48656" name="Google Shape;48656;p33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7" name="Google Shape;48657;p33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8" name="Google Shape;48658;p33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59" name="Google Shape;48659;p33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0" name="Google Shape;48660;p33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1" name="Google Shape;48661;p33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2" name="Google Shape;48662;p33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3" name="Google Shape;48663;p33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4" name="Google Shape;48664;p33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5" name="Google Shape;48665;p33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6" name="Google Shape;48666;p33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667" name="Google Shape;48667;p33"/>
            <p:cNvGrpSpPr/>
            <p:nvPr/>
          </p:nvGrpSpPr>
          <p:grpSpPr>
            <a:xfrm rot="1728151">
              <a:off x="7569991" y="967377"/>
              <a:ext cx="1032612" cy="724133"/>
              <a:chOff x="7379674" y="374832"/>
              <a:chExt cx="1032595" cy="724121"/>
            </a:xfrm>
          </p:grpSpPr>
          <p:sp>
            <p:nvSpPr>
              <p:cNvPr id="48668" name="Google Shape;48668;p33"/>
              <p:cNvSpPr/>
              <p:nvPr/>
            </p:nvSpPr>
            <p:spPr>
              <a:xfrm>
                <a:off x="7379674" y="381497"/>
                <a:ext cx="1032595" cy="684294"/>
              </a:xfrm>
              <a:custGeom>
                <a:avLst/>
                <a:gdLst/>
                <a:ahLst/>
                <a:cxnLst/>
                <a:rect l="l" t="t" r="r" b="b"/>
                <a:pathLst>
                  <a:path w="25253" h="16735" extrusionOk="0">
                    <a:moveTo>
                      <a:pt x="4534" y="2490"/>
                    </a:moveTo>
                    <a:lnTo>
                      <a:pt x="5216" y="2823"/>
                    </a:lnTo>
                    <a:lnTo>
                      <a:pt x="5020" y="3628"/>
                    </a:lnTo>
                    <a:cubicBezTo>
                      <a:pt x="5020" y="3628"/>
                      <a:pt x="4389" y="3205"/>
                      <a:pt x="4341" y="3063"/>
                    </a:cubicBezTo>
                    <a:cubicBezTo>
                      <a:pt x="4292" y="2919"/>
                      <a:pt x="4534" y="2490"/>
                      <a:pt x="4534" y="2490"/>
                    </a:cubicBezTo>
                    <a:close/>
                    <a:moveTo>
                      <a:pt x="7523" y="2461"/>
                    </a:moveTo>
                    <a:cubicBezTo>
                      <a:pt x="7740" y="2461"/>
                      <a:pt x="8008" y="3130"/>
                      <a:pt x="8008" y="3130"/>
                    </a:cubicBezTo>
                    <a:lnTo>
                      <a:pt x="8343" y="3598"/>
                    </a:lnTo>
                    <a:lnTo>
                      <a:pt x="9188" y="3130"/>
                    </a:lnTo>
                    <a:lnTo>
                      <a:pt x="10886" y="3941"/>
                    </a:lnTo>
                    <a:cubicBezTo>
                      <a:pt x="10886" y="3941"/>
                      <a:pt x="10664" y="5122"/>
                      <a:pt x="10591" y="5490"/>
                    </a:cubicBezTo>
                    <a:cubicBezTo>
                      <a:pt x="10569" y="5598"/>
                      <a:pt x="10483" y="5636"/>
                      <a:pt x="10373" y="5636"/>
                    </a:cubicBezTo>
                    <a:cubicBezTo>
                      <a:pt x="10110" y="5636"/>
                      <a:pt x="9706" y="5416"/>
                      <a:pt x="9706" y="5416"/>
                    </a:cubicBezTo>
                    <a:cubicBezTo>
                      <a:pt x="9706" y="5416"/>
                      <a:pt x="8672" y="5196"/>
                      <a:pt x="8303" y="5122"/>
                    </a:cubicBezTo>
                    <a:cubicBezTo>
                      <a:pt x="8270" y="5115"/>
                      <a:pt x="8234" y="5112"/>
                      <a:pt x="8197" y="5112"/>
                    </a:cubicBezTo>
                    <a:cubicBezTo>
                      <a:pt x="7832" y="5112"/>
                      <a:pt x="7345" y="5417"/>
                      <a:pt x="7345" y="5417"/>
                    </a:cubicBezTo>
                    <a:lnTo>
                      <a:pt x="5942" y="3425"/>
                    </a:lnTo>
                    <a:cubicBezTo>
                      <a:pt x="5942" y="3425"/>
                      <a:pt x="7271" y="2539"/>
                      <a:pt x="7491" y="2466"/>
                    </a:cubicBezTo>
                    <a:cubicBezTo>
                      <a:pt x="7502" y="2462"/>
                      <a:pt x="7512" y="2461"/>
                      <a:pt x="7523" y="2461"/>
                    </a:cubicBezTo>
                    <a:close/>
                    <a:moveTo>
                      <a:pt x="8820" y="6154"/>
                    </a:moveTo>
                    <a:lnTo>
                      <a:pt x="10591" y="6523"/>
                    </a:lnTo>
                    <a:lnTo>
                      <a:pt x="10739" y="7925"/>
                    </a:lnTo>
                    <a:lnTo>
                      <a:pt x="9927" y="8368"/>
                    </a:lnTo>
                    <a:lnTo>
                      <a:pt x="8378" y="7999"/>
                    </a:lnTo>
                    <a:lnTo>
                      <a:pt x="8526" y="7039"/>
                    </a:lnTo>
                    <a:lnTo>
                      <a:pt x="8820" y="6154"/>
                    </a:lnTo>
                    <a:close/>
                    <a:moveTo>
                      <a:pt x="15670" y="7037"/>
                    </a:moveTo>
                    <a:cubicBezTo>
                      <a:pt x="15674" y="7037"/>
                      <a:pt x="15678" y="7037"/>
                      <a:pt x="15682" y="7038"/>
                    </a:cubicBezTo>
                    <a:cubicBezTo>
                      <a:pt x="15903" y="7112"/>
                      <a:pt x="16494" y="7333"/>
                      <a:pt x="16716" y="7554"/>
                    </a:cubicBezTo>
                    <a:cubicBezTo>
                      <a:pt x="16937" y="7775"/>
                      <a:pt x="17379" y="8144"/>
                      <a:pt x="17158" y="8440"/>
                    </a:cubicBezTo>
                    <a:cubicBezTo>
                      <a:pt x="16937" y="8735"/>
                      <a:pt x="15830" y="9916"/>
                      <a:pt x="15830" y="9916"/>
                    </a:cubicBezTo>
                    <a:cubicBezTo>
                      <a:pt x="15830" y="9916"/>
                      <a:pt x="15445" y="10815"/>
                      <a:pt x="15214" y="10815"/>
                    </a:cubicBezTo>
                    <a:cubicBezTo>
                      <a:pt x="15197" y="10815"/>
                      <a:pt x="15181" y="10811"/>
                      <a:pt x="15167" y="10801"/>
                    </a:cubicBezTo>
                    <a:cubicBezTo>
                      <a:pt x="14945" y="10654"/>
                      <a:pt x="13912" y="9326"/>
                      <a:pt x="13912" y="9326"/>
                    </a:cubicBezTo>
                    <a:cubicBezTo>
                      <a:pt x="14420" y="9180"/>
                      <a:pt x="15428" y="7037"/>
                      <a:pt x="15670" y="7037"/>
                    </a:cubicBezTo>
                    <a:close/>
                    <a:moveTo>
                      <a:pt x="4926" y="1"/>
                    </a:moveTo>
                    <a:lnTo>
                      <a:pt x="3874" y="3159"/>
                    </a:lnTo>
                    <a:lnTo>
                      <a:pt x="669" y="3160"/>
                    </a:lnTo>
                    <a:lnTo>
                      <a:pt x="1" y="3740"/>
                    </a:lnTo>
                    <a:lnTo>
                      <a:pt x="2419" y="5224"/>
                    </a:lnTo>
                    <a:cubicBezTo>
                      <a:pt x="3557" y="4762"/>
                      <a:pt x="5278" y="4089"/>
                      <a:pt x="5278" y="4089"/>
                    </a:cubicBezTo>
                    <a:lnTo>
                      <a:pt x="7197" y="5859"/>
                    </a:lnTo>
                    <a:cubicBezTo>
                      <a:pt x="7197" y="5859"/>
                      <a:pt x="6976" y="7041"/>
                      <a:pt x="6828" y="7335"/>
                    </a:cubicBezTo>
                    <a:cubicBezTo>
                      <a:pt x="6800" y="7394"/>
                      <a:pt x="6623" y="7504"/>
                      <a:pt x="6361" y="7642"/>
                    </a:cubicBezTo>
                    <a:lnTo>
                      <a:pt x="9457" y="9543"/>
                    </a:lnTo>
                    <a:lnTo>
                      <a:pt x="9780" y="9327"/>
                    </a:lnTo>
                    <a:lnTo>
                      <a:pt x="11699" y="8441"/>
                    </a:lnTo>
                    <a:lnTo>
                      <a:pt x="11698" y="5785"/>
                    </a:lnTo>
                    <a:lnTo>
                      <a:pt x="11698" y="4826"/>
                    </a:lnTo>
                    <a:cubicBezTo>
                      <a:pt x="11698" y="4826"/>
                      <a:pt x="12952" y="5342"/>
                      <a:pt x="13247" y="5490"/>
                    </a:cubicBezTo>
                    <a:cubicBezTo>
                      <a:pt x="13542" y="5637"/>
                      <a:pt x="15239" y="5490"/>
                      <a:pt x="14797" y="6522"/>
                    </a:cubicBezTo>
                    <a:cubicBezTo>
                      <a:pt x="14355" y="7555"/>
                      <a:pt x="13248" y="9252"/>
                      <a:pt x="13248" y="9252"/>
                    </a:cubicBezTo>
                    <a:lnTo>
                      <a:pt x="12584" y="10655"/>
                    </a:lnTo>
                    <a:lnTo>
                      <a:pt x="12628" y="11488"/>
                    </a:lnTo>
                    <a:lnTo>
                      <a:pt x="13350" y="11932"/>
                    </a:lnTo>
                    <a:lnTo>
                      <a:pt x="13350" y="11932"/>
                    </a:lnTo>
                    <a:lnTo>
                      <a:pt x="12880" y="10655"/>
                    </a:lnTo>
                    <a:lnTo>
                      <a:pt x="13912" y="9990"/>
                    </a:lnTo>
                    <a:lnTo>
                      <a:pt x="14650" y="11466"/>
                    </a:lnTo>
                    <a:lnTo>
                      <a:pt x="13485" y="12014"/>
                    </a:lnTo>
                    <a:lnTo>
                      <a:pt x="14696" y="12757"/>
                    </a:lnTo>
                    <a:cubicBezTo>
                      <a:pt x="16430" y="11680"/>
                      <a:pt x="19090" y="10068"/>
                      <a:pt x="19989" y="9741"/>
                    </a:cubicBezTo>
                    <a:lnTo>
                      <a:pt x="24572" y="16249"/>
                    </a:lnTo>
                    <a:lnTo>
                      <a:pt x="24216" y="16735"/>
                    </a:lnTo>
                    <a:lnTo>
                      <a:pt x="24216" y="16735"/>
                    </a:lnTo>
                    <a:lnTo>
                      <a:pt x="25253" y="16247"/>
                    </a:lnTo>
                    <a:lnTo>
                      <a:pt x="22013" y="6536"/>
                    </a:lnTo>
                    <a:lnTo>
                      <a:pt x="20731" y="6045"/>
                    </a:lnTo>
                    <a:lnTo>
                      <a:pt x="20478" y="7258"/>
                    </a:lnTo>
                    <a:lnTo>
                      <a:pt x="19962" y="8513"/>
                    </a:lnTo>
                    <a:lnTo>
                      <a:pt x="17748" y="7702"/>
                    </a:lnTo>
                    <a:lnTo>
                      <a:pt x="17010" y="6301"/>
                    </a:lnTo>
                    <a:lnTo>
                      <a:pt x="18966" y="5370"/>
                    </a:lnTo>
                    <a:lnTo>
                      <a:pt x="49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69" name="Google Shape;48669;p33"/>
              <p:cNvSpPr/>
              <p:nvPr/>
            </p:nvSpPr>
            <p:spPr>
              <a:xfrm>
                <a:off x="7980553" y="779766"/>
                <a:ext cx="403871" cy="319187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7806" extrusionOk="0">
                    <a:moveTo>
                      <a:pt x="5294" y="1"/>
                    </a:moveTo>
                    <a:cubicBezTo>
                      <a:pt x="4395" y="328"/>
                      <a:pt x="1735" y="1940"/>
                      <a:pt x="1" y="3017"/>
                    </a:cubicBezTo>
                    <a:lnTo>
                      <a:pt x="7803" y="7805"/>
                    </a:lnTo>
                    <a:lnTo>
                      <a:pt x="9521" y="6995"/>
                    </a:lnTo>
                    <a:lnTo>
                      <a:pt x="9877" y="6509"/>
                    </a:lnTo>
                    <a:lnTo>
                      <a:pt x="52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0" name="Google Shape;48670;p33"/>
              <p:cNvSpPr/>
              <p:nvPr/>
            </p:nvSpPr>
            <p:spPr>
              <a:xfrm>
                <a:off x="7406989" y="374832"/>
                <a:ext cx="174110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3324" extrusionOk="0">
                    <a:moveTo>
                      <a:pt x="3831" y="1"/>
                    </a:moveTo>
                    <a:lnTo>
                      <a:pt x="1" y="3323"/>
                    </a:lnTo>
                    <a:lnTo>
                      <a:pt x="3206" y="3322"/>
                    </a:lnTo>
                    <a:lnTo>
                      <a:pt x="4258" y="164"/>
                    </a:lnTo>
                    <a:lnTo>
                      <a:pt x="38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1" name="Google Shape;48671;p33"/>
              <p:cNvSpPr/>
              <p:nvPr/>
            </p:nvSpPr>
            <p:spPr>
              <a:xfrm>
                <a:off x="8075213" y="601036"/>
                <a:ext cx="152152" cy="128599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145" extrusionOk="0">
                    <a:moveTo>
                      <a:pt x="1956" y="1"/>
                    </a:moveTo>
                    <a:lnTo>
                      <a:pt x="0" y="932"/>
                    </a:lnTo>
                    <a:lnTo>
                      <a:pt x="738" y="2333"/>
                    </a:lnTo>
                    <a:lnTo>
                      <a:pt x="2952" y="3144"/>
                    </a:lnTo>
                    <a:lnTo>
                      <a:pt x="3468" y="1889"/>
                    </a:lnTo>
                    <a:lnTo>
                      <a:pt x="3721" y="676"/>
                    </a:lnTo>
                    <a:lnTo>
                      <a:pt x="1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2" name="Google Shape;48672;p33"/>
              <p:cNvSpPr/>
              <p:nvPr/>
            </p:nvSpPr>
            <p:spPr>
              <a:xfrm>
                <a:off x="7478546" y="548656"/>
                <a:ext cx="195454" cy="145364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3555" extrusionOk="0">
                    <a:moveTo>
                      <a:pt x="2860" y="1"/>
                    </a:moveTo>
                    <a:cubicBezTo>
                      <a:pt x="2860" y="1"/>
                      <a:pt x="1139" y="674"/>
                      <a:pt x="1" y="1136"/>
                    </a:cubicBezTo>
                    <a:lnTo>
                      <a:pt x="3943" y="3554"/>
                    </a:lnTo>
                    <a:cubicBezTo>
                      <a:pt x="4205" y="3415"/>
                      <a:pt x="4382" y="3306"/>
                      <a:pt x="4410" y="3247"/>
                    </a:cubicBezTo>
                    <a:cubicBezTo>
                      <a:pt x="4558" y="2953"/>
                      <a:pt x="4779" y="1771"/>
                      <a:pt x="4779" y="1771"/>
                    </a:cubicBezTo>
                    <a:lnTo>
                      <a:pt x="28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3" name="Google Shape;48673;p33"/>
              <p:cNvSpPr/>
              <p:nvPr/>
            </p:nvSpPr>
            <p:spPr>
              <a:xfrm>
                <a:off x="7679970" y="482087"/>
                <a:ext cx="144832" cy="129908"/>
              </a:xfrm>
              <a:custGeom>
                <a:avLst/>
                <a:gdLst/>
                <a:ahLst/>
                <a:cxnLst/>
                <a:rect l="l" t="t" r="r" b="b"/>
                <a:pathLst>
                  <a:path w="3542" h="3177" extrusionOk="0">
                    <a:moveTo>
                      <a:pt x="179" y="1"/>
                    </a:moveTo>
                    <a:cubicBezTo>
                      <a:pt x="168" y="1"/>
                      <a:pt x="158" y="2"/>
                      <a:pt x="147" y="6"/>
                    </a:cubicBezTo>
                    <a:lnTo>
                      <a:pt x="1" y="2957"/>
                    </a:lnTo>
                    <a:cubicBezTo>
                      <a:pt x="1" y="2957"/>
                      <a:pt x="489" y="2652"/>
                      <a:pt x="854" y="2652"/>
                    </a:cubicBezTo>
                    <a:cubicBezTo>
                      <a:pt x="891" y="2652"/>
                      <a:pt x="926" y="2655"/>
                      <a:pt x="959" y="2662"/>
                    </a:cubicBezTo>
                    <a:cubicBezTo>
                      <a:pt x="1328" y="2736"/>
                      <a:pt x="2362" y="2956"/>
                      <a:pt x="2362" y="2956"/>
                    </a:cubicBezTo>
                    <a:cubicBezTo>
                      <a:pt x="2362" y="2956"/>
                      <a:pt x="2766" y="3176"/>
                      <a:pt x="3029" y="3176"/>
                    </a:cubicBezTo>
                    <a:cubicBezTo>
                      <a:pt x="3139" y="3176"/>
                      <a:pt x="3225" y="3138"/>
                      <a:pt x="3247" y="3030"/>
                    </a:cubicBezTo>
                    <a:cubicBezTo>
                      <a:pt x="3320" y="2661"/>
                      <a:pt x="3542" y="1481"/>
                      <a:pt x="3542" y="1481"/>
                    </a:cubicBezTo>
                    <a:lnTo>
                      <a:pt x="1844" y="670"/>
                    </a:lnTo>
                    <a:lnTo>
                      <a:pt x="999" y="1138"/>
                    </a:lnTo>
                    <a:lnTo>
                      <a:pt x="664" y="670"/>
                    </a:lnTo>
                    <a:cubicBezTo>
                      <a:pt x="664" y="670"/>
                      <a:pt x="396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4" name="Google Shape;48674;p33"/>
              <p:cNvSpPr/>
              <p:nvPr/>
            </p:nvSpPr>
            <p:spPr>
              <a:xfrm>
                <a:off x="7622642" y="482291"/>
                <a:ext cx="63379" cy="120748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2953" extrusionOk="0">
                    <a:moveTo>
                      <a:pt x="1549" y="1"/>
                    </a:moveTo>
                    <a:cubicBezTo>
                      <a:pt x="1329" y="74"/>
                      <a:pt x="0" y="960"/>
                      <a:pt x="0" y="960"/>
                    </a:cubicBezTo>
                    <a:lnTo>
                      <a:pt x="1403" y="2952"/>
                    </a:ln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5" name="Google Shape;48675;p33"/>
              <p:cNvSpPr/>
              <p:nvPr/>
            </p:nvSpPr>
            <p:spPr>
              <a:xfrm>
                <a:off x="7722250" y="633135"/>
                <a:ext cx="96582" cy="90530"/>
              </a:xfrm>
              <a:custGeom>
                <a:avLst/>
                <a:gdLst/>
                <a:ahLst/>
                <a:cxnLst/>
                <a:rect l="l" t="t" r="r" b="b"/>
                <a:pathLst>
                  <a:path w="2362" h="2214" extrusionOk="0">
                    <a:moveTo>
                      <a:pt x="442" y="0"/>
                    </a:moveTo>
                    <a:lnTo>
                      <a:pt x="148" y="885"/>
                    </a:lnTo>
                    <a:lnTo>
                      <a:pt x="0" y="1845"/>
                    </a:lnTo>
                    <a:lnTo>
                      <a:pt x="1549" y="2214"/>
                    </a:lnTo>
                    <a:lnTo>
                      <a:pt x="2361" y="1771"/>
                    </a:lnTo>
                    <a:lnTo>
                      <a:pt x="2213" y="369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6" name="Google Shape;48676;p33"/>
              <p:cNvSpPr/>
              <p:nvPr/>
            </p:nvSpPr>
            <p:spPr>
              <a:xfrm>
                <a:off x="7766371" y="578792"/>
                <a:ext cx="236426" cy="272491"/>
              </a:xfrm>
              <a:custGeom>
                <a:avLst/>
                <a:gdLst/>
                <a:ahLst/>
                <a:cxnLst/>
                <a:rect l="l" t="t" r="r" b="b"/>
                <a:pathLst>
                  <a:path w="5782" h="6664" extrusionOk="0">
                    <a:moveTo>
                      <a:pt x="2241" y="1"/>
                    </a:moveTo>
                    <a:lnTo>
                      <a:pt x="2241" y="960"/>
                    </a:lnTo>
                    <a:lnTo>
                      <a:pt x="2242" y="3616"/>
                    </a:lnTo>
                    <a:lnTo>
                      <a:pt x="323" y="4501"/>
                    </a:lnTo>
                    <a:lnTo>
                      <a:pt x="0" y="4717"/>
                    </a:lnTo>
                    <a:lnTo>
                      <a:pt x="3171" y="6663"/>
                    </a:lnTo>
                    <a:lnTo>
                      <a:pt x="3127" y="5830"/>
                    </a:lnTo>
                    <a:lnTo>
                      <a:pt x="3791" y="4427"/>
                    </a:lnTo>
                    <a:cubicBezTo>
                      <a:pt x="3791" y="4427"/>
                      <a:pt x="4898" y="2730"/>
                      <a:pt x="5340" y="1697"/>
                    </a:cubicBezTo>
                    <a:cubicBezTo>
                      <a:pt x="5782" y="663"/>
                      <a:pt x="4085" y="812"/>
                      <a:pt x="3790" y="665"/>
                    </a:cubicBezTo>
                    <a:cubicBezTo>
                      <a:pt x="3495" y="517"/>
                      <a:pt x="2241" y="1"/>
                      <a:pt x="22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7" name="Google Shape;48677;p33"/>
              <p:cNvSpPr/>
              <p:nvPr/>
            </p:nvSpPr>
            <p:spPr>
              <a:xfrm>
                <a:off x="7948495" y="669200"/>
                <a:ext cx="141847" cy="154564"/>
              </a:xfrm>
              <a:custGeom>
                <a:avLst/>
                <a:gdLst/>
                <a:ahLst/>
                <a:cxnLst/>
                <a:rect l="l" t="t" r="r" b="b"/>
                <a:pathLst>
                  <a:path w="3469" h="3780" extrusionOk="0">
                    <a:moveTo>
                      <a:pt x="1759" y="1"/>
                    </a:moveTo>
                    <a:cubicBezTo>
                      <a:pt x="1516" y="1"/>
                      <a:pt x="509" y="2144"/>
                      <a:pt x="0" y="2290"/>
                    </a:cubicBezTo>
                    <a:cubicBezTo>
                      <a:pt x="0" y="2290"/>
                      <a:pt x="1034" y="3618"/>
                      <a:pt x="1256" y="3765"/>
                    </a:cubicBezTo>
                    <a:cubicBezTo>
                      <a:pt x="1270" y="3775"/>
                      <a:pt x="1286" y="3780"/>
                      <a:pt x="1303" y="3780"/>
                    </a:cubicBezTo>
                    <a:cubicBezTo>
                      <a:pt x="1534" y="3780"/>
                      <a:pt x="1919" y="2880"/>
                      <a:pt x="1919" y="2880"/>
                    </a:cubicBezTo>
                    <a:cubicBezTo>
                      <a:pt x="1919" y="2880"/>
                      <a:pt x="3025" y="1699"/>
                      <a:pt x="3247" y="1404"/>
                    </a:cubicBezTo>
                    <a:cubicBezTo>
                      <a:pt x="3468" y="1108"/>
                      <a:pt x="3026" y="739"/>
                      <a:pt x="2805" y="519"/>
                    </a:cubicBezTo>
                    <a:cubicBezTo>
                      <a:pt x="2583" y="297"/>
                      <a:pt x="1992" y="76"/>
                      <a:pt x="1771" y="2"/>
                    </a:cubicBezTo>
                    <a:cubicBezTo>
                      <a:pt x="1767" y="1"/>
                      <a:pt x="1763" y="1"/>
                      <a:pt x="1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8" name="Google Shape;48678;p33"/>
              <p:cNvSpPr/>
              <p:nvPr/>
            </p:nvSpPr>
            <p:spPr>
              <a:xfrm>
                <a:off x="7906296" y="789948"/>
                <a:ext cx="72457" cy="82802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2025" extrusionOk="0">
                    <a:moveTo>
                      <a:pt x="1033" y="1"/>
                    </a:moveTo>
                    <a:lnTo>
                      <a:pt x="1" y="666"/>
                    </a:lnTo>
                    <a:lnTo>
                      <a:pt x="471" y="1943"/>
                    </a:lnTo>
                    <a:lnTo>
                      <a:pt x="606" y="2025"/>
                    </a:lnTo>
                    <a:lnTo>
                      <a:pt x="1771" y="1477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79" name="Google Shape;48679;p33"/>
              <p:cNvSpPr/>
              <p:nvPr/>
            </p:nvSpPr>
            <p:spPr>
              <a:xfrm>
                <a:off x="7555174" y="483273"/>
                <a:ext cx="37782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924" h="1140" extrusionOk="0">
                    <a:moveTo>
                      <a:pt x="242" y="1"/>
                    </a:moveTo>
                    <a:cubicBezTo>
                      <a:pt x="242" y="1"/>
                      <a:pt x="0" y="430"/>
                      <a:pt x="49" y="574"/>
                    </a:cubicBezTo>
                    <a:cubicBezTo>
                      <a:pt x="97" y="716"/>
                      <a:pt x="728" y="1139"/>
                      <a:pt x="728" y="1139"/>
                    </a:cubicBezTo>
                    <a:lnTo>
                      <a:pt x="924" y="334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680" name="Google Shape;48680;p33"/>
            <p:cNvGrpSpPr/>
            <p:nvPr/>
          </p:nvGrpSpPr>
          <p:grpSpPr>
            <a:xfrm>
              <a:off x="23794" y="-105114"/>
              <a:ext cx="1310933" cy="1785544"/>
              <a:chOff x="361519" y="619886"/>
              <a:chExt cx="1310933" cy="1785544"/>
            </a:xfrm>
          </p:grpSpPr>
          <p:sp>
            <p:nvSpPr>
              <p:cNvPr id="48681" name="Google Shape;48681;p33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2" name="Google Shape;48682;p33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3" name="Google Shape;48683;p33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4" name="Google Shape;48684;p33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5" name="Google Shape;48685;p33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6" name="Google Shape;48686;p33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7" name="Google Shape;48687;p33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8" name="Google Shape;48688;p33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89" name="Google Shape;48689;p33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0" name="Google Shape;48690;p33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1" name="Google Shape;48691;p33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2" name="Google Shape;48692;p33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3" name="Google Shape;48693;p33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4" name="Google Shape;48694;p33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5" name="Google Shape;48695;p33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6" name="Google Shape;48696;p33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7" name="Google Shape;48697;p33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8" name="Google Shape;48698;p33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99" name="Google Shape;48699;p33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0" name="Google Shape;48700;p33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1" name="Google Shape;48701;p33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2" name="Google Shape;48702;p33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3" name="Google Shape;48703;p33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4" name="Google Shape;48704;p33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705" name="Google Shape;48705;p33"/>
            <p:cNvGrpSpPr/>
            <p:nvPr/>
          </p:nvGrpSpPr>
          <p:grpSpPr>
            <a:xfrm>
              <a:off x="3387682" y="377059"/>
              <a:ext cx="794452" cy="1252870"/>
              <a:chOff x="3514220" y="2747434"/>
              <a:chExt cx="794452" cy="1252870"/>
            </a:xfrm>
          </p:grpSpPr>
          <p:sp>
            <p:nvSpPr>
              <p:cNvPr id="48706" name="Google Shape;48706;p33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7" name="Google Shape;48707;p33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8" name="Google Shape;48708;p33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09" name="Google Shape;48709;p33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0" name="Google Shape;48710;p33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1" name="Google Shape;48711;p33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2" name="Google Shape;48712;p33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3" name="Google Shape;48713;p33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4" name="Google Shape;48714;p33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5" name="Google Shape;48715;p33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6" name="Google Shape;48716;p33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7" name="Google Shape;48717;p33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8" name="Google Shape;48718;p33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19" name="Google Shape;48719;p33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0" name="Google Shape;48720;p33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1" name="Google Shape;48721;p33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2" name="Google Shape;48722;p33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3" name="Google Shape;48723;p33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4" name="Google Shape;48724;p33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5" name="Google Shape;48725;p33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6" name="Google Shape;48726;p33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7" name="Google Shape;48727;p33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8" name="Google Shape;48728;p33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29" name="Google Shape;48729;p33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0" name="Google Shape;48730;p33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1" name="Google Shape;48731;p33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2" name="Google Shape;48732;p33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3" name="Google Shape;48733;p33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4" name="Google Shape;48734;p33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5" name="Google Shape;48735;p33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6" name="Google Shape;48736;p33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7" name="Google Shape;48737;p33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8" name="Google Shape;48738;p33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39" name="Google Shape;48739;p33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0" name="Google Shape;48740;p33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1" name="Google Shape;48741;p33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2" name="Google Shape;48742;p33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3" name="Google Shape;48743;p33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4" name="Google Shape;48744;p33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5" name="Google Shape;48745;p33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6" name="Google Shape;48746;p33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7" name="Google Shape;48747;p33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8" name="Google Shape;48748;p33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49" name="Google Shape;48749;p33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0" name="Google Shape;48750;p33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1" name="Google Shape;48751;p33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2" name="Google Shape;48752;p33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753" name="Google Shape;48753;p33"/>
            <p:cNvGrpSpPr/>
            <p:nvPr/>
          </p:nvGrpSpPr>
          <p:grpSpPr>
            <a:xfrm>
              <a:off x="3279169" y="-453298"/>
              <a:ext cx="604927" cy="927385"/>
              <a:chOff x="6284394" y="2620102"/>
              <a:chExt cx="604927" cy="927385"/>
            </a:xfrm>
          </p:grpSpPr>
          <p:sp>
            <p:nvSpPr>
              <p:cNvPr id="48754" name="Google Shape;48754;p33"/>
              <p:cNvSpPr/>
              <p:nvPr/>
            </p:nvSpPr>
            <p:spPr>
              <a:xfrm>
                <a:off x="6284394" y="2620102"/>
                <a:ext cx="599447" cy="927385"/>
              </a:xfrm>
              <a:custGeom>
                <a:avLst/>
                <a:gdLst/>
                <a:ahLst/>
                <a:cxnLst/>
                <a:rect l="l" t="t" r="r" b="b"/>
                <a:pathLst>
                  <a:path w="14660" h="22680" extrusionOk="0">
                    <a:moveTo>
                      <a:pt x="10815" y="5717"/>
                    </a:moveTo>
                    <a:lnTo>
                      <a:pt x="11674" y="8827"/>
                    </a:lnTo>
                    <a:lnTo>
                      <a:pt x="7737" y="10348"/>
                    </a:lnTo>
                    <a:lnTo>
                      <a:pt x="6811" y="7833"/>
                    </a:lnTo>
                    <a:lnTo>
                      <a:pt x="8797" y="6245"/>
                    </a:lnTo>
                    <a:lnTo>
                      <a:pt x="10815" y="5717"/>
                    </a:lnTo>
                    <a:close/>
                    <a:moveTo>
                      <a:pt x="10217" y="10027"/>
                    </a:moveTo>
                    <a:lnTo>
                      <a:pt x="10490" y="10306"/>
                    </a:lnTo>
                    <a:lnTo>
                      <a:pt x="10677" y="11351"/>
                    </a:lnTo>
                    <a:lnTo>
                      <a:pt x="9742" y="11800"/>
                    </a:lnTo>
                    <a:lnTo>
                      <a:pt x="9621" y="11150"/>
                    </a:lnTo>
                    <a:cubicBezTo>
                      <a:pt x="9621" y="11150"/>
                      <a:pt x="8958" y="10634"/>
                      <a:pt x="8916" y="10518"/>
                    </a:cubicBezTo>
                    <a:cubicBezTo>
                      <a:pt x="8874" y="10403"/>
                      <a:pt x="10217" y="10027"/>
                      <a:pt x="10217" y="10027"/>
                    </a:cubicBezTo>
                    <a:close/>
                    <a:moveTo>
                      <a:pt x="7107" y="10030"/>
                    </a:moveTo>
                    <a:cubicBezTo>
                      <a:pt x="7203" y="10030"/>
                      <a:pt x="7149" y="10737"/>
                      <a:pt x="7149" y="10737"/>
                    </a:cubicBezTo>
                    <a:lnTo>
                      <a:pt x="8910" y="11320"/>
                    </a:lnTo>
                    <a:lnTo>
                      <a:pt x="8023" y="12827"/>
                    </a:lnTo>
                    <a:lnTo>
                      <a:pt x="6364" y="12559"/>
                    </a:lnTo>
                    <a:lnTo>
                      <a:pt x="6297" y="11915"/>
                    </a:lnTo>
                    <a:lnTo>
                      <a:pt x="5994" y="10663"/>
                    </a:lnTo>
                    <a:cubicBezTo>
                      <a:pt x="5994" y="10663"/>
                      <a:pt x="6966" y="10135"/>
                      <a:pt x="7088" y="10038"/>
                    </a:cubicBezTo>
                    <a:cubicBezTo>
                      <a:pt x="7095" y="10032"/>
                      <a:pt x="7101" y="10030"/>
                      <a:pt x="7107" y="10030"/>
                    </a:cubicBezTo>
                    <a:close/>
                    <a:moveTo>
                      <a:pt x="5967" y="12035"/>
                    </a:moveTo>
                    <a:lnTo>
                      <a:pt x="5994" y="12692"/>
                    </a:lnTo>
                    <a:lnTo>
                      <a:pt x="5768" y="13143"/>
                    </a:lnTo>
                    <a:lnTo>
                      <a:pt x="5586" y="12294"/>
                    </a:lnTo>
                    <a:lnTo>
                      <a:pt x="5967" y="12035"/>
                    </a:lnTo>
                    <a:close/>
                    <a:moveTo>
                      <a:pt x="4907" y="13387"/>
                    </a:moveTo>
                    <a:cubicBezTo>
                      <a:pt x="4991" y="13387"/>
                      <a:pt x="4958" y="13882"/>
                      <a:pt x="4958" y="13882"/>
                    </a:cubicBezTo>
                    <a:lnTo>
                      <a:pt x="2603" y="14952"/>
                    </a:lnTo>
                    <a:lnTo>
                      <a:pt x="2233" y="14206"/>
                    </a:lnTo>
                    <a:cubicBezTo>
                      <a:pt x="2233" y="14206"/>
                      <a:pt x="4775" y="13485"/>
                      <a:pt x="4886" y="13396"/>
                    </a:cubicBezTo>
                    <a:cubicBezTo>
                      <a:pt x="4893" y="13390"/>
                      <a:pt x="4900" y="13387"/>
                      <a:pt x="4907" y="13387"/>
                    </a:cubicBezTo>
                    <a:close/>
                    <a:moveTo>
                      <a:pt x="8432" y="13590"/>
                    </a:moveTo>
                    <a:lnTo>
                      <a:pt x="8199" y="18387"/>
                    </a:lnTo>
                    <a:cubicBezTo>
                      <a:pt x="8199" y="18387"/>
                      <a:pt x="5452" y="17328"/>
                      <a:pt x="4891" y="16964"/>
                    </a:cubicBezTo>
                    <a:lnTo>
                      <a:pt x="2807" y="15376"/>
                    </a:lnTo>
                    <a:lnTo>
                      <a:pt x="4593" y="14218"/>
                    </a:lnTo>
                    <a:lnTo>
                      <a:pt x="4891" y="16964"/>
                    </a:lnTo>
                    <a:lnTo>
                      <a:pt x="5718" y="13590"/>
                    </a:lnTo>
                    <a:close/>
                    <a:moveTo>
                      <a:pt x="5702" y="0"/>
                    </a:moveTo>
                    <a:lnTo>
                      <a:pt x="5666" y="385"/>
                    </a:lnTo>
                    <a:cubicBezTo>
                      <a:pt x="5666" y="385"/>
                      <a:pt x="5577" y="354"/>
                      <a:pt x="5427" y="302"/>
                    </a:cubicBezTo>
                    <a:lnTo>
                      <a:pt x="4453" y="4476"/>
                    </a:lnTo>
                    <a:lnTo>
                      <a:pt x="4218" y="5561"/>
                    </a:lnTo>
                    <a:lnTo>
                      <a:pt x="5753" y="3797"/>
                    </a:lnTo>
                    <a:lnTo>
                      <a:pt x="6250" y="2044"/>
                    </a:lnTo>
                    <a:lnTo>
                      <a:pt x="8169" y="2408"/>
                    </a:lnTo>
                    <a:lnTo>
                      <a:pt x="10121" y="2475"/>
                    </a:lnTo>
                    <a:lnTo>
                      <a:pt x="10782" y="4658"/>
                    </a:lnTo>
                    <a:lnTo>
                      <a:pt x="7407" y="5187"/>
                    </a:lnTo>
                    <a:lnTo>
                      <a:pt x="4628" y="7138"/>
                    </a:lnTo>
                    <a:lnTo>
                      <a:pt x="4206" y="5613"/>
                    </a:lnTo>
                    <a:lnTo>
                      <a:pt x="3258" y="10000"/>
                    </a:lnTo>
                    <a:lnTo>
                      <a:pt x="4164" y="9950"/>
                    </a:lnTo>
                    <a:lnTo>
                      <a:pt x="5355" y="11439"/>
                    </a:lnTo>
                    <a:lnTo>
                      <a:pt x="5024" y="13060"/>
                    </a:lnTo>
                    <a:lnTo>
                      <a:pt x="689" y="14085"/>
                    </a:lnTo>
                    <a:lnTo>
                      <a:pt x="689" y="14085"/>
                    </a:lnTo>
                    <a:lnTo>
                      <a:pt x="713" y="13880"/>
                    </a:lnTo>
                    <a:lnTo>
                      <a:pt x="1" y="14614"/>
                    </a:lnTo>
                    <a:lnTo>
                      <a:pt x="324" y="16636"/>
                    </a:lnTo>
                    <a:lnTo>
                      <a:pt x="5343" y="19220"/>
                    </a:lnTo>
                    <a:lnTo>
                      <a:pt x="6414" y="22680"/>
                    </a:lnTo>
                    <a:lnTo>
                      <a:pt x="8657" y="17600"/>
                    </a:lnTo>
                    <a:cubicBezTo>
                      <a:pt x="8662" y="17425"/>
                      <a:pt x="8650" y="17286"/>
                      <a:pt x="8611" y="17236"/>
                    </a:cubicBezTo>
                    <a:cubicBezTo>
                      <a:pt x="8596" y="17218"/>
                      <a:pt x="8593" y="17210"/>
                      <a:pt x="8600" y="17210"/>
                    </a:cubicBezTo>
                    <a:cubicBezTo>
                      <a:pt x="8615" y="17210"/>
                      <a:pt x="8683" y="17256"/>
                      <a:pt x="8778" y="17327"/>
                    </a:cubicBezTo>
                    <a:lnTo>
                      <a:pt x="9007" y="16810"/>
                    </a:lnTo>
                    <a:cubicBezTo>
                      <a:pt x="8861" y="16607"/>
                      <a:pt x="8723" y="16408"/>
                      <a:pt x="8684" y="16331"/>
                    </a:cubicBezTo>
                    <a:cubicBezTo>
                      <a:pt x="8592" y="16155"/>
                      <a:pt x="9255" y="15427"/>
                      <a:pt x="9255" y="15427"/>
                    </a:cubicBezTo>
                    <a:cubicBezTo>
                      <a:pt x="9255" y="15427"/>
                      <a:pt x="9342" y="15574"/>
                      <a:pt x="9464" y="15773"/>
                    </a:cubicBezTo>
                    <a:lnTo>
                      <a:pt x="9745" y="15138"/>
                    </a:lnTo>
                    <a:cubicBezTo>
                      <a:pt x="9428" y="15038"/>
                      <a:pt x="8909" y="14806"/>
                      <a:pt x="8909" y="14806"/>
                    </a:cubicBezTo>
                    <a:lnTo>
                      <a:pt x="9037" y="13908"/>
                    </a:lnTo>
                    <a:lnTo>
                      <a:pt x="9341" y="13416"/>
                    </a:lnTo>
                    <a:lnTo>
                      <a:pt x="9729" y="13901"/>
                    </a:lnTo>
                    <a:cubicBezTo>
                      <a:pt x="9729" y="13901"/>
                      <a:pt x="9809" y="14439"/>
                      <a:pt x="9888" y="14816"/>
                    </a:cubicBezTo>
                    <a:lnTo>
                      <a:pt x="10146" y="14232"/>
                    </a:lnTo>
                    <a:cubicBezTo>
                      <a:pt x="9978" y="13719"/>
                      <a:pt x="9779" y="13240"/>
                      <a:pt x="9556" y="12962"/>
                    </a:cubicBezTo>
                    <a:cubicBezTo>
                      <a:pt x="8943" y="12196"/>
                      <a:pt x="10317" y="12168"/>
                      <a:pt x="10523" y="12168"/>
                    </a:cubicBezTo>
                    <a:cubicBezTo>
                      <a:pt x="10539" y="12168"/>
                      <a:pt x="10548" y="12168"/>
                      <a:pt x="10548" y="12168"/>
                    </a:cubicBezTo>
                    <a:lnTo>
                      <a:pt x="10876" y="12577"/>
                    </a:lnTo>
                    <a:lnTo>
                      <a:pt x="11066" y="12147"/>
                    </a:lnTo>
                    <a:lnTo>
                      <a:pt x="10817" y="11837"/>
                    </a:lnTo>
                    <a:lnTo>
                      <a:pt x="10994" y="11497"/>
                    </a:lnTo>
                    <a:lnTo>
                      <a:pt x="11005" y="11026"/>
                    </a:lnTo>
                    <a:cubicBezTo>
                      <a:pt x="11154" y="11108"/>
                      <a:pt x="11305" y="11187"/>
                      <a:pt x="11454" y="11268"/>
                    </a:cubicBezTo>
                    <a:lnTo>
                      <a:pt x="13911" y="5705"/>
                    </a:lnTo>
                    <a:lnTo>
                      <a:pt x="13130" y="5922"/>
                    </a:lnTo>
                    <a:lnTo>
                      <a:pt x="13130" y="5922"/>
                    </a:lnTo>
                    <a:lnTo>
                      <a:pt x="13561" y="4763"/>
                    </a:lnTo>
                    <a:lnTo>
                      <a:pt x="14586" y="3672"/>
                    </a:lnTo>
                    <a:lnTo>
                      <a:pt x="14659" y="3645"/>
                    </a:lnTo>
                    <a:lnTo>
                      <a:pt x="14391" y="3516"/>
                    </a:lnTo>
                    <a:cubicBezTo>
                      <a:pt x="14336" y="3560"/>
                      <a:pt x="14295" y="3590"/>
                      <a:pt x="14295" y="3590"/>
                    </a:cubicBezTo>
                    <a:lnTo>
                      <a:pt x="14178" y="3501"/>
                    </a:lnTo>
                    <a:lnTo>
                      <a:pt x="14169" y="3410"/>
                    </a:lnTo>
                    <a:lnTo>
                      <a:pt x="13826" y="3245"/>
                    </a:lnTo>
                    <a:lnTo>
                      <a:pt x="13826" y="3245"/>
                    </a:lnTo>
                    <a:cubicBezTo>
                      <a:pt x="13850" y="3346"/>
                      <a:pt x="13866" y="3418"/>
                      <a:pt x="13866" y="3418"/>
                    </a:cubicBezTo>
                    <a:lnTo>
                      <a:pt x="13106" y="4025"/>
                    </a:lnTo>
                    <a:lnTo>
                      <a:pt x="12201" y="3204"/>
                    </a:lnTo>
                    <a:cubicBezTo>
                      <a:pt x="12201" y="3204"/>
                      <a:pt x="12558" y="2992"/>
                      <a:pt x="12906" y="2804"/>
                    </a:cubicBezTo>
                    <a:lnTo>
                      <a:pt x="12429" y="2576"/>
                    </a:lnTo>
                    <a:lnTo>
                      <a:pt x="11685" y="3368"/>
                    </a:lnTo>
                    <a:lnTo>
                      <a:pt x="10604" y="2639"/>
                    </a:lnTo>
                    <a:cubicBezTo>
                      <a:pt x="10604" y="2639"/>
                      <a:pt x="11017" y="2328"/>
                      <a:pt x="11365" y="2065"/>
                    </a:cubicBezTo>
                    <a:lnTo>
                      <a:pt x="7492" y="208"/>
                    </a:lnTo>
                    <a:lnTo>
                      <a:pt x="570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5" name="Google Shape;48755;p33"/>
              <p:cNvSpPr/>
              <p:nvPr/>
            </p:nvSpPr>
            <p:spPr>
              <a:xfrm>
                <a:off x="6484347" y="3175797"/>
                <a:ext cx="144791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3541" h="4798" extrusionOk="0">
                    <a:moveTo>
                      <a:pt x="828" y="0"/>
                    </a:moveTo>
                    <a:lnTo>
                      <a:pt x="1" y="3374"/>
                    </a:lnTo>
                    <a:cubicBezTo>
                      <a:pt x="562" y="3738"/>
                      <a:pt x="3309" y="4797"/>
                      <a:pt x="3309" y="4797"/>
                    </a:cubicBezTo>
                    <a:lnTo>
                      <a:pt x="3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6" name="Google Shape;48756;p33"/>
              <p:cNvSpPr/>
              <p:nvPr/>
            </p:nvSpPr>
            <p:spPr>
              <a:xfrm>
                <a:off x="6650074" y="3117611"/>
                <a:ext cx="79081" cy="84479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2066" extrusionOk="0">
                    <a:moveTo>
                      <a:pt x="1580" y="1"/>
                    </a:moveTo>
                    <a:cubicBezTo>
                      <a:pt x="1374" y="1"/>
                      <a:pt x="0" y="29"/>
                      <a:pt x="613" y="796"/>
                    </a:cubicBezTo>
                    <a:cubicBezTo>
                      <a:pt x="836" y="1073"/>
                      <a:pt x="1035" y="1552"/>
                      <a:pt x="1201" y="2065"/>
                    </a:cubicBezTo>
                    <a:lnTo>
                      <a:pt x="1933" y="410"/>
                    </a:lnTo>
                    <a:lnTo>
                      <a:pt x="1605" y="1"/>
                    </a:lnTo>
                    <a:cubicBezTo>
                      <a:pt x="1605" y="1"/>
                      <a:pt x="1596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7" name="Google Shape;48757;p33"/>
              <p:cNvSpPr/>
              <p:nvPr/>
            </p:nvSpPr>
            <p:spPr>
              <a:xfrm>
                <a:off x="6562896" y="2853830"/>
                <a:ext cx="198889" cy="189443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4633" extrusionOk="0">
                    <a:moveTo>
                      <a:pt x="4004" y="1"/>
                    </a:moveTo>
                    <a:lnTo>
                      <a:pt x="1986" y="529"/>
                    </a:lnTo>
                    <a:lnTo>
                      <a:pt x="1" y="2117"/>
                    </a:lnTo>
                    <a:lnTo>
                      <a:pt x="926" y="4632"/>
                    </a:lnTo>
                    <a:lnTo>
                      <a:pt x="4864" y="3111"/>
                    </a:lnTo>
                    <a:lnTo>
                      <a:pt x="40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8" name="Google Shape;48758;p33"/>
              <p:cNvSpPr/>
              <p:nvPr/>
            </p:nvSpPr>
            <p:spPr>
              <a:xfrm>
                <a:off x="6312568" y="3026958"/>
                <a:ext cx="190793" cy="169080"/>
              </a:xfrm>
              <a:custGeom>
                <a:avLst/>
                <a:gdLst/>
                <a:ahLst/>
                <a:cxnLst/>
                <a:rect l="l" t="t" r="r" b="b"/>
                <a:pathLst>
                  <a:path w="4666" h="4135" extrusionOk="0">
                    <a:moveTo>
                      <a:pt x="3475" y="0"/>
                    </a:moveTo>
                    <a:lnTo>
                      <a:pt x="2569" y="50"/>
                    </a:lnTo>
                    <a:lnTo>
                      <a:pt x="2219" y="1667"/>
                    </a:lnTo>
                    <a:lnTo>
                      <a:pt x="23" y="3930"/>
                    </a:lnTo>
                    <a:lnTo>
                      <a:pt x="0" y="4135"/>
                    </a:lnTo>
                    <a:lnTo>
                      <a:pt x="0" y="4135"/>
                    </a:lnTo>
                    <a:lnTo>
                      <a:pt x="4335" y="3110"/>
                    </a:lnTo>
                    <a:lnTo>
                      <a:pt x="4665" y="1489"/>
                    </a:lnTo>
                    <a:lnTo>
                      <a:pt x="347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59" name="Google Shape;48759;p33"/>
              <p:cNvSpPr/>
              <p:nvPr/>
            </p:nvSpPr>
            <p:spPr>
              <a:xfrm>
                <a:off x="6399132" y="3201435"/>
                <a:ext cx="85256" cy="112366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748" extrusionOk="0">
                    <a:moveTo>
                      <a:pt x="1787" y="1"/>
                    </a:moveTo>
                    <a:lnTo>
                      <a:pt x="1" y="1159"/>
                    </a:lnTo>
                    <a:lnTo>
                      <a:pt x="2085" y="2747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0" name="Google Shape;48760;p33"/>
              <p:cNvSpPr/>
              <p:nvPr/>
            </p:nvSpPr>
            <p:spPr>
              <a:xfrm>
                <a:off x="6456378" y="2703641"/>
                <a:ext cx="268934" cy="2083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5095" extrusionOk="0">
                    <a:moveTo>
                      <a:pt x="2044" y="1"/>
                    </a:moveTo>
                    <a:lnTo>
                      <a:pt x="1547" y="1754"/>
                    </a:lnTo>
                    <a:lnTo>
                      <a:pt x="12" y="3518"/>
                    </a:lnTo>
                    <a:lnTo>
                      <a:pt x="0" y="3570"/>
                    </a:lnTo>
                    <a:lnTo>
                      <a:pt x="422" y="5095"/>
                    </a:lnTo>
                    <a:lnTo>
                      <a:pt x="3201" y="3144"/>
                    </a:lnTo>
                    <a:lnTo>
                      <a:pt x="6576" y="2615"/>
                    </a:lnTo>
                    <a:lnTo>
                      <a:pt x="5915" y="432"/>
                    </a:lnTo>
                    <a:lnTo>
                      <a:pt x="3963" y="365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1" name="Google Shape;48761;p33"/>
              <p:cNvSpPr/>
              <p:nvPr/>
            </p:nvSpPr>
            <p:spPr>
              <a:xfrm>
                <a:off x="6635762" y="3250871"/>
                <a:ext cx="35656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384" extrusionOk="0">
                    <a:moveTo>
                      <a:pt x="662" y="1"/>
                    </a:moveTo>
                    <a:cubicBezTo>
                      <a:pt x="662" y="1"/>
                      <a:pt x="0" y="729"/>
                      <a:pt x="91" y="905"/>
                    </a:cubicBezTo>
                    <a:cubicBezTo>
                      <a:pt x="130" y="981"/>
                      <a:pt x="268" y="1181"/>
                      <a:pt x="414" y="1384"/>
                    </a:cubicBezTo>
                    <a:lnTo>
                      <a:pt x="871" y="347"/>
                    </a:lnTo>
                    <a:cubicBezTo>
                      <a:pt x="749" y="148"/>
                      <a:pt x="662" y="1"/>
                      <a:pt x="6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2" name="Google Shape;48762;p33"/>
              <p:cNvSpPr/>
              <p:nvPr/>
            </p:nvSpPr>
            <p:spPr>
              <a:xfrm>
                <a:off x="6529489" y="3030188"/>
                <a:ext cx="119235" cy="114410"/>
              </a:xfrm>
              <a:custGeom>
                <a:avLst/>
                <a:gdLst/>
                <a:ahLst/>
                <a:cxnLst/>
                <a:rect l="l" t="t" r="r" b="b"/>
                <a:pathLst>
                  <a:path w="2916" h="2798" extrusionOk="0">
                    <a:moveTo>
                      <a:pt x="1113" y="1"/>
                    </a:moveTo>
                    <a:cubicBezTo>
                      <a:pt x="1107" y="1"/>
                      <a:pt x="1101" y="3"/>
                      <a:pt x="1094" y="9"/>
                    </a:cubicBezTo>
                    <a:cubicBezTo>
                      <a:pt x="972" y="106"/>
                      <a:pt x="0" y="634"/>
                      <a:pt x="0" y="634"/>
                    </a:cubicBezTo>
                    <a:lnTo>
                      <a:pt x="303" y="1886"/>
                    </a:lnTo>
                    <a:lnTo>
                      <a:pt x="370" y="2530"/>
                    </a:lnTo>
                    <a:lnTo>
                      <a:pt x="2029" y="2798"/>
                    </a:lnTo>
                    <a:lnTo>
                      <a:pt x="2916" y="1291"/>
                    </a:lnTo>
                    <a:lnTo>
                      <a:pt x="1155" y="708"/>
                    </a:lnTo>
                    <a:cubicBezTo>
                      <a:pt x="1155" y="708"/>
                      <a:pt x="1209" y="1"/>
                      <a:pt x="11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3" name="Google Shape;48763;p33"/>
              <p:cNvSpPr/>
              <p:nvPr/>
            </p:nvSpPr>
            <p:spPr>
              <a:xfrm>
                <a:off x="6647211" y="3030065"/>
                <a:ext cx="73806" cy="72580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775" extrusionOk="0">
                    <a:moveTo>
                      <a:pt x="1344" y="1"/>
                    </a:moveTo>
                    <a:cubicBezTo>
                      <a:pt x="1344" y="1"/>
                      <a:pt x="1" y="377"/>
                      <a:pt x="43" y="492"/>
                    </a:cubicBezTo>
                    <a:cubicBezTo>
                      <a:pt x="85" y="608"/>
                      <a:pt x="748" y="1124"/>
                      <a:pt x="748" y="1124"/>
                    </a:cubicBezTo>
                    <a:lnTo>
                      <a:pt x="869" y="1774"/>
                    </a:lnTo>
                    <a:lnTo>
                      <a:pt x="1804" y="1325"/>
                    </a:lnTo>
                    <a:lnTo>
                      <a:pt x="1617" y="280"/>
                    </a:lnTo>
                    <a:lnTo>
                      <a:pt x="13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4" name="Google Shape;48764;p33"/>
              <p:cNvSpPr/>
              <p:nvPr/>
            </p:nvSpPr>
            <p:spPr>
              <a:xfrm>
                <a:off x="6648643" y="3168683"/>
                <a:ext cx="40031" cy="7045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723" extrusionOk="0">
                    <a:moveTo>
                      <a:pt x="433" y="0"/>
                    </a:moveTo>
                    <a:lnTo>
                      <a:pt x="129" y="492"/>
                    </a:lnTo>
                    <a:lnTo>
                      <a:pt x="1" y="1391"/>
                    </a:lnTo>
                    <a:cubicBezTo>
                      <a:pt x="1" y="1391"/>
                      <a:pt x="520" y="1622"/>
                      <a:pt x="837" y="1722"/>
                    </a:cubicBezTo>
                    <a:lnTo>
                      <a:pt x="979" y="1400"/>
                    </a:lnTo>
                    <a:cubicBezTo>
                      <a:pt x="901" y="1023"/>
                      <a:pt x="821" y="486"/>
                      <a:pt x="821" y="486"/>
                    </a:cubicBezTo>
                    <a:lnTo>
                      <a:pt x="4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5" name="Google Shape;48765;p33"/>
              <p:cNvSpPr/>
              <p:nvPr/>
            </p:nvSpPr>
            <p:spPr>
              <a:xfrm>
                <a:off x="6635762" y="3323778"/>
                <a:ext cx="7565" cy="16029"/>
              </a:xfrm>
              <a:custGeom>
                <a:avLst/>
                <a:gdLst/>
                <a:ahLst/>
                <a:cxnLst/>
                <a:rect l="l" t="t" r="r" b="b"/>
                <a:pathLst>
                  <a:path w="185" h="392" extrusionOk="0">
                    <a:moveTo>
                      <a:pt x="7" y="1"/>
                    </a:moveTo>
                    <a:cubicBezTo>
                      <a:pt x="0" y="1"/>
                      <a:pt x="3" y="9"/>
                      <a:pt x="18" y="27"/>
                    </a:cubicBezTo>
                    <a:cubicBezTo>
                      <a:pt x="57" y="77"/>
                      <a:pt x="69" y="216"/>
                      <a:pt x="64" y="391"/>
                    </a:cubicBezTo>
                    <a:lnTo>
                      <a:pt x="185" y="118"/>
                    </a:lnTo>
                    <a:cubicBezTo>
                      <a:pt x="90" y="47"/>
                      <a:pt x="22" y="1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6" name="Google Shape;48766;p33"/>
              <p:cNvSpPr/>
              <p:nvPr/>
            </p:nvSpPr>
            <p:spPr>
              <a:xfrm>
                <a:off x="6726702" y="3070955"/>
                <a:ext cx="26088" cy="45879"/>
              </a:xfrm>
              <a:custGeom>
                <a:avLst/>
                <a:gdLst/>
                <a:ahLst/>
                <a:cxnLst/>
                <a:rect l="l" t="t" r="r" b="b"/>
                <a:pathLst>
                  <a:path w="638" h="1122" extrusionOk="0">
                    <a:moveTo>
                      <a:pt x="188" y="0"/>
                    </a:moveTo>
                    <a:lnTo>
                      <a:pt x="177" y="471"/>
                    </a:lnTo>
                    <a:lnTo>
                      <a:pt x="0" y="810"/>
                    </a:lnTo>
                    <a:lnTo>
                      <a:pt x="249" y="1121"/>
                    </a:lnTo>
                    <a:lnTo>
                      <a:pt x="637" y="242"/>
                    </a:lnTo>
                    <a:cubicBezTo>
                      <a:pt x="488" y="161"/>
                      <a:pt x="337" y="82"/>
                      <a:pt x="1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7" name="Google Shape;48767;p33"/>
              <p:cNvSpPr/>
              <p:nvPr/>
            </p:nvSpPr>
            <p:spPr>
              <a:xfrm>
                <a:off x="6512806" y="3112213"/>
                <a:ext cx="16724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1108" extrusionOk="0">
                    <a:moveTo>
                      <a:pt x="381" y="0"/>
                    </a:moveTo>
                    <a:lnTo>
                      <a:pt x="0" y="259"/>
                    </a:lnTo>
                    <a:lnTo>
                      <a:pt x="182" y="1108"/>
                    </a:lnTo>
                    <a:lnTo>
                      <a:pt x="408" y="657"/>
                    </a:lnTo>
                    <a:lnTo>
                      <a:pt x="3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8" name="Google Shape;48768;p33"/>
              <p:cNvSpPr/>
              <p:nvPr/>
            </p:nvSpPr>
            <p:spPr>
              <a:xfrm>
                <a:off x="6375661" y="3167497"/>
                <a:ext cx="112816" cy="63993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1565" extrusionOk="0">
                    <a:moveTo>
                      <a:pt x="2675" y="0"/>
                    </a:moveTo>
                    <a:cubicBezTo>
                      <a:pt x="2668" y="0"/>
                      <a:pt x="2661" y="3"/>
                      <a:pt x="2654" y="9"/>
                    </a:cubicBezTo>
                    <a:cubicBezTo>
                      <a:pt x="2543" y="98"/>
                      <a:pt x="1" y="819"/>
                      <a:pt x="1" y="819"/>
                    </a:cubicBezTo>
                    <a:lnTo>
                      <a:pt x="371" y="1565"/>
                    </a:lnTo>
                    <a:lnTo>
                      <a:pt x="2726" y="495"/>
                    </a:lnTo>
                    <a:cubicBezTo>
                      <a:pt x="2726" y="495"/>
                      <a:pt x="2759" y="0"/>
                      <a:pt x="26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69" name="Google Shape;48769;p33"/>
              <p:cNvSpPr/>
              <p:nvPr/>
            </p:nvSpPr>
            <p:spPr>
              <a:xfrm>
                <a:off x="6821280" y="2769146"/>
                <a:ext cx="68041" cy="93107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277" extrusionOk="0">
                    <a:moveTo>
                      <a:pt x="1529" y="0"/>
                    </a:moveTo>
                    <a:lnTo>
                      <a:pt x="1456" y="27"/>
                    </a:lnTo>
                    <a:lnTo>
                      <a:pt x="431" y="1118"/>
                    </a:lnTo>
                    <a:lnTo>
                      <a:pt x="0" y="2277"/>
                    </a:lnTo>
                    <a:lnTo>
                      <a:pt x="0" y="2277"/>
                    </a:lnTo>
                    <a:lnTo>
                      <a:pt x="781" y="2060"/>
                    </a:lnTo>
                    <a:lnTo>
                      <a:pt x="1663" y="64"/>
                    </a:lnTo>
                    <a:lnTo>
                      <a:pt x="15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0" name="Google Shape;48770;p33"/>
              <p:cNvSpPr/>
              <p:nvPr/>
            </p:nvSpPr>
            <p:spPr>
              <a:xfrm>
                <a:off x="6717992" y="2704540"/>
                <a:ext cx="74665" cy="53321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1304" extrusionOk="0">
                    <a:moveTo>
                      <a:pt x="760" y="0"/>
                    </a:moveTo>
                    <a:cubicBezTo>
                      <a:pt x="413" y="263"/>
                      <a:pt x="0" y="573"/>
                      <a:pt x="0" y="573"/>
                    </a:cubicBezTo>
                    <a:lnTo>
                      <a:pt x="1081" y="1303"/>
                    </a:lnTo>
                    <a:lnTo>
                      <a:pt x="1825" y="511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1" name="Google Shape;48771;p33"/>
              <p:cNvSpPr/>
              <p:nvPr/>
            </p:nvSpPr>
            <p:spPr>
              <a:xfrm>
                <a:off x="6783293" y="2734758"/>
                <a:ext cx="68082" cy="49927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1221" extrusionOk="0">
                    <a:moveTo>
                      <a:pt x="705" y="0"/>
                    </a:moveTo>
                    <a:cubicBezTo>
                      <a:pt x="357" y="188"/>
                      <a:pt x="0" y="400"/>
                      <a:pt x="0" y="400"/>
                    </a:cubicBezTo>
                    <a:lnTo>
                      <a:pt x="905" y="1221"/>
                    </a:lnTo>
                    <a:lnTo>
                      <a:pt x="1665" y="614"/>
                    </a:lnTo>
                    <a:cubicBezTo>
                      <a:pt x="1665" y="614"/>
                      <a:pt x="1649" y="542"/>
                      <a:pt x="1625" y="441"/>
                    </a:cubicBez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2" name="Google Shape;48772;p33"/>
              <p:cNvSpPr/>
              <p:nvPr/>
            </p:nvSpPr>
            <p:spPr>
              <a:xfrm>
                <a:off x="6863724" y="2759537"/>
                <a:ext cx="9118" cy="736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80" extrusionOk="0">
                    <a:moveTo>
                      <a:pt x="1" y="0"/>
                    </a:moveTo>
                    <a:lnTo>
                      <a:pt x="10" y="91"/>
                    </a:lnTo>
                    <a:lnTo>
                      <a:pt x="127" y="180"/>
                    </a:lnTo>
                    <a:cubicBezTo>
                      <a:pt x="127" y="180"/>
                      <a:pt x="168" y="150"/>
                      <a:pt x="222" y="10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773" name="Google Shape;48773;p33"/>
            <p:cNvGrpSpPr/>
            <p:nvPr/>
          </p:nvGrpSpPr>
          <p:grpSpPr>
            <a:xfrm rot="-1712457">
              <a:off x="7357706" y="999183"/>
              <a:ext cx="826369" cy="2069909"/>
              <a:chOff x="6730831" y="2891080"/>
              <a:chExt cx="826346" cy="2069852"/>
            </a:xfrm>
          </p:grpSpPr>
          <p:sp>
            <p:nvSpPr>
              <p:cNvPr id="48774" name="Google Shape;48774;p33"/>
              <p:cNvSpPr/>
              <p:nvPr/>
            </p:nvSpPr>
            <p:spPr>
              <a:xfrm>
                <a:off x="6730831" y="2891080"/>
                <a:ext cx="826346" cy="2069852"/>
              </a:xfrm>
              <a:custGeom>
                <a:avLst/>
                <a:gdLst/>
                <a:ahLst/>
                <a:cxnLst/>
                <a:rect l="l" t="t" r="r" b="b"/>
                <a:pathLst>
                  <a:path w="20209" h="50620" extrusionOk="0">
                    <a:moveTo>
                      <a:pt x="15219" y="3881"/>
                    </a:moveTo>
                    <a:cubicBezTo>
                      <a:pt x="15669" y="4223"/>
                      <a:pt x="16113" y="4575"/>
                      <a:pt x="16532" y="4915"/>
                    </a:cubicBezTo>
                    <a:lnTo>
                      <a:pt x="16318" y="6167"/>
                    </a:lnTo>
                    <a:lnTo>
                      <a:pt x="13823" y="4274"/>
                    </a:lnTo>
                    <a:lnTo>
                      <a:pt x="15219" y="3881"/>
                    </a:lnTo>
                    <a:close/>
                    <a:moveTo>
                      <a:pt x="15091" y="6989"/>
                    </a:moveTo>
                    <a:lnTo>
                      <a:pt x="15904" y="7109"/>
                    </a:lnTo>
                    <a:lnTo>
                      <a:pt x="14597" y="8226"/>
                    </a:lnTo>
                    <a:lnTo>
                      <a:pt x="13924" y="8523"/>
                    </a:lnTo>
                    <a:lnTo>
                      <a:pt x="13924" y="8523"/>
                    </a:lnTo>
                    <a:lnTo>
                      <a:pt x="15091" y="6989"/>
                    </a:lnTo>
                    <a:close/>
                    <a:moveTo>
                      <a:pt x="17219" y="5481"/>
                    </a:moveTo>
                    <a:cubicBezTo>
                      <a:pt x="17462" y="5684"/>
                      <a:pt x="17691" y="5878"/>
                      <a:pt x="17900" y="6056"/>
                    </a:cubicBezTo>
                    <a:cubicBezTo>
                      <a:pt x="17477" y="7000"/>
                      <a:pt x="16835" y="8448"/>
                      <a:pt x="16824" y="8570"/>
                    </a:cubicBezTo>
                    <a:cubicBezTo>
                      <a:pt x="16822" y="8598"/>
                      <a:pt x="16810" y="8610"/>
                      <a:pt x="16790" y="8610"/>
                    </a:cubicBezTo>
                    <a:cubicBezTo>
                      <a:pt x="16684" y="8610"/>
                      <a:pt x="16369" y="8256"/>
                      <a:pt x="16369" y="8256"/>
                    </a:cubicBezTo>
                    <a:lnTo>
                      <a:pt x="17219" y="5481"/>
                    </a:lnTo>
                    <a:close/>
                    <a:moveTo>
                      <a:pt x="11747" y="2730"/>
                    </a:moveTo>
                    <a:lnTo>
                      <a:pt x="13865" y="6258"/>
                    </a:lnTo>
                    <a:lnTo>
                      <a:pt x="11710" y="8996"/>
                    </a:lnTo>
                    <a:lnTo>
                      <a:pt x="8638" y="5677"/>
                    </a:lnTo>
                    <a:cubicBezTo>
                      <a:pt x="8919" y="5087"/>
                      <a:pt x="9186" y="4526"/>
                      <a:pt x="9429" y="4019"/>
                    </a:cubicBezTo>
                    <a:cubicBezTo>
                      <a:pt x="10319" y="3480"/>
                      <a:pt x="11353" y="2876"/>
                      <a:pt x="11747" y="2730"/>
                    </a:cubicBezTo>
                    <a:close/>
                    <a:moveTo>
                      <a:pt x="9491" y="7923"/>
                    </a:moveTo>
                    <a:cubicBezTo>
                      <a:pt x="9491" y="7923"/>
                      <a:pt x="10441" y="9265"/>
                      <a:pt x="10708" y="9265"/>
                    </a:cubicBezTo>
                    <a:cubicBezTo>
                      <a:pt x="10708" y="9265"/>
                      <a:pt x="10708" y="9265"/>
                      <a:pt x="10708" y="9265"/>
                    </a:cubicBezTo>
                    <a:cubicBezTo>
                      <a:pt x="10709" y="9265"/>
                      <a:pt x="10709" y="9265"/>
                      <a:pt x="10710" y="9265"/>
                    </a:cubicBezTo>
                    <a:cubicBezTo>
                      <a:pt x="10966" y="9265"/>
                      <a:pt x="9526" y="9623"/>
                      <a:pt x="9258" y="9675"/>
                    </a:cubicBezTo>
                    <a:cubicBezTo>
                      <a:pt x="9253" y="9675"/>
                      <a:pt x="9249" y="9676"/>
                      <a:pt x="9245" y="9676"/>
                    </a:cubicBezTo>
                    <a:cubicBezTo>
                      <a:pt x="8989" y="9676"/>
                      <a:pt x="9024" y="8226"/>
                      <a:pt x="9024" y="8226"/>
                    </a:cubicBezTo>
                    <a:lnTo>
                      <a:pt x="9491" y="7923"/>
                    </a:lnTo>
                    <a:close/>
                    <a:moveTo>
                      <a:pt x="18545" y="6616"/>
                    </a:moveTo>
                    <a:cubicBezTo>
                      <a:pt x="18947" y="6967"/>
                      <a:pt x="19188" y="7186"/>
                      <a:pt x="19188" y="7186"/>
                    </a:cubicBezTo>
                    <a:lnTo>
                      <a:pt x="19247" y="10391"/>
                    </a:lnTo>
                    <a:lnTo>
                      <a:pt x="18538" y="10395"/>
                    </a:lnTo>
                    <a:lnTo>
                      <a:pt x="17468" y="8768"/>
                    </a:lnTo>
                    <a:lnTo>
                      <a:pt x="18545" y="6616"/>
                    </a:lnTo>
                    <a:close/>
                    <a:moveTo>
                      <a:pt x="16332" y="9663"/>
                    </a:moveTo>
                    <a:lnTo>
                      <a:pt x="17175" y="10157"/>
                    </a:lnTo>
                    <a:lnTo>
                      <a:pt x="17086" y="10748"/>
                    </a:lnTo>
                    <a:lnTo>
                      <a:pt x="16524" y="10252"/>
                    </a:lnTo>
                    <a:lnTo>
                      <a:pt x="16332" y="9663"/>
                    </a:lnTo>
                    <a:close/>
                    <a:moveTo>
                      <a:pt x="12634" y="9205"/>
                    </a:moveTo>
                    <a:cubicBezTo>
                      <a:pt x="12634" y="9205"/>
                      <a:pt x="13181" y="9337"/>
                      <a:pt x="13344" y="9337"/>
                    </a:cubicBezTo>
                    <a:cubicBezTo>
                      <a:pt x="13345" y="9337"/>
                      <a:pt x="13346" y="9337"/>
                      <a:pt x="13346" y="9337"/>
                    </a:cubicBezTo>
                    <a:lnTo>
                      <a:pt x="13908" y="11285"/>
                    </a:lnTo>
                    <a:lnTo>
                      <a:pt x="13908" y="11285"/>
                    </a:lnTo>
                    <a:lnTo>
                      <a:pt x="13444" y="11061"/>
                    </a:lnTo>
                    <a:lnTo>
                      <a:pt x="13438" y="10653"/>
                    </a:lnTo>
                    <a:lnTo>
                      <a:pt x="12610" y="9977"/>
                    </a:lnTo>
                    <a:lnTo>
                      <a:pt x="12634" y="9205"/>
                    </a:lnTo>
                    <a:close/>
                    <a:moveTo>
                      <a:pt x="9986" y="9970"/>
                    </a:moveTo>
                    <a:cubicBezTo>
                      <a:pt x="9986" y="9970"/>
                      <a:pt x="11177" y="10013"/>
                      <a:pt x="11394" y="10061"/>
                    </a:cubicBezTo>
                    <a:cubicBezTo>
                      <a:pt x="11611" y="10111"/>
                      <a:pt x="11685" y="11361"/>
                      <a:pt x="11685" y="11361"/>
                    </a:cubicBezTo>
                    <a:cubicBezTo>
                      <a:pt x="11685" y="11361"/>
                      <a:pt x="10673" y="11196"/>
                      <a:pt x="10091" y="11196"/>
                    </a:cubicBezTo>
                    <a:cubicBezTo>
                      <a:pt x="9968" y="11196"/>
                      <a:pt x="9864" y="11204"/>
                      <a:pt x="9793" y="11221"/>
                    </a:cubicBezTo>
                    <a:cubicBezTo>
                      <a:pt x="9778" y="11225"/>
                      <a:pt x="9764" y="11227"/>
                      <a:pt x="9752" y="11227"/>
                    </a:cubicBezTo>
                    <a:cubicBezTo>
                      <a:pt x="9430" y="11227"/>
                      <a:pt x="9986" y="9970"/>
                      <a:pt x="9986" y="9970"/>
                    </a:cubicBezTo>
                    <a:close/>
                    <a:moveTo>
                      <a:pt x="9349" y="10174"/>
                    </a:moveTo>
                    <a:lnTo>
                      <a:pt x="9453" y="10524"/>
                    </a:lnTo>
                    <a:lnTo>
                      <a:pt x="9269" y="11675"/>
                    </a:lnTo>
                    <a:lnTo>
                      <a:pt x="8989" y="10776"/>
                    </a:lnTo>
                    <a:lnTo>
                      <a:pt x="9349" y="10174"/>
                    </a:lnTo>
                    <a:close/>
                    <a:moveTo>
                      <a:pt x="12469" y="11506"/>
                    </a:moveTo>
                    <a:lnTo>
                      <a:pt x="13107" y="12352"/>
                    </a:lnTo>
                    <a:lnTo>
                      <a:pt x="13271" y="13052"/>
                    </a:lnTo>
                    <a:lnTo>
                      <a:pt x="12562" y="13056"/>
                    </a:lnTo>
                    <a:cubicBezTo>
                      <a:pt x="12562" y="13056"/>
                      <a:pt x="11557" y="12361"/>
                      <a:pt x="11340" y="12313"/>
                    </a:cubicBezTo>
                    <a:cubicBezTo>
                      <a:pt x="11123" y="12264"/>
                      <a:pt x="12469" y="11506"/>
                      <a:pt x="12469" y="11506"/>
                    </a:cubicBezTo>
                    <a:close/>
                    <a:moveTo>
                      <a:pt x="16339" y="10731"/>
                    </a:moveTo>
                    <a:lnTo>
                      <a:pt x="16922" y="11178"/>
                    </a:lnTo>
                    <a:lnTo>
                      <a:pt x="18192" y="11871"/>
                    </a:lnTo>
                    <a:cubicBezTo>
                      <a:pt x="18192" y="11871"/>
                      <a:pt x="17855" y="13273"/>
                      <a:pt x="17838" y="13473"/>
                    </a:cubicBezTo>
                    <a:cubicBezTo>
                      <a:pt x="17836" y="13498"/>
                      <a:pt x="17825" y="13509"/>
                      <a:pt x="17806" y="13509"/>
                    </a:cubicBezTo>
                    <a:cubicBezTo>
                      <a:pt x="17678" y="13509"/>
                      <a:pt x="17215" y="12977"/>
                      <a:pt x="17215" y="12977"/>
                    </a:cubicBezTo>
                    <a:lnTo>
                      <a:pt x="15336" y="14289"/>
                    </a:lnTo>
                    <a:lnTo>
                      <a:pt x="14802" y="12191"/>
                    </a:lnTo>
                    <a:lnTo>
                      <a:pt x="16339" y="10731"/>
                    </a:lnTo>
                    <a:close/>
                    <a:moveTo>
                      <a:pt x="9750" y="12019"/>
                    </a:moveTo>
                    <a:cubicBezTo>
                      <a:pt x="9750" y="12019"/>
                      <a:pt x="12256" y="13631"/>
                      <a:pt x="13465" y="13631"/>
                    </a:cubicBezTo>
                    <a:cubicBezTo>
                      <a:pt x="13468" y="13631"/>
                      <a:pt x="13470" y="13631"/>
                      <a:pt x="13473" y="13631"/>
                    </a:cubicBezTo>
                    <a:cubicBezTo>
                      <a:pt x="13476" y="13631"/>
                      <a:pt x="13478" y="13631"/>
                      <a:pt x="13481" y="13631"/>
                    </a:cubicBezTo>
                    <a:cubicBezTo>
                      <a:pt x="14673" y="13631"/>
                      <a:pt x="13337" y="15266"/>
                      <a:pt x="13337" y="15266"/>
                    </a:cubicBezTo>
                    <a:lnTo>
                      <a:pt x="10443" y="15284"/>
                    </a:lnTo>
                    <a:lnTo>
                      <a:pt x="9750" y="12019"/>
                    </a:lnTo>
                    <a:close/>
                    <a:moveTo>
                      <a:pt x="8902" y="13428"/>
                    </a:moveTo>
                    <a:lnTo>
                      <a:pt x="9622" y="13824"/>
                    </a:lnTo>
                    <a:cubicBezTo>
                      <a:pt x="9622" y="13824"/>
                      <a:pt x="9811" y="15274"/>
                      <a:pt x="9976" y="15422"/>
                    </a:cubicBezTo>
                    <a:cubicBezTo>
                      <a:pt x="10000" y="15443"/>
                      <a:pt x="9999" y="15453"/>
                      <a:pt x="9980" y="15453"/>
                    </a:cubicBezTo>
                    <a:cubicBezTo>
                      <a:pt x="9864" y="15453"/>
                      <a:pt x="9078" y="15120"/>
                      <a:pt x="8854" y="15079"/>
                    </a:cubicBezTo>
                    <a:cubicBezTo>
                      <a:pt x="8592" y="15030"/>
                      <a:pt x="8902" y="13428"/>
                      <a:pt x="8902" y="13428"/>
                    </a:cubicBezTo>
                    <a:close/>
                    <a:moveTo>
                      <a:pt x="8826" y="8621"/>
                    </a:moveTo>
                    <a:lnTo>
                      <a:pt x="8085" y="14886"/>
                    </a:lnTo>
                    <a:lnTo>
                      <a:pt x="5744" y="16403"/>
                    </a:lnTo>
                    <a:lnTo>
                      <a:pt x="4336" y="15714"/>
                    </a:lnTo>
                    <a:lnTo>
                      <a:pt x="4491" y="14455"/>
                    </a:lnTo>
                    <a:cubicBezTo>
                      <a:pt x="4491" y="14455"/>
                      <a:pt x="5542" y="12218"/>
                      <a:pt x="6775" y="9608"/>
                    </a:cubicBezTo>
                    <a:lnTo>
                      <a:pt x="8826" y="8621"/>
                    </a:lnTo>
                    <a:close/>
                    <a:moveTo>
                      <a:pt x="14281" y="14746"/>
                    </a:moveTo>
                    <a:lnTo>
                      <a:pt x="14912" y="15142"/>
                    </a:lnTo>
                    <a:cubicBezTo>
                      <a:pt x="14912" y="15142"/>
                      <a:pt x="15701" y="14929"/>
                      <a:pt x="15938" y="14929"/>
                    </a:cubicBezTo>
                    <a:cubicBezTo>
                      <a:pt x="15961" y="14929"/>
                      <a:pt x="15979" y="14931"/>
                      <a:pt x="15991" y="14936"/>
                    </a:cubicBezTo>
                    <a:cubicBezTo>
                      <a:pt x="16119" y="14984"/>
                      <a:pt x="15363" y="16640"/>
                      <a:pt x="15363" y="16640"/>
                    </a:cubicBezTo>
                    <a:lnTo>
                      <a:pt x="14916" y="16693"/>
                    </a:lnTo>
                    <a:lnTo>
                      <a:pt x="13907" y="16049"/>
                    </a:lnTo>
                    <a:lnTo>
                      <a:pt x="14281" y="14746"/>
                    </a:lnTo>
                    <a:close/>
                    <a:moveTo>
                      <a:pt x="13397" y="15801"/>
                    </a:moveTo>
                    <a:lnTo>
                      <a:pt x="13536" y="16251"/>
                    </a:lnTo>
                    <a:lnTo>
                      <a:pt x="13914" y="16638"/>
                    </a:lnTo>
                    <a:cubicBezTo>
                      <a:pt x="13216" y="16960"/>
                      <a:pt x="12521" y="17285"/>
                      <a:pt x="11825" y="17615"/>
                    </a:cubicBezTo>
                    <a:lnTo>
                      <a:pt x="11192" y="17047"/>
                    </a:lnTo>
                    <a:cubicBezTo>
                      <a:pt x="11388" y="16641"/>
                      <a:pt x="11572" y="16229"/>
                      <a:pt x="11743" y="15812"/>
                    </a:cubicBezTo>
                    <a:lnTo>
                      <a:pt x="13397" y="15801"/>
                    </a:lnTo>
                    <a:close/>
                    <a:moveTo>
                      <a:pt x="7986" y="15935"/>
                    </a:moveTo>
                    <a:lnTo>
                      <a:pt x="8485" y="16332"/>
                    </a:lnTo>
                    <a:lnTo>
                      <a:pt x="8163" y="17535"/>
                    </a:lnTo>
                    <a:lnTo>
                      <a:pt x="7783" y="18387"/>
                    </a:lnTo>
                    <a:lnTo>
                      <a:pt x="6500" y="17845"/>
                    </a:lnTo>
                    <a:lnTo>
                      <a:pt x="6136" y="16897"/>
                    </a:lnTo>
                    <a:lnTo>
                      <a:pt x="7986" y="15935"/>
                    </a:lnTo>
                    <a:close/>
                    <a:moveTo>
                      <a:pt x="4248" y="16422"/>
                    </a:moveTo>
                    <a:cubicBezTo>
                      <a:pt x="4588" y="16468"/>
                      <a:pt x="5022" y="16564"/>
                      <a:pt x="4796" y="17055"/>
                    </a:cubicBezTo>
                    <a:cubicBezTo>
                      <a:pt x="4601" y="17478"/>
                      <a:pt x="4246" y="18066"/>
                      <a:pt x="3997" y="18467"/>
                    </a:cubicBezTo>
                    <a:lnTo>
                      <a:pt x="4248" y="16422"/>
                    </a:lnTo>
                    <a:close/>
                    <a:moveTo>
                      <a:pt x="10767" y="17189"/>
                    </a:moveTo>
                    <a:lnTo>
                      <a:pt x="12124" y="18271"/>
                    </a:lnTo>
                    <a:lnTo>
                      <a:pt x="9162" y="19106"/>
                    </a:lnTo>
                    <a:lnTo>
                      <a:pt x="8837" y="17201"/>
                    </a:lnTo>
                    <a:lnTo>
                      <a:pt x="10767" y="17189"/>
                    </a:lnTo>
                    <a:close/>
                    <a:moveTo>
                      <a:pt x="6712" y="18494"/>
                    </a:moveTo>
                    <a:lnTo>
                      <a:pt x="6712" y="18494"/>
                    </a:lnTo>
                    <a:cubicBezTo>
                      <a:pt x="6713" y="18494"/>
                      <a:pt x="7484" y="18789"/>
                      <a:pt x="7653" y="18888"/>
                    </a:cubicBezTo>
                    <a:cubicBezTo>
                      <a:pt x="7822" y="18987"/>
                      <a:pt x="7679" y="19638"/>
                      <a:pt x="7679" y="19638"/>
                    </a:cubicBezTo>
                    <a:lnTo>
                      <a:pt x="6724" y="18894"/>
                    </a:lnTo>
                    <a:lnTo>
                      <a:pt x="6712" y="18494"/>
                    </a:lnTo>
                    <a:close/>
                    <a:moveTo>
                      <a:pt x="5291" y="17401"/>
                    </a:moveTo>
                    <a:cubicBezTo>
                      <a:pt x="5293" y="17401"/>
                      <a:pt x="5295" y="17401"/>
                      <a:pt x="5297" y="17402"/>
                    </a:cubicBezTo>
                    <a:cubicBezTo>
                      <a:pt x="5426" y="17451"/>
                      <a:pt x="5768" y="17600"/>
                      <a:pt x="5889" y="17748"/>
                    </a:cubicBezTo>
                    <a:cubicBezTo>
                      <a:pt x="6010" y="17897"/>
                      <a:pt x="6254" y="18147"/>
                      <a:pt x="6104" y="18348"/>
                    </a:cubicBezTo>
                    <a:cubicBezTo>
                      <a:pt x="5955" y="18549"/>
                      <a:pt x="5224" y="19354"/>
                      <a:pt x="5224" y="19354"/>
                    </a:cubicBezTo>
                    <a:cubicBezTo>
                      <a:pt x="5224" y="19354"/>
                      <a:pt x="4942" y="19966"/>
                      <a:pt x="4803" y="19966"/>
                    </a:cubicBezTo>
                    <a:cubicBezTo>
                      <a:pt x="4793" y="19966"/>
                      <a:pt x="4784" y="19963"/>
                      <a:pt x="4776" y="19957"/>
                    </a:cubicBezTo>
                    <a:cubicBezTo>
                      <a:pt x="4652" y="19857"/>
                      <a:pt x="4107" y="18960"/>
                      <a:pt x="4107" y="18960"/>
                    </a:cubicBezTo>
                    <a:cubicBezTo>
                      <a:pt x="4419" y="18860"/>
                      <a:pt x="5146" y="17401"/>
                      <a:pt x="5291" y="17401"/>
                    </a:cubicBezTo>
                    <a:close/>
                    <a:moveTo>
                      <a:pt x="14280" y="17012"/>
                    </a:moveTo>
                    <a:lnTo>
                      <a:pt x="14556" y="17295"/>
                    </a:lnTo>
                    <a:lnTo>
                      <a:pt x="15490" y="17239"/>
                    </a:lnTo>
                    <a:lnTo>
                      <a:pt x="14111" y="19999"/>
                    </a:lnTo>
                    <a:lnTo>
                      <a:pt x="13685" y="19252"/>
                    </a:lnTo>
                    <a:lnTo>
                      <a:pt x="12393" y="19359"/>
                    </a:lnTo>
                    <a:lnTo>
                      <a:pt x="12121" y="19463"/>
                    </a:lnTo>
                    <a:cubicBezTo>
                      <a:pt x="12003" y="19182"/>
                      <a:pt x="11880" y="18903"/>
                      <a:pt x="11765" y="18619"/>
                    </a:cubicBezTo>
                    <a:lnTo>
                      <a:pt x="12602" y="18313"/>
                    </a:lnTo>
                    <a:lnTo>
                      <a:pt x="12219" y="17969"/>
                    </a:lnTo>
                    <a:cubicBezTo>
                      <a:pt x="12904" y="17645"/>
                      <a:pt x="13591" y="17325"/>
                      <a:pt x="14280" y="17012"/>
                    </a:cubicBezTo>
                    <a:close/>
                    <a:moveTo>
                      <a:pt x="11426" y="18743"/>
                    </a:moveTo>
                    <a:cubicBezTo>
                      <a:pt x="11536" y="19030"/>
                      <a:pt x="11660" y="19311"/>
                      <a:pt x="11780" y="19593"/>
                    </a:cubicBezTo>
                    <a:lnTo>
                      <a:pt x="10657" y="20020"/>
                    </a:lnTo>
                    <a:lnTo>
                      <a:pt x="9763" y="20126"/>
                    </a:lnTo>
                    <a:lnTo>
                      <a:pt x="9556" y="19427"/>
                    </a:lnTo>
                    <a:lnTo>
                      <a:pt x="11426" y="18743"/>
                    </a:lnTo>
                    <a:close/>
                    <a:moveTo>
                      <a:pt x="8497" y="17782"/>
                    </a:moveTo>
                    <a:lnTo>
                      <a:pt x="9035" y="19830"/>
                    </a:lnTo>
                    <a:lnTo>
                      <a:pt x="8599" y="20283"/>
                    </a:lnTo>
                    <a:lnTo>
                      <a:pt x="8138" y="19985"/>
                    </a:lnTo>
                    <a:lnTo>
                      <a:pt x="7997" y="18486"/>
                    </a:lnTo>
                    <a:lnTo>
                      <a:pt x="8497" y="17782"/>
                    </a:lnTo>
                    <a:close/>
                    <a:moveTo>
                      <a:pt x="17067" y="13881"/>
                    </a:moveTo>
                    <a:lnTo>
                      <a:pt x="19326" y="14746"/>
                    </a:lnTo>
                    <a:lnTo>
                      <a:pt x="19399" y="18649"/>
                    </a:lnTo>
                    <a:lnTo>
                      <a:pt x="18432" y="20683"/>
                    </a:lnTo>
                    <a:lnTo>
                      <a:pt x="15191" y="19069"/>
                    </a:lnTo>
                    <a:lnTo>
                      <a:pt x="17067" y="13881"/>
                    </a:lnTo>
                    <a:close/>
                    <a:moveTo>
                      <a:pt x="4069" y="19410"/>
                    </a:moveTo>
                    <a:lnTo>
                      <a:pt x="4430" y="20409"/>
                    </a:lnTo>
                    <a:lnTo>
                      <a:pt x="3711" y="20779"/>
                    </a:lnTo>
                    <a:lnTo>
                      <a:pt x="3711" y="20779"/>
                    </a:lnTo>
                    <a:lnTo>
                      <a:pt x="3863" y="19554"/>
                    </a:lnTo>
                    <a:lnTo>
                      <a:pt x="4069" y="19410"/>
                    </a:lnTo>
                    <a:close/>
                    <a:moveTo>
                      <a:pt x="17521" y="21527"/>
                    </a:moveTo>
                    <a:cubicBezTo>
                      <a:pt x="17595" y="21527"/>
                      <a:pt x="17652" y="21534"/>
                      <a:pt x="17683" y="21552"/>
                    </a:cubicBezTo>
                    <a:cubicBezTo>
                      <a:pt x="17746" y="21588"/>
                      <a:pt x="17800" y="21707"/>
                      <a:pt x="17846" y="21844"/>
                    </a:cubicBezTo>
                    <a:lnTo>
                      <a:pt x="17482" y="22538"/>
                    </a:lnTo>
                    <a:lnTo>
                      <a:pt x="16994" y="22724"/>
                    </a:lnTo>
                    <a:lnTo>
                      <a:pt x="16516" y="21677"/>
                    </a:lnTo>
                    <a:cubicBezTo>
                      <a:pt x="16516" y="21677"/>
                      <a:pt x="17186" y="21527"/>
                      <a:pt x="17521" y="21527"/>
                    </a:cubicBezTo>
                    <a:close/>
                    <a:moveTo>
                      <a:pt x="6291" y="18852"/>
                    </a:moveTo>
                    <a:lnTo>
                      <a:pt x="8061" y="20747"/>
                    </a:lnTo>
                    <a:cubicBezTo>
                      <a:pt x="8061" y="20747"/>
                      <a:pt x="10518" y="20187"/>
                      <a:pt x="11747" y="19907"/>
                    </a:cubicBezTo>
                    <a:cubicBezTo>
                      <a:pt x="11819" y="19891"/>
                      <a:pt x="11882" y="19883"/>
                      <a:pt x="11937" y="19883"/>
                    </a:cubicBezTo>
                    <a:cubicBezTo>
                      <a:pt x="12817" y="19883"/>
                      <a:pt x="11581" y="21912"/>
                      <a:pt x="11453" y="23451"/>
                    </a:cubicBezTo>
                    <a:cubicBezTo>
                      <a:pt x="11408" y="24002"/>
                      <a:pt x="10956" y="24184"/>
                      <a:pt x="10376" y="24184"/>
                    </a:cubicBezTo>
                    <a:cubicBezTo>
                      <a:pt x="9233" y="24184"/>
                      <a:pt x="7595" y="23475"/>
                      <a:pt x="7595" y="23475"/>
                    </a:cubicBezTo>
                    <a:lnTo>
                      <a:pt x="4136" y="21589"/>
                    </a:lnTo>
                    <a:lnTo>
                      <a:pt x="6291" y="18852"/>
                    </a:lnTo>
                    <a:close/>
                    <a:moveTo>
                      <a:pt x="6587" y="23727"/>
                    </a:moveTo>
                    <a:lnTo>
                      <a:pt x="8708" y="26032"/>
                    </a:lnTo>
                    <a:lnTo>
                      <a:pt x="8444" y="26486"/>
                    </a:lnTo>
                    <a:cubicBezTo>
                      <a:pt x="8444" y="26486"/>
                      <a:pt x="6268" y="24912"/>
                      <a:pt x="6058" y="24635"/>
                    </a:cubicBezTo>
                    <a:cubicBezTo>
                      <a:pt x="5849" y="24359"/>
                      <a:pt x="6587" y="23727"/>
                      <a:pt x="6587" y="23727"/>
                    </a:cubicBezTo>
                    <a:close/>
                    <a:moveTo>
                      <a:pt x="14523" y="23308"/>
                    </a:moveTo>
                    <a:lnTo>
                      <a:pt x="15088" y="24302"/>
                    </a:lnTo>
                    <a:lnTo>
                      <a:pt x="15471" y="25365"/>
                    </a:lnTo>
                    <a:lnTo>
                      <a:pt x="13658" y="26640"/>
                    </a:lnTo>
                    <a:lnTo>
                      <a:pt x="12516" y="25515"/>
                    </a:lnTo>
                    <a:lnTo>
                      <a:pt x="12904" y="24383"/>
                    </a:lnTo>
                    <a:lnTo>
                      <a:pt x="14523" y="23308"/>
                    </a:lnTo>
                    <a:close/>
                    <a:moveTo>
                      <a:pt x="15967" y="25426"/>
                    </a:moveTo>
                    <a:lnTo>
                      <a:pt x="14985" y="27301"/>
                    </a:lnTo>
                    <a:cubicBezTo>
                      <a:pt x="14912" y="27045"/>
                      <a:pt x="14841" y="26788"/>
                      <a:pt x="14779" y="26527"/>
                    </a:cubicBezTo>
                    <a:lnTo>
                      <a:pt x="15967" y="25426"/>
                    </a:lnTo>
                    <a:close/>
                    <a:moveTo>
                      <a:pt x="11173" y="24437"/>
                    </a:moveTo>
                    <a:cubicBezTo>
                      <a:pt x="11442" y="24523"/>
                      <a:pt x="11715" y="24600"/>
                      <a:pt x="11983" y="24690"/>
                    </a:cubicBezTo>
                    <a:lnTo>
                      <a:pt x="11525" y="25555"/>
                    </a:lnTo>
                    <a:lnTo>
                      <a:pt x="12039" y="25467"/>
                    </a:lnTo>
                    <a:lnTo>
                      <a:pt x="12039" y="25467"/>
                    </a:lnTo>
                    <a:cubicBezTo>
                      <a:pt x="11712" y="26221"/>
                      <a:pt x="11380" y="26974"/>
                      <a:pt x="11043" y="27724"/>
                    </a:cubicBezTo>
                    <a:lnTo>
                      <a:pt x="10649" y="27765"/>
                    </a:lnTo>
                    <a:lnTo>
                      <a:pt x="9959" y="28547"/>
                    </a:lnTo>
                    <a:lnTo>
                      <a:pt x="9288" y="25686"/>
                    </a:lnTo>
                    <a:lnTo>
                      <a:pt x="10091" y="25823"/>
                    </a:lnTo>
                    <a:lnTo>
                      <a:pt x="11026" y="24721"/>
                    </a:lnTo>
                    <a:lnTo>
                      <a:pt x="11173" y="24437"/>
                    </a:lnTo>
                    <a:close/>
                    <a:moveTo>
                      <a:pt x="4239" y="24169"/>
                    </a:moveTo>
                    <a:lnTo>
                      <a:pt x="4042" y="28602"/>
                    </a:lnTo>
                    <a:lnTo>
                      <a:pt x="2923" y="29764"/>
                    </a:lnTo>
                    <a:lnTo>
                      <a:pt x="2666" y="29260"/>
                    </a:lnTo>
                    <a:lnTo>
                      <a:pt x="3193" y="24987"/>
                    </a:lnTo>
                    <a:lnTo>
                      <a:pt x="4239" y="24169"/>
                    </a:lnTo>
                    <a:close/>
                    <a:moveTo>
                      <a:pt x="10876" y="28363"/>
                    </a:moveTo>
                    <a:lnTo>
                      <a:pt x="11607" y="29738"/>
                    </a:lnTo>
                    <a:lnTo>
                      <a:pt x="10756" y="30557"/>
                    </a:lnTo>
                    <a:lnTo>
                      <a:pt x="9939" y="29465"/>
                    </a:lnTo>
                    <a:lnTo>
                      <a:pt x="10876" y="28363"/>
                    </a:lnTo>
                    <a:close/>
                    <a:moveTo>
                      <a:pt x="7157" y="26794"/>
                    </a:moveTo>
                    <a:cubicBezTo>
                      <a:pt x="7157" y="26794"/>
                      <a:pt x="7701" y="27782"/>
                      <a:pt x="7654" y="27959"/>
                    </a:cubicBezTo>
                    <a:cubicBezTo>
                      <a:pt x="7616" y="28106"/>
                      <a:pt x="6470" y="30548"/>
                      <a:pt x="6470" y="30548"/>
                    </a:cubicBezTo>
                    <a:lnTo>
                      <a:pt x="4899" y="30628"/>
                    </a:lnTo>
                    <a:cubicBezTo>
                      <a:pt x="4899" y="30628"/>
                      <a:pt x="4547" y="29958"/>
                      <a:pt x="4503" y="29746"/>
                    </a:cubicBezTo>
                    <a:cubicBezTo>
                      <a:pt x="4458" y="29535"/>
                      <a:pt x="5648" y="26875"/>
                      <a:pt x="5648" y="26875"/>
                    </a:cubicBezTo>
                    <a:lnTo>
                      <a:pt x="7157" y="26794"/>
                    </a:lnTo>
                    <a:close/>
                    <a:moveTo>
                      <a:pt x="7227" y="30575"/>
                    </a:moveTo>
                    <a:cubicBezTo>
                      <a:pt x="7260" y="30575"/>
                      <a:pt x="7286" y="30578"/>
                      <a:pt x="7300" y="30586"/>
                    </a:cubicBezTo>
                    <a:cubicBezTo>
                      <a:pt x="7378" y="30630"/>
                      <a:pt x="7430" y="30953"/>
                      <a:pt x="7430" y="30953"/>
                    </a:cubicBezTo>
                    <a:lnTo>
                      <a:pt x="6986" y="31122"/>
                    </a:lnTo>
                    <a:lnTo>
                      <a:pt x="6767" y="30643"/>
                    </a:lnTo>
                    <a:cubicBezTo>
                      <a:pt x="6767" y="30643"/>
                      <a:pt x="7075" y="30575"/>
                      <a:pt x="7227" y="30575"/>
                    </a:cubicBezTo>
                    <a:close/>
                    <a:moveTo>
                      <a:pt x="3528" y="30177"/>
                    </a:moveTo>
                    <a:lnTo>
                      <a:pt x="3829" y="30705"/>
                    </a:lnTo>
                    <a:lnTo>
                      <a:pt x="4032" y="31270"/>
                    </a:lnTo>
                    <a:lnTo>
                      <a:pt x="3068" y="31948"/>
                    </a:lnTo>
                    <a:lnTo>
                      <a:pt x="2460" y="31350"/>
                    </a:lnTo>
                    <a:lnTo>
                      <a:pt x="2668" y="30748"/>
                    </a:lnTo>
                    <a:lnTo>
                      <a:pt x="3528" y="30177"/>
                    </a:lnTo>
                    <a:close/>
                    <a:moveTo>
                      <a:pt x="11906" y="32080"/>
                    </a:moveTo>
                    <a:lnTo>
                      <a:pt x="12286" y="32449"/>
                    </a:lnTo>
                    <a:lnTo>
                      <a:pt x="12020" y="32956"/>
                    </a:lnTo>
                    <a:lnTo>
                      <a:pt x="11021" y="32482"/>
                    </a:lnTo>
                    <a:lnTo>
                      <a:pt x="11906" y="32080"/>
                    </a:lnTo>
                    <a:close/>
                    <a:moveTo>
                      <a:pt x="5001" y="30910"/>
                    </a:moveTo>
                    <a:lnTo>
                      <a:pt x="6418" y="31184"/>
                    </a:lnTo>
                    <a:cubicBezTo>
                      <a:pt x="6418" y="31184"/>
                      <a:pt x="6142" y="32248"/>
                      <a:pt x="6067" y="32389"/>
                    </a:cubicBezTo>
                    <a:cubicBezTo>
                      <a:pt x="6048" y="32425"/>
                      <a:pt x="6007" y="32439"/>
                      <a:pt x="5956" y="32439"/>
                    </a:cubicBezTo>
                    <a:cubicBezTo>
                      <a:pt x="5806" y="32439"/>
                      <a:pt x="5572" y="32322"/>
                      <a:pt x="5572" y="32322"/>
                    </a:cubicBezTo>
                    <a:lnTo>
                      <a:pt x="5236" y="32259"/>
                    </a:lnTo>
                    <a:lnTo>
                      <a:pt x="5024" y="32891"/>
                    </a:lnTo>
                    <a:lnTo>
                      <a:pt x="3925" y="33322"/>
                    </a:lnTo>
                    <a:cubicBezTo>
                      <a:pt x="3925" y="33322"/>
                      <a:pt x="3573" y="32652"/>
                      <a:pt x="3465" y="32441"/>
                    </a:cubicBezTo>
                    <a:cubicBezTo>
                      <a:pt x="3358" y="32229"/>
                      <a:pt x="3905" y="32049"/>
                      <a:pt x="3905" y="32049"/>
                    </a:cubicBezTo>
                    <a:cubicBezTo>
                      <a:pt x="3905" y="32049"/>
                      <a:pt x="4469" y="31656"/>
                      <a:pt x="4669" y="31514"/>
                    </a:cubicBezTo>
                    <a:cubicBezTo>
                      <a:pt x="4869" y="31371"/>
                      <a:pt x="5001" y="30910"/>
                      <a:pt x="5001" y="30910"/>
                    </a:cubicBezTo>
                    <a:close/>
                    <a:moveTo>
                      <a:pt x="7792" y="32585"/>
                    </a:moveTo>
                    <a:cubicBezTo>
                      <a:pt x="7924" y="32585"/>
                      <a:pt x="8222" y="33006"/>
                      <a:pt x="8222" y="33006"/>
                    </a:cubicBezTo>
                    <a:lnTo>
                      <a:pt x="8123" y="33167"/>
                    </a:lnTo>
                    <a:lnTo>
                      <a:pt x="7312" y="33365"/>
                    </a:lnTo>
                    <a:cubicBezTo>
                      <a:pt x="7311" y="33365"/>
                      <a:pt x="7670" y="32817"/>
                      <a:pt x="7742" y="32624"/>
                    </a:cubicBezTo>
                    <a:cubicBezTo>
                      <a:pt x="7752" y="32597"/>
                      <a:pt x="7770" y="32585"/>
                      <a:pt x="7792" y="32585"/>
                    </a:cubicBezTo>
                    <a:close/>
                    <a:moveTo>
                      <a:pt x="2308" y="32175"/>
                    </a:moveTo>
                    <a:lnTo>
                      <a:pt x="2839" y="32833"/>
                    </a:lnTo>
                    <a:lnTo>
                      <a:pt x="3208" y="33291"/>
                    </a:lnTo>
                    <a:cubicBezTo>
                      <a:pt x="3208" y="33291"/>
                      <a:pt x="2426" y="33650"/>
                      <a:pt x="2233" y="33722"/>
                    </a:cubicBezTo>
                    <a:cubicBezTo>
                      <a:pt x="2203" y="33733"/>
                      <a:pt x="2158" y="33764"/>
                      <a:pt x="2106" y="33806"/>
                    </a:cubicBezTo>
                    <a:lnTo>
                      <a:pt x="2308" y="32175"/>
                    </a:lnTo>
                    <a:close/>
                    <a:moveTo>
                      <a:pt x="9344" y="28376"/>
                    </a:moveTo>
                    <a:lnTo>
                      <a:pt x="10911" y="34146"/>
                    </a:lnTo>
                    <a:lnTo>
                      <a:pt x="9579" y="33769"/>
                    </a:lnTo>
                    <a:lnTo>
                      <a:pt x="8311" y="32621"/>
                    </a:lnTo>
                    <a:lnTo>
                      <a:pt x="7479" y="30315"/>
                    </a:lnTo>
                    <a:lnTo>
                      <a:pt x="9344" y="28376"/>
                    </a:lnTo>
                    <a:close/>
                    <a:moveTo>
                      <a:pt x="5994" y="33502"/>
                    </a:moveTo>
                    <a:lnTo>
                      <a:pt x="6898" y="33560"/>
                    </a:lnTo>
                    <a:lnTo>
                      <a:pt x="6646" y="34878"/>
                    </a:lnTo>
                    <a:lnTo>
                      <a:pt x="5974" y="35460"/>
                    </a:lnTo>
                    <a:lnTo>
                      <a:pt x="5994" y="33502"/>
                    </a:lnTo>
                    <a:close/>
                    <a:moveTo>
                      <a:pt x="8034" y="33579"/>
                    </a:moveTo>
                    <a:lnTo>
                      <a:pt x="8743" y="34460"/>
                    </a:lnTo>
                    <a:lnTo>
                      <a:pt x="7823" y="35739"/>
                    </a:lnTo>
                    <a:cubicBezTo>
                      <a:pt x="7823" y="35739"/>
                      <a:pt x="6973" y="34294"/>
                      <a:pt x="7020" y="34116"/>
                    </a:cubicBezTo>
                    <a:cubicBezTo>
                      <a:pt x="7065" y="33939"/>
                      <a:pt x="8034" y="33579"/>
                      <a:pt x="8034" y="33579"/>
                    </a:cubicBezTo>
                    <a:close/>
                    <a:moveTo>
                      <a:pt x="6857" y="35320"/>
                    </a:moveTo>
                    <a:lnTo>
                      <a:pt x="8021" y="36374"/>
                    </a:lnTo>
                    <a:lnTo>
                      <a:pt x="7209" y="37865"/>
                    </a:lnTo>
                    <a:cubicBezTo>
                      <a:pt x="7209" y="37865"/>
                      <a:pt x="6279" y="36633"/>
                      <a:pt x="6136" y="36457"/>
                    </a:cubicBezTo>
                    <a:cubicBezTo>
                      <a:pt x="5995" y="36281"/>
                      <a:pt x="6857" y="35320"/>
                      <a:pt x="6857" y="35320"/>
                    </a:cubicBezTo>
                    <a:close/>
                    <a:moveTo>
                      <a:pt x="1212" y="41058"/>
                    </a:moveTo>
                    <a:lnTo>
                      <a:pt x="1821" y="41328"/>
                    </a:lnTo>
                    <a:lnTo>
                      <a:pt x="1922" y="42000"/>
                    </a:lnTo>
                    <a:lnTo>
                      <a:pt x="1620" y="41860"/>
                    </a:lnTo>
                    <a:lnTo>
                      <a:pt x="1193" y="41216"/>
                    </a:lnTo>
                    <a:lnTo>
                      <a:pt x="1212" y="41058"/>
                    </a:lnTo>
                    <a:close/>
                    <a:moveTo>
                      <a:pt x="5185" y="33176"/>
                    </a:moveTo>
                    <a:lnTo>
                      <a:pt x="5057" y="38488"/>
                    </a:lnTo>
                    <a:lnTo>
                      <a:pt x="3310" y="42571"/>
                    </a:lnTo>
                    <a:lnTo>
                      <a:pt x="1354" y="39918"/>
                    </a:lnTo>
                    <a:lnTo>
                      <a:pt x="2008" y="34603"/>
                    </a:lnTo>
                    <a:lnTo>
                      <a:pt x="5185" y="33176"/>
                    </a:lnTo>
                    <a:close/>
                    <a:moveTo>
                      <a:pt x="9514" y="37336"/>
                    </a:moveTo>
                    <a:lnTo>
                      <a:pt x="9563" y="37643"/>
                    </a:lnTo>
                    <a:lnTo>
                      <a:pt x="6669" y="43163"/>
                    </a:lnTo>
                    <a:lnTo>
                      <a:pt x="6994" y="41011"/>
                    </a:lnTo>
                    <a:lnTo>
                      <a:pt x="7031" y="38507"/>
                    </a:lnTo>
                    <a:lnTo>
                      <a:pt x="9514" y="37336"/>
                    </a:lnTo>
                    <a:close/>
                    <a:moveTo>
                      <a:pt x="1135" y="41687"/>
                    </a:moveTo>
                    <a:cubicBezTo>
                      <a:pt x="1346" y="41917"/>
                      <a:pt x="1557" y="42639"/>
                      <a:pt x="1557" y="42639"/>
                    </a:cubicBezTo>
                    <a:cubicBezTo>
                      <a:pt x="1557" y="42639"/>
                      <a:pt x="1248" y="42938"/>
                      <a:pt x="946" y="43222"/>
                    </a:cubicBezTo>
                    <a:lnTo>
                      <a:pt x="1135" y="41687"/>
                    </a:lnTo>
                    <a:close/>
                    <a:moveTo>
                      <a:pt x="2394" y="42205"/>
                    </a:moveTo>
                    <a:cubicBezTo>
                      <a:pt x="2681" y="42205"/>
                      <a:pt x="3405" y="42981"/>
                      <a:pt x="3405" y="42981"/>
                    </a:cubicBezTo>
                    <a:lnTo>
                      <a:pt x="3233" y="43548"/>
                    </a:lnTo>
                    <a:cubicBezTo>
                      <a:pt x="3233" y="43548"/>
                      <a:pt x="2878" y="43527"/>
                      <a:pt x="2481" y="43527"/>
                    </a:cubicBezTo>
                    <a:cubicBezTo>
                      <a:pt x="2040" y="43527"/>
                      <a:pt x="1548" y="43553"/>
                      <a:pt x="1440" y="43666"/>
                    </a:cubicBezTo>
                    <a:cubicBezTo>
                      <a:pt x="1426" y="43681"/>
                      <a:pt x="1417" y="43688"/>
                      <a:pt x="1412" y="43688"/>
                    </a:cubicBezTo>
                    <a:cubicBezTo>
                      <a:pt x="1359" y="43688"/>
                      <a:pt x="2144" y="42476"/>
                      <a:pt x="2309" y="42245"/>
                    </a:cubicBezTo>
                    <a:cubicBezTo>
                      <a:pt x="2329" y="42218"/>
                      <a:pt x="2358" y="42205"/>
                      <a:pt x="2394" y="42205"/>
                    </a:cubicBezTo>
                    <a:close/>
                    <a:moveTo>
                      <a:pt x="4731" y="44512"/>
                    </a:moveTo>
                    <a:lnTo>
                      <a:pt x="4731" y="44512"/>
                    </a:lnTo>
                    <a:cubicBezTo>
                      <a:pt x="4731" y="44512"/>
                      <a:pt x="3527" y="48835"/>
                      <a:pt x="3082" y="49737"/>
                    </a:cubicBezTo>
                    <a:lnTo>
                      <a:pt x="212" y="49182"/>
                    </a:lnTo>
                    <a:lnTo>
                      <a:pt x="774" y="44618"/>
                    </a:lnTo>
                    <a:lnTo>
                      <a:pt x="4731" y="44512"/>
                    </a:lnTo>
                    <a:close/>
                    <a:moveTo>
                      <a:pt x="10521" y="0"/>
                    </a:moveTo>
                    <a:cubicBezTo>
                      <a:pt x="10288" y="0"/>
                      <a:pt x="10118" y="77"/>
                      <a:pt x="10028" y="249"/>
                    </a:cubicBezTo>
                    <a:cubicBezTo>
                      <a:pt x="9137" y="1946"/>
                      <a:pt x="3793" y="13201"/>
                      <a:pt x="3793" y="13201"/>
                    </a:cubicBezTo>
                    <a:lnTo>
                      <a:pt x="0" y="49994"/>
                    </a:lnTo>
                    <a:lnTo>
                      <a:pt x="2888" y="50620"/>
                    </a:lnTo>
                    <a:lnTo>
                      <a:pt x="20209" y="18187"/>
                    </a:lnTo>
                    <a:lnTo>
                      <a:pt x="19643" y="6097"/>
                    </a:lnTo>
                    <a:cubicBezTo>
                      <a:pt x="19643" y="6097"/>
                      <a:pt x="12593" y="0"/>
                      <a:pt x="10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5" name="Google Shape;48775;p33"/>
              <p:cNvSpPr/>
              <p:nvPr/>
            </p:nvSpPr>
            <p:spPr>
              <a:xfrm>
                <a:off x="7003527" y="4417709"/>
                <a:ext cx="118336" cy="238307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5828" extrusionOk="0">
                    <a:moveTo>
                      <a:pt x="2845" y="1"/>
                    </a:moveTo>
                    <a:lnTo>
                      <a:pt x="362" y="1172"/>
                    </a:lnTo>
                    <a:lnTo>
                      <a:pt x="325" y="3676"/>
                    </a:lnTo>
                    <a:lnTo>
                      <a:pt x="0" y="5828"/>
                    </a:lnTo>
                    <a:lnTo>
                      <a:pt x="2894" y="308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6" name="Google Shape;48776;p33"/>
              <p:cNvSpPr/>
              <p:nvPr/>
            </p:nvSpPr>
            <p:spPr>
              <a:xfrm>
                <a:off x="7242570" y="3844104"/>
                <a:ext cx="120912" cy="136286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3333" extrusionOk="0">
                    <a:moveTo>
                      <a:pt x="2008" y="1"/>
                    </a:moveTo>
                    <a:lnTo>
                      <a:pt x="389" y="1076"/>
                    </a:lnTo>
                    <a:lnTo>
                      <a:pt x="1" y="2208"/>
                    </a:lnTo>
                    <a:lnTo>
                      <a:pt x="1143" y="3333"/>
                    </a:lnTo>
                    <a:lnTo>
                      <a:pt x="2956" y="2058"/>
                    </a:lnTo>
                    <a:lnTo>
                      <a:pt x="2573" y="995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7" name="Google Shape;48777;p33"/>
              <p:cNvSpPr/>
              <p:nvPr/>
            </p:nvSpPr>
            <p:spPr>
              <a:xfrm>
                <a:off x="7335104" y="3930709"/>
                <a:ext cx="48659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877" extrusionOk="0">
                    <a:moveTo>
                      <a:pt x="1190" y="1"/>
                    </a:moveTo>
                    <a:lnTo>
                      <a:pt x="1" y="1102"/>
                    </a:lnTo>
                    <a:cubicBezTo>
                      <a:pt x="63" y="1363"/>
                      <a:pt x="134" y="1620"/>
                      <a:pt x="207" y="1876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8" name="Google Shape;48778;p33"/>
              <p:cNvSpPr/>
              <p:nvPr/>
            </p:nvSpPr>
            <p:spPr>
              <a:xfrm>
                <a:off x="7110577" y="3890309"/>
                <a:ext cx="112611" cy="16809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4111" extrusionOk="0">
                    <a:moveTo>
                      <a:pt x="1886" y="0"/>
                    </a:moveTo>
                    <a:lnTo>
                      <a:pt x="1739" y="284"/>
                    </a:lnTo>
                    <a:lnTo>
                      <a:pt x="804" y="1386"/>
                    </a:lnTo>
                    <a:lnTo>
                      <a:pt x="1" y="1249"/>
                    </a:lnTo>
                    <a:lnTo>
                      <a:pt x="672" y="4110"/>
                    </a:lnTo>
                    <a:lnTo>
                      <a:pt x="1362" y="3328"/>
                    </a:lnTo>
                    <a:lnTo>
                      <a:pt x="1756" y="3287"/>
                    </a:lnTo>
                    <a:cubicBezTo>
                      <a:pt x="2093" y="2537"/>
                      <a:pt x="2426" y="1784"/>
                      <a:pt x="2753" y="1030"/>
                    </a:cubicBezTo>
                    <a:lnTo>
                      <a:pt x="2753" y="1030"/>
                    </a:lnTo>
                    <a:lnTo>
                      <a:pt x="2238" y="1118"/>
                    </a:lnTo>
                    <a:lnTo>
                      <a:pt x="2696" y="253"/>
                    </a:lnTo>
                    <a:cubicBezTo>
                      <a:pt x="2428" y="163"/>
                      <a:pt x="2155" y="86"/>
                      <a:pt x="1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79" name="Google Shape;48779;p33"/>
              <p:cNvSpPr/>
              <p:nvPr/>
            </p:nvSpPr>
            <p:spPr>
              <a:xfrm>
                <a:off x="7406171" y="3771278"/>
                <a:ext cx="54384" cy="4898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98" extrusionOk="0">
                    <a:moveTo>
                      <a:pt x="1005" y="1"/>
                    </a:moveTo>
                    <a:cubicBezTo>
                      <a:pt x="670" y="1"/>
                      <a:pt x="0" y="151"/>
                      <a:pt x="0" y="151"/>
                    </a:cubicBezTo>
                    <a:lnTo>
                      <a:pt x="478" y="1198"/>
                    </a:lnTo>
                    <a:lnTo>
                      <a:pt x="966" y="1012"/>
                    </a:lnTo>
                    <a:lnTo>
                      <a:pt x="1330" y="318"/>
                    </a:lnTo>
                    <a:cubicBezTo>
                      <a:pt x="1284" y="181"/>
                      <a:pt x="1230" y="62"/>
                      <a:pt x="1167" y="26"/>
                    </a:cubicBezTo>
                    <a:cubicBezTo>
                      <a:pt x="1136" y="8"/>
                      <a:pt x="1079" y="1"/>
                      <a:pt x="10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0" name="Google Shape;48780;p33"/>
              <p:cNvSpPr/>
              <p:nvPr/>
            </p:nvSpPr>
            <p:spPr>
              <a:xfrm>
                <a:off x="7181480" y="4202832"/>
                <a:ext cx="51726" cy="3582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876" extrusionOk="0">
                    <a:moveTo>
                      <a:pt x="885" y="0"/>
                    </a:moveTo>
                    <a:lnTo>
                      <a:pt x="0" y="402"/>
                    </a:lnTo>
                    <a:lnTo>
                      <a:pt x="999" y="876"/>
                    </a:lnTo>
                    <a:lnTo>
                      <a:pt x="1265" y="369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1" name="Google Shape;48781;p33"/>
              <p:cNvSpPr/>
              <p:nvPr/>
            </p:nvSpPr>
            <p:spPr>
              <a:xfrm>
                <a:off x="6908090" y="3243593"/>
                <a:ext cx="183678" cy="318206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782" extrusionOk="0">
                    <a:moveTo>
                      <a:pt x="4491" y="0"/>
                    </a:moveTo>
                    <a:lnTo>
                      <a:pt x="2440" y="987"/>
                    </a:lnTo>
                    <a:cubicBezTo>
                      <a:pt x="1207" y="3597"/>
                      <a:pt x="157" y="5834"/>
                      <a:pt x="157" y="5834"/>
                    </a:cubicBezTo>
                    <a:lnTo>
                      <a:pt x="1" y="7093"/>
                    </a:lnTo>
                    <a:lnTo>
                      <a:pt x="1409" y="7781"/>
                    </a:lnTo>
                    <a:lnTo>
                      <a:pt x="3750" y="6265"/>
                    </a:lnTo>
                    <a:lnTo>
                      <a:pt x="4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2" name="Google Shape;48782;p33"/>
              <p:cNvSpPr/>
              <p:nvPr/>
            </p:nvSpPr>
            <p:spPr>
              <a:xfrm>
                <a:off x="7083998" y="3002669"/>
                <a:ext cx="213773" cy="25629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268" extrusionOk="0">
                    <a:moveTo>
                      <a:pt x="3110" y="1"/>
                    </a:moveTo>
                    <a:cubicBezTo>
                      <a:pt x="2716" y="147"/>
                      <a:pt x="1682" y="751"/>
                      <a:pt x="792" y="1290"/>
                    </a:cubicBezTo>
                    <a:cubicBezTo>
                      <a:pt x="549" y="1797"/>
                      <a:pt x="282" y="2358"/>
                      <a:pt x="1" y="2948"/>
                    </a:cubicBezTo>
                    <a:lnTo>
                      <a:pt x="3073" y="6267"/>
                    </a:lnTo>
                    <a:lnTo>
                      <a:pt x="5228" y="3529"/>
                    </a:lnTo>
                    <a:lnTo>
                      <a:pt x="31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3" name="Google Shape;48783;p33"/>
              <p:cNvSpPr/>
              <p:nvPr/>
            </p:nvSpPr>
            <p:spPr>
              <a:xfrm>
                <a:off x="7129468" y="3382537"/>
                <a:ext cx="201342" cy="133506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3265" extrusionOk="0">
                    <a:moveTo>
                      <a:pt x="1" y="0"/>
                    </a:moveTo>
                    <a:lnTo>
                      <a:pt x="694" y="3265"/>
                    </a:lnTo>
                    <a:lnTo>
                      <a:pt x="3588" y="3247"/>
                    </a:lnTo>
                    <a:cubicBezTo>
                      <a:pt x="3588" y="3247"/>
                      <a:pt x="4924" y="1612"/>
                      <a:pt x="3732" y="1612"/>
                    </a:cubicBezTo>
                    <a:cubicBezTo>
                      <a:pt x="3729" y="1612"/>
                      <a:pt x="3727" y="1612"/>
                      <a:pt x="3724" y="1612"/>
                    </a:cubicBezTo>
                    <a:cubicBezTo>
                      <a:pt x="3721" y="1612"/>
                      <a:pt x="3719" y="1612"/>
                      <a:pt x="3716" y="1612"/>
                    </a:cubicBezTo>
                    <a:cubicBezTo>
                      <a:pt x="2507" y="161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4" name="Google Shape;48784;p33"/>
              <p:cNvSpPr/>
              <p:nvPr/>
            </p:nvSpPr>
            <p:spPr>
              <a:xfrm>
                <a:off x="6899953" y="3661898"/>
                <a:ext cx="354966" cy="21810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5334" extrusionOk="0">
                    <a:moveTo>
                      <a:pt x="2155" y="1"/>
                    </a:moveTo>
                    <a:lnTo>
                      <a:pt x="0" y="2738"/>
                    </a:lnTo>
                    <a:lnTo>
                      <a:pt x="3459" y="4624"/>
                    </a:lnTo>
                    <a:cubicBezTo>
                      <a:pt x="3459" y="4624"/>
                      <a:pt x="5097" y="5333"/>
                      <a:pt x="6240" y="5333"/>
                    </a:cubicBezTo>
                    <a:cubicBezTo>
                      <a:pt x="6820" y="5333"/>
                      <a:pt x="7272" y="5151"/>
                      <a:pt x="7317" y="4600"/>
                    </a:cubicBezTo>
                    <a:cubicBezTo>
                      <a:pt x="7445" y="3061"/>
                      <a:pt x="8681" y="1032"/>
                      <a:pt x="7801" y="1032"/>
                    </a:cubicBezTo>
                    <a:cubicBezTo>
                      <a:pt x="7746" y="1032"/>
                      <a:pt x="7683" y="1040"/>
                      <a:pt x="7611" y="1056"/>
                    </a:cubicBezTo>
                    <a:cubicBezTo>
                      <a:pt x="6382" y="1336"/>
                      <a:pt x="3925" y="1896"/>
                      <a:pt x="3925" y="1896"/>
                    </a:cubicBezTo>
                    <a:lnTo>
                      <a:pt x="21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5" name="Google Shape;48785;p33"/>
              <p:cNvSpPr/>
              <p:nvPr/>
            </p:nvSpPr>
            <p:spPr>
              <a:xfrm>
                <a:off x="7092217" y="3593939"/>
                <a:ext cx="134365" cy="784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918" extrusionOk="0">
                    <a:moveTo>
                      <a:pt x="1930" y="0"/>
                    </a:moveTo>
                    <a:lnTo>
                      <a:pt x="0" y="12"/>
                    </a:lnTo>
                    <a:lnTo>
                      <a:pt x="324" y="1917"/>
                    </a:lnTo>
                    <a:lnTo>
                      <a:pt x="3286" y="1082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6" name="Google Shape;48786;p33"/>
              <p:cNvSpPr/>
              <p:nvPr/>
            </p:nvSpPr>
            <p:spPr>
              <a:xfrm>
                <a:off x="7351951" y="3458674"/>
                <a:ext cx="172106" cy="278216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6804" extrusionOk="0">
                    <a:moveTo>
                      <a:pt x="1877" y="0"/>
                    </a:moveTo>
                    <a:lnTo>
                      <a:pt x="1" y="5188"/>
                    </a:lnTo>
                    <a:lnTo>
                      <a:pt x="3242" y="6803"/>
                    </a:lnTo>
                    <a:lnTo>
                      <a:pt x="4209" y="4768"/>
                    </a:lnTo>
                    <a:lnTo>
                      <a:pt x="4136" y="864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7" name="Google Shape;48787;p33"/>
              <p:cNvSpPr/>
              <p:nvPr/>
            </p:nvSpPr>
            <p:spPr>
              <a:xfrm>
                <a:off x="7445098" y="3161527"/>
                <a:ext cx="72784" cy="15460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781" extrusionOk="0">
                    <a:moveTo>
                      <a:pt x="1077" y="1"/>
                    </a:moveTo>
                    <a:lnTo>
                      <a:pt x="0" y="2153"/>
                    </a:lnTo>
                    <a:lnTo>
                      <a:pt x="1070" y="3781"/>
                    </a:lnTo>
                    <a:lnTo>
                      <a:pt x="1779" y="3777"/>
                    </a:lnTo>
                    <a:lnTo>
                      <a:pt x="1720" y="572"/>
                    </a:lnTo>
                    <a:cubicBezTo>
                      <a:pt x="1720" y="572"/>
                      <a:pt x="1479" y="352"/>
                      <a:pt x="10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8" name="Google Shape;48788;p33"/>
              <p:cNvSpPr/>
              <p:nvPr/>
            </p:nvSpPr>
            <p:spPr>
              <a:xfrm>
                <a:off x="7296054" y="3049734"/>
                <a:ext cx="110771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286" extrusionOk="0">
                    <a:moveTo>
                      <a:pt x="1396" y="1"/>
                    </a:moveTo>
                    <a:lnTo>
                      <a:pt x="0" y="394"/>
                    </a:lnTo>
                    <a:lnTo>
                      <a:pt x="2495" y="2286"/>
                    </a:lnTo>
                    <a:lnTo>
                      <a:pt x="2709" y="1035"/>
                    </a:lnTo>
                    <a:cubicBezTo>
                      <a:pt x="2290" y="694"/>
                      <a:pt x="1846" y="343"/>
                      <a:pt x="1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89" name="Google Shape;48789;p33"/>
              <p:cNvSpPr/>
              <p:nvPr/>
            </p:nvSpPr>
            <p:spPr>
              <a:xfrm>
                <a:off x="7116383" y="3298754"/>
                <a:ext cx="9224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391" extrusionOk="0">
                    <a:moveTo>
                      <a:pt x="557" y="0"/>
                    </a:moveTo>
                    <a:cubicBezTo>
                      <a:pt x="557" y="0"/>
                      <a:pt x="1" y="1257"/>
                      <a:pt x="323" y="1257"/>
                    </a:cubicBezTo>
                    <a:cubicBezTo>
                      <a:pt x="335" y="1257"/>
                      <a:pt x="349" y="1255"/>
                      <a:pt x="364" y="1251"/>
                    </a:cubicBezTo>
                    <a:cubicBezTo>
                      <a:pt x="435" y="1234"/>
                      <a:pt x="539" y="1226"/>
                      <a:pt x="662" y="1226"/>
                    </a:cubicBezTo>
                    <a:cubicBezTo>
                      <a:pt x="1244" y="1226"/>
                      <a:pt x="2256" y="1391"/>
                      <a:pt x="2256" y="1391"/>
                    </a:cubicBezTo>
                    <a:cubicBezTo>
                      <a:pt x="2256" y="1391"/>
                      <a:pt x="2183" y="141"/>
                      <a:pt x="1965" y="91"/>
                    </a:cubicBezTo>
                    <a:cubicBezTo>
                      <a:pt x="1748" y="43"/>
                      <a:pt x="557" y="0"/>
                      <a:pt x="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0" name="Google Shape;48790;p33"/>
              <p:cNvSpPr/>
              <p:nvPr/>
            </p:nvSpPr>
            <p:spPr>
              <a:xfrm>
                <a:off x="7336085" y="3329830"/>
                <a:ext cx="138617" cy="145568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3560" extrusionOk="0">
                    <a:moveTo>
                      <a:pt x="1537" y="1"/>
                    </a:moveTo>
                    <a:lnTo>
                      <a:pt x="0" y="1461"/>
                    </a:lnTo>
                    <a:lnTo>
                      <a:pt x="534" y="3559"/>
                    </a:lnTo>
                    <a:lnTo>
                      <a:pt x="2413" y="2247"/>
                    </a:lnTo>
                    <a:cubicBezTo>
                      <a:pt x="2413" y="2247"/>
                      <a:pt x="2877" y="2779"/>
                      <a:pt x="3005" y="2779"/>
                    </a:cubicBezTo>
                    <a:cubicBezTo>
                      <a:pt x="3023" y="2779"/>
                      <a:pt x="3034" y="2768"/>
                      <a:pt x="3036" y="2743"/>
                    </a:cubicBezTo>
                    <a:cubicBezTo>
                      <a:pt x="3053" y="2543"/>
                      <a:pt x="3390" y="1141"/>
                      <a:pt x="3390" y="1141"/>
                    </a:cubicBezTo>
                    <a:lnTo>
                      <a:pt x="2120" y="448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1" name="Google Shape;48791;p33"/>
              <p:cNvSpPr/>
              <p:nvPr/>
            </p:nvSpPr>
            <p:spPr>
              <a:xfrm>
                <a:off x="7299448" y="3494003"/>
                <a:ext cx="90530" cy="7965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1948" extrusionOk="0">
                    <a:moveTo>
                      <a:pt x="375" y="1"/>
                    </a:moveTo>
                    <a:lnTo>
                      <a:pt x="1" y="1304"/>
                    </a:lnTo>
                    <a:lnTo>
                      <a:pt x="1010" y="1948"/>
                    </a:lnTo>
                    <a:lnTo>
                      <a:pt x="1457" y="1895"/>
                    </a:lnTo>
                    <a:cubicBezTo>
                      <a:pt x="1457" y="1895"/>
                      <a:pt x="2213" y="239"/>
                      <a:pt x="2085" y="191"/>
                    </a:cubicBezTo>
                    <a:cubicBezTo>
                      <a:pt x="2073" y="186"/>
                      <a:pt x="2055" y="184"/>
                      <a:pt x="2032" y="184"/>
                    </a:cubicBezTo>
                    <a:cubicBezTo>
                      <a:pt x="1795" y="184"/>
                      <a:pt x="1006" y="397"/>
                      <a:pt x="1006" y="397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2" name="Google Shape;48792;p33"/>
              <p:cNvSpPr/>
              <p:nvPr/>
            </p:nvSpPr>
            <p:spPr>
              <a:xfrm>
                <a:off x="7082158" y="3440110"/>
                <a:ext cx="57573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026" extrusionOk="0">
                    <a:moveTo>
                      <a:pt x="310" y="1"/>
                    </a:moveTo>
                    <a:cubicBezTo>
                      <a:pt x="310" y="1"/>
                      <a:pt x="0" y="1603"/>
                      <a:pt x="262" y="1652"/>
                    </a:cubicBezTo>
                    <a:cubicBezTo>
                      <a:pt x="486" y="1693"/>
                      <a:pt x="1272" y="2026"/>
                      <a:pt x="1388" y="2026"/>
                    </a:cubicBezTo>
                    <a:cubicBezTo>
                      <a:pt x="1407" y="2026"/>
                      <a:pt x="1408" y="2016"/>
                      <a:pt x="1384" y="1995"/>
                    </a:cubicBezTo>
                    <a:cubicBezTo>
                      <a:pt x="1219" y="1847"/>
                      <a:pt x="1030" y="397"/>
                      <a:pt x="1030" y="397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3" name="Google Shape;48793;p33"/>
              <p:cNvSpPr/>
              <p:nvPr/>
            </p:nvSpPr>
            <p:spPr>
              <a:xfrm>
                <a:off x="7185651" y="3361520"/>
                <a:ext cx="87832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551" extrusionOk="0">
                    <a:moveTo>
                      <a:pt x="1346" y="1"/>
                    </a:moveTo>
                    <a:cubicBezTo>
                      <a:pt x="1346" y="1"/>
                      <a:pt x="0" y="759"/>
                      <a:pt x="217" y="808"/>
                    </a:cubicBezTo>
                    <a:cubicBezTo>
                      <a:pt x="434" y="856"/>
                      <a:pt x="1439" y="1551"/>
                      <a:pt x="1439" y="1551"/>
                    </a:cubicBezTo>
                    <a:lnTo>
                      <a:pt x="2148" y="1546"/>
                    </a:lnTo>
                    <a:lnTo>
                      <a:pt x="1984" y="8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4" name="Google Shape;48794;p33"/>
              <p:cNvSpPr/>
              <p:nvPr/>
            </p:nvSpPr>
            <p:spPr>
              <a:xfrm>
                <a:off x="7098392" y="3215011"/>
                <a:ext cx="80840" cy="7172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754" extrusionOk="0">
                    <a:moveTo>
                      <a:pt x="502" y="1"/>
                    </a:moveTo>
                    <a:lnTo>
                      <a:pt x="35" y="304"/>
                    </a:lnTo>
                    <a:cubicBezTo>
                      <a:pt x="35" y="304"/>
                      <a:pt x="0" y="1754"/>
                      <a:pt x="256" y="1754"/>
                    </a:cubicBezTo>
                    <a:cubicBezTo>
                      <a:pt x="260" y="1754"/>
                      <a:pt x="264" y="1753"/>
                      <a:pt x="269" y="1753"/>
                    </a:cubicBezTo>
                    <a:cubicBezTo>
                      <a:pt x="537" y="1701"/>
                      <a:pt x="1977" y="1343"/>
                      <a:pt x="1721" y="1343"/>
                    </a:cubicBezTo>
                    <a:cubicBezTo>
                      <a:pt x="1720" y="1343"/>
                      <a:pt x="1720" y="1343"/>
                      <a:pt x="1719" y="1343"/>
                    </a:cubicBezTo>
                    <a:cubicBezTo>
                      <a:pt x="1719" y="1343"/>
                      <a:pt x="1719" y="1343"/>
                      <a:pt x="1719" y="1343"/>
                    </a:cubicBezTo>
                    <a:cubicBezTo>
                      <a:pt x="1452" y="1343"/>
                      <a:pt x="50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5" name="Google Shape;48795;p33"/>
              <p:cNvSpPr/>
              <p:nvPr/>
            </p:nvSpPr>
            <p:spPr>
              <a:xfrm>
                <a:off x="6981733" y="3542663"/>
                <a:ext cx="96051" cy="100262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52" extrusionOk="0">
                    <a:moveTo>
                      <a:pt x="1850" y="0"/>
                    </a:moveTo>
                    <a:lnTo>
                      <a:pt x="0" y="962"/>
                    </a:lnTo>
                    <a:lnTo>
                      <a:pt x="364" y="1910"/>
                    </a:lnTo>
                    <a:lnTo>
                      <a:pt x="1647" y="2452"/>
                    </a:lnTo>
                    <a:lnTo>
                      <a:pt x="2027" y="1600"/>
                    </a:lnTo>
                    <a:lnTo>
                      <a:pt x="2349" y="397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6" name="Google Shape;48796;p33"/>
              <p:cNvSpPr/>
              <p:nvPr/>
            </p:nvSpPr>
            <p:spPr>
              <a:xfrm>
                <a:off x="7098351" y="3307095"/>
                <a:ext cx="19014" cy="6137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501" extrusionOk="0">
                    <a:moveTo>
                      <a:pt x="361" y="0"/>
                    </a:moveTo>
                    <a:lnTo>
                      <a:pt x="1" y="602"/>
                    </a:lnTo>
                    <a:lnTo>
                      <a:pt x="281" y="1501"/>
                    </a:lnTo>
                    <a:lnTo>
                      <a:pt x="465" y="3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7" name="Google Shape;48797;p33"/>
              <p:cNvSpPr/>
              <p:nvPr/>
            </p:nvSpPr>
            <p:spPr>
              <a:xfrm>
                <a:off x="6894228" y="3562535"/>
                <a:ext cx="41994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047" extrusionOk="0">
                    <a:moveTo>
                      <a:pt x="252" y="1"/>
                    </a:moveTo>
                    <a:lnTo>
                      <a:pt x="1" y="2046"/>
                    </a:lnTo>
                    <a:cubicBezTo>
                      <a:pt x="250" y="1645"/>
                      <a:pt x="605" y="1058"/>
                      <a:pt x="800" y="634"/>
                    </a:cubicBezTo>
                    <a:cubicBezTo>
                      <a:pt x="1026" y="143"/>
                      <a:pt x="592" y="47"/>
                      <a:pt x="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8" name="Google Shape;48798;p33"/>
              <p:cNvSpPr/>
              <p:nvPr/>
            </p:nvSpPr>
            <p:spPr>
              <a:xfrm>
                <a:off x="6898767" y="3602566"/>
                <a:ext cx="87791" cy="10496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567" extrusionOk="0">
                    <a:moveTo>
                      <a:pt x="1184" y="1"/>
                    </a:moveTo>
                    <a:cubicBezTo>
                      <a:pt x="1039" y="1"/>
                      <a:pt x="313" y="1460"/>
                      <a:pt x="0" y="1560"/>
                    </a:cubicBezTo>
                    <a:cubicBezTo>
                      <a:pt x="0" y="1560"/>
                      <a:pt x="545" y="2457"/>
                      <a:pt x="669" y="2557"/>
                    </a:cubicBezTo>
                    <a:cubicBezTo>
                      <a:pt x="677" y="2563"/>
                      <a:pt x="686" y="2566"/>
                      <a:pt x="696" y="2566"/>
                    </a:cubicBezTo>
                    <a:cubicBezTo>
                      <a:pt x="835" y="2566"/>
                      <a:pt x="1117" y="1954"/>
                      <a:pt x="1117" y="1954"/>
                    </a:cubicBezTo>
                    <a:cubicBezTo>
                      <a:pt x="1117" y="1954"/>
                      <a:pt x="1848" y="1149"/>
                      <a:pt x="1997" y="948"/>
                    </a:cubicBezTo>
                    <a:cubicBezTo>
                      <a:pt x="2147" y="747"/>
                      <a:pt x="1903" y="497"/>
                      <a:pt x="1782" y="349"/>
                    </a:cubicBezTo>
                    <a:cubicBezTo>
                      <a:pt x="1661" y="200"/>
                      <a:pt x="1319" y="51"/>
                      <a:pt x="1190" y="2"/>
                    </a:cubicBezTo>
                    <a:cubicBezTo>
                      <a:pt x="1188" y="1"/>
                      <a:pt x="1186" y="1"/>
                      <a:pt x="11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99" name="Google Shape;48799;p33"/>
              <p:cNvSpPr/>
              <p:nvPr/>
            </p:nvSpPr>
            <p:spPr>
              <a:xfrm>
                <a:off x="6882574" y="3684755"/>
                <a:ext cx="29359" cy="5593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68" extrusionOk="0">
                    <a:moveTo>
                      <a:pt x="358" y="0"/>
                    </a:moveTo>
                    <a:lnTo>
                      <a:pt x="152" y="144"/>
                    </a:lnTo>
                    <a:lnTo>
                      <a:pt x="0" y="1368"/>
                    </a:lnTo>
                    <a:lnTo>
                      <a:pt x="718" y="999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0" name="Google Shape;48800;p33"/>
              <p:cNvSpPr/>
              <p:nvPr/>
            </p:nvSpPr>
            <p:spPr>
              <a:xfrm>
                <a:off x="7005285" y="3647300"/>
                <a:ext cx="45388" cy="4681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45" extrusionOk="0">
                    <a:moveTo>
                      <a:pt x="0" y="0"/>
                    </a:moveTo>
                    <a:lnTo>
                      <a:pt x="11" y="400"/>
                    </a:lnTo>
                    <a:lnTo>
                      <a:pt x="967" y="1144"/>
                    </a:lnTo>
                    <a:cubicBezTo>
                      <a:pt x="967" y="1144"/>
                      <a:pt x="1109" y="493"/>
                      <a:pt x="941" y="394"/>
                    </a:cubicBezTo>
                    <a:cubicBezTo>
                      <a:pt x="772" y="295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1" name="Google Shape;48801;p33"/>
              <p:cNvSpPr/>
              <p:nvPr/>
            </p:nvSpPr>
            <p:spPr>
              <a:xfrm>
                <a:off x="7188472" y="3537183"/>
                <a:ext cx="111303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1815" extrusionOk="0">
                    <a:moveTo>
                      <a:pt x="2205" y="0"/>
                    </a:moveTo>
                    <a:lnTo>
                      <a:pt x="551" y="11"/>
                    </a:lnTo>
                    <a:cubicBezTo>
                      <a:pt x="380" y="428"/>
                      <a:pt x="196" y="840"/>
                      <a:pt x="0" y="1246"/>
                    </a:cubicBezTo>
                    <a:lnTo>
                      <a:pt x="633" y="1814"/>
                    </a:lnTo>
                    <a:cubicBezTo>
                      <a:pt x="1329" y="1484"/>
                      <a:pt x="2024" y="1159"/>
                      <a:pt x="2722" y="837"/>
                    </a:cubicBezTo>
                    <a:lnTo>
                      <a:pt x="2344" y="450"/>
                    </a:lnTo>
                    <a:lnTo>
                      <a:pt x="22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2" name="Google Shape;48802;p33"/>
              <p:cNvSpPr/>
              <p:nvPr/>
            </p:nvSpPr>
            <p:spPr>
              <a:xfrm>
                <a:off x="7121535" y="3657441"/>
                <a:ext cx="90980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384" extrusionOk="0">
                    <a:moveTo>
                      <a:pt x="1871" y="1"/>
                    </a:moveTo>
                    <a:lnTo>
                      <a:pt x="1" y="685"/>
                    </a:lnTo>
                    <a:lnTo>
                      <a:pt x="208" y="1384"/>
                    </a:lnTo>
                    <a:lnTo>
                      <a:pt x="1102" y="1278"/>
                    </a:lnTo>
                    <a:lnTo>
                      <a:pt x="2225" y="851"/>
                    </a:lnTo>
                    <a:cubicBezTo>
                      <a:pt x="2105" y="569"/>
                      <a:pt x="1981" y="288"/>
                      <a:pt x="18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3" name="Google Shape;48803;p33"/>
              <p:cNvSpPr/>
              <p:nvPr/>
            </p:nvSpPr>
            <p:spPr>
              <a:xfrm>
                <a:off x="7211902" y="3586701"/>
                <a:ext cx="152315" cy="122138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987" extrusionOk="0">
                    <a:moveTo>
                      <a:pt x="2515" y="0"/>
                    </a:moveTo>
                    <a:cubicBezTo>
                      <a:pt x="1826" y="313"/>
                      <a:pt x="1139" y="633"/>
                      <a:pt x="454" y="957"/>
                    </a:cubicBezTo>
                    <a:lnTo>
                      <a:pt x="837" y="1301"/>
                    </a:lnTo>
                    <a:lnTo>
                      <a:pt x="0" y="1607"/>
                    </a:lnTo>
                    <a:cubicBezTo>
                      <a:pt x="115" y="1891"/>
                      <a:pt x="239" y="2168"/>
                      <a:pt x="356" y="2451"/>
                    </a:cubicBezTo>
                    <a:lnTo>
                      <a:pt x="629" y="2347"/>
                    </a:lnTo>
                    <a:lnTo>
                      <a:pt x="1921" y="2240"/>
                    </a:lnTo>
                    <a:lnTo>
                      <a:pt x="2346" y="2987"/>
                    </a:lnTo>
                    <a:lnTo>
                      <a:pt x="3725" y="227"/>
                    </a:lnTo>
                    <a:lnTo>
                      <a:pt x="2791" y="283"/>
                    </a:lnTo>
                    <a:lnTo>
                      <a:pt x="25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4" name="Google Shape;48804;p33"/>
              <p:cNvSpPr/>
              <p:nvPr/>
            </p:nvSpPr>
            <p:spPr>
              <a:xfrm>
                <a:off x="7246454" y="3267432"/>
                <a:ext cx="53075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82" extrusionOk="0">
                    <a:moveTo>
                      <a:pt x="24" y="1"/>
                    </a:moveTo>
                    <a:lnTo>
                      <a:pt x="0" y="773"/>
                    </a:lnTo>
                    <a:lnTo>
                      <a:pt x="828" y="1449"/>
                    </a:lnTo>
                    <a:lnTo>
                      <a:pt x="834" y="1857"/>
                    </a:lnTo>
                    <a:lnTo>
                      <a:pt x="1298" y="2081"/>
                    </a:lnTo>
                    <a:lnTo>
                      <a:pt x="736" y="132"/>
                    </a:lnTo>
                    <a:cubicBezTo>
                      <a:pt x="735" y="132"/>
                      <a:pt x="734" y="132"/>
                      <a:pt x="732" y="132"/>
                    </a:cubicBezTo>
                    <a:cubicBezTo>
                      <a:pt x="567" y="132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5" name="Google Shape;48805;p33"/>
              <p:cNvSpPr/>
              <p:nvPr/>
            </p:nvSpPr>
            <p:spPr>
              <a:xfrm>
                <a:off x="7398606" y="3286200"/>
                <a:ext cx="34511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086" extrusionOk="0">
                    <a:moveTo>
                      <a:pt x="1" y="0"/>
                    </a:moveTo>
                    <a:lnTo>
                      <a:pt x="193" y="589"/>
                    </a:lnTo>
                    <a:lnTo>
                      <a:pt x="755" y="1085"/>
                    </a:lnTo>
                    <a:lnTo>
                      <a:pt x="844" y="4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6" name="Google Shape;48806;p33"/>
              <p:cNvSpPr/>
              <p:nvPr/>
            </p:nvSpPr>
            <p:spPr>
              <a:xfrm>
                <a:off x="7400119" y="3115198"/>
                <a:ext cx="62684" cy="12798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3130" extrusionOk="0">
                    <a:moveTo>
                      <a:pt x="851" y="0"/>
                    </a:moveTo>
                    <a:lnTo>
                      <a:pt x="1" y="2775"/>
                    </a:lnTo>
                    <a:cubicBezTo>
                      <a:pt x="1" y="2775"/>
                      <a:pt x="316" y="3129"/>
                      <a:pt x="422" y="3129"/>
                    </a:cubicBezTo>
                    <a:cubicBezTo>
                      <a:pt x="442" y="3129"/>
                      <a:pt x="454" y="3117"/>
                      <a:pt x="456" y="3089"/>
                    </a:cubicBezTo>
                    <a:cubicBezTo>
                      <a:pt x="467" y="2967"/>
                      <a:pt x="1109" y="1520"/>
                      <a:pt x="1532" y="575"/>
                    </a:cubicBezTo>
                    <a:cubicBezTo>
                      <a:pt x="1323" y="397"/>
                      <a:pt x="1094" y="203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7" name="Google Shape;48807;p33"/>
              <p:cNvSpPr/>
              <p:nvPr/>
            </p:nvSpPr>
            <p:spPr>
              <a:xfrm>
                <a:off x="7300184" y="3176820"/>
                <a:ext cx="80962" cy="6280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536" extrusionOk="0">
                    <a:moveTo>
                      <a:pt x="1167" y="1"/>
                    </a:moveTo>
                    <a:lnTo>
                      <a:pt x="0" y="1535"/>
                    </a:lnTo>
                    <a:lnTo>
                      <a:pt x="0" y="1535"/>
                    </a:lnTo>
                    <a:lnTo>
                      <a:pt x="673" y="1238"/>
                    </a:lnTo>
                    <a:lnTo>
                      <a:pt x="1980" y="12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8" name="Google Shape;48808;p33"/>
              <p:cNvSpPr/>
              <p:nvPr/>
            </p:nvSpPr>
            <p:spPr>
              <a:xfrm>
                <a:off x="6786156" y="4247606"/>
                <a:ext cx="156731" cy="384243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9397" extrusionOk="0">
                    <a:moveTo>
                      <a:pt x="3832" y="1"/>
                    </a:moveTo>
                    <a:lnTo>
                      <a:pt x="655" y="1428"/>
                    </a:lnTo>
                    <a:lnTo>
                      <a:pt x="1" y="6743"/>
                    </a:lnTo>
                    <a:lnTo>
                      <a:pt x="1957" y="9396"/>
                    </a:lnTo>
                    <a:lnTo>
                      <a:pt x="3704" y="5313"/>
                    </a:lnTo>
                    <a:lnTo>
                      <a:pt x="38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09" name="Google Shape;48809;p33"/>
              <p:cNvSpPr/>
              <p:nvPr/>
            </p:nvSpPr>
            <p:spPr>
              <a:xfrm>
                <a:off x="6739459" y="4711135"/>
                <a:ext cx="184823" cy="21369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226" extrusionOk="0">
                    <a:moveTo>
                      <a:pt x="4520" y="1"/>
                    </a:moveTo>
                    <a:lnTo>
                      <a:pt x="563" y="106"/>
                    </a:lnTo>
                    <a:lnTo>
                      <a:pt x="1" y="4671"/>
                    </a:lnTo>
                    <a:lnTo>
                      <a:pt x="2871" y="5226"/>
                    </a:lnTo>
                    <a:cubicBezTo>
                      <a:pt x="3316" y="4324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0" name="Google Shape;48810;p33"/>
              <p:cNvSpPr/>
              <p:nvPr/>
            </p:nvSpPr>
            <p:spPr>
              <a:xfrm>
                <a:off x="6839844" y="3879351"/>
                <a:ext cx="64361" cy="22882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5596" extrusionOk="0">
                    <a:moveTo>
                      <a:pt x="1573" y="0"/>
                    </a:moveTo>
                    <a:lnTo>
                      <a:pt x="527" y="818"/>
                    </a:lnTo>
                    <a:lnTo>
                      <a:pt x="0" y="5091"/>
                    </a:lnTo>
                    <a:lnTo>
                      <a:pt x="257" y="5595"/>
                    </a:lnTo>
                    <a:lnTo>
                      <a:pt x="1376" y="4433"/>
                    </a:ln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1" name="Google Shape;48811;p33"/>
              <p:cNvSpPr/>
              <p:nvPr/>
            </p:nvSpPr>
            <p:spPr>
              <a:xfrm>
                <a:off x="7036648" y="4051375"/>
                <a:ext cx="140334" cy="235976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5771" extrusionOk="0">
                    <a:moveTo>
                      <a:pt x="1865" y="0"/>
                    </a:moveTo>
                    <a:lnTo>
                      <a:pt x="0" y="1939"/>
                    </a:lnTo>
                    <a:lnTo>
                      <a:pt x="832" y="4245"/>
                    </a:lnTo>
                    <a:lnTo>
                      <a:pt x="2100" y="5393"/>
                    </a:lnTo>
                    <a:lnTo>
                      <a:pt x="3432" y="5770"/>
                    </a:lnTo>
                    <a:lnTo>
                      <a:pt x="18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2" name="Google Shape;48812;p33"/>
              <p:cNvSpPr/>
              <p:nvPr/>
            </p:nvSpPr>
            <p:spPr>
              <a:xfrm>
                <a:off x="6769513" y="4595621"/>
                <a:ext cx="24984" cy="628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537" extrusionOk="0">
                    <a:moveTo>
                      <a:pt x="189" y="1"/>
                    </a:moveTo>
                    <a:lnTo>
                      <a:pt x="0" y="1536"/>
                    </a:lnTo>
                    <a:cubicBezTo>
                      <a:pt x="302" y="1252"/>
                      <a:pt x="611" y="953"/>
                      <a:pt x="611" y="953"/>
                    </a:cubicBezTo>
                    <a:cubicBezTo>
                      <a:pt x="611" y="953"/>
                      <a:pt x="400" y="231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3" name="Google Shape;48813;p33"/>
              <p:cNvSpPr/>
              <p:nvPr/>
            </p:nvSpPr>
            <p:spPr>
              <a:xfrm>
                <a:off x="6786360" y="4616843"/>
                <a:ext cx="83743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483" extrusionOk="0">
                    <a:moveTo>
                      <a:pt x="1036" y="0"/>
                    </a:moveTo>
                    <a:cubicBezTo>
                      <a:pt x="1000" y="0"/>
                      <a:pt x="971" y="13"/>
                      <a:pt x="951" y="40"/>
                    </a:cubicBezTo>
                    <a:cubicBezTo>
                      <a:pt x="786" y="271"/>
                      <a:pt x="1" y="1483"/>
                      <a:pt x="54" y="1483"/>
                    </a:cubicBezTo>
                    <a:cubicBezTo>
                      <a:pt x="59" y="1483"/>
                      <a:pt x="68" y="1476"/>
                      <a:pt x="82" y="1461"/>
                    </a:cubicBezTo>
                    <a:cubicBezTo>
                      <a:pt x="190" y="1348"/>
                      <a:pt x="682" y="1322"/>
                      <a:pt x="1123" y="1322"/>
                    </a:cubicBezTo>
                    <a:cubicBezTo>
                      <a:pt x="1520" y="1322"/>
                      <a:pt x="1875" y="1343"/>
                      <a:pt x="1875" y="1343"/>
                    </a:cubicBezTo>
                    <a:lnTo>
                      <a:pt x="2047" y="776"/>
                    </a:lnTo>
                    <a:cubicBezTo>
                      <a:pt x="2047" y="776"/>
                      <a:pt x="1323" y="0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4" name="Google Shape;48814;p33"/>
              <p:cNvSpPr/>
              <p:nvPr/>
            </p:nvSpPr>
            <p:spPr>
              <a:xfrm>
                <a:off x="6779572" y="4569942"/>
                <a:ext cx="29891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43" extrusionOk="0">
                    <a:moveTo>
                      <a:pt x="20" y="0"/>
                    </a:moveTo>
                    <a:lnTo>
                      <a:pt x="1" y="158"/>
                    </a:lnTo>
                    <a:lnTo>
                      <a:pt x="428" y="802"/>
                    </a:lnTo>
                    <a:lnTo>
                      <a:pt x="730" y="942"/>
                    </a:lnTo>
                    <a:lnTo>
                      <a:pt x="629" y="27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5" name="Google Shape;48815;p33"/>
              <p:cNvSpPr/>
              <p:nvPr/>
            </p:nvSpPr>
            <p:spPr>
              <a:xfrm>
                <a:off x="6975967" y="4335315"/>
                <a:ext cx="82884" cy="10406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545" extrusionOk="0">
                    <a:moveTo>
                      <a:pt x="862" y="0"/>
                    </a:moveTo>
                    <a:cubicBezTo>
                      <a:pt x="862" y="0"/>
                      <a:pt x="0" y="961"/>
                      <a:pt x="141" y="1137"/>
                    </a:cubicBezTo>
                    <a:cubicBezTo>
                      <a:pt x="284" y="1312"/>
                      <a:pt x="1214" y="2545"/>
                      <a:pt x="1214" y="2545"/>
                    </a:cubicBezTo>
                    <a:lnTo>
                      <a:pt x="2026" y="1054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6" name="Google Shape;48816;p33"/>
              <p:cNvSpPr/>
              <p:nvPr/>
            </p:nvSpPr>
            <p:spPr>
              <a:xfrm>
                <a:off x="7015957" y="4264126"/>
                <a:ext cx="72416" cy="88322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160" extrusionOk="0">
                    <a:moveTo>
                      <a:pt x="1061" y="0"/>
                    </a:moveTo>
                    <a:cubicBezTo>
                      <a:pt x="1061" y="0"/>
                      <a:pt x="92" y="360"/>
                      <a:pt x="47" y="537"/>
                    </a:cubicBezTo>
                    <a:cubicBezTo>
                      <a:pt x="0" y="715"/>
                      <a:pt x="850" y="2160"/>
                      <a:pt x="850" y="2160"/>
                    </a:cubicBezTo>
                    <a:lnTo>
                      <a:pt x="1771" y="881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7" name="Google Shape;48817;p33"/>
              <p:cNvSpPr/>
              <p:nvPr/>
            </p:nvSpPr>
            <p:spPr>
              <a:xfrm>
                <a:off x="7137237" y="4050803"/>
                <a:ext cx="68205" cy="89754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195" extrusionOk="0">
                    <a:moveTo>
                      <a:pt x="937" y="1"/>
                    </a:moveTo>
                    <a:lnTo>
                      <a:pt x="0" y="1103"/>
                    </a:lnTo>
                    <a:lnTo>
                      <a:pt x="817" y="2195"/>
                    </a:lnTo>
                    <a:lnTo>
                      <a:pt x="1668" y="1376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8" name="Google Shape;48818;p33"/>
              <p:cNvSpPr/>
              <p:nvPr/>
            </p:nvSpPr>
            <p:spPr>
              <a:xfrm>
                <a:off x="6913078" y="3986687"/>
                <a:ext cx="132647" cy="156772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834" extrusionOk="0">
                    <a:moveTo>
                      <a:pt x="2700" y="0"/>
                    </a:moveTo>
                    <a:lnTo>
                      <a:pt x="1191" y="80"/>
                    </a:lnTo>
                    <a:cubicBezTo>
                      <a:pt x="1191" y="80"/>
                      <a:pt x="1" y="2741"/>
                      <a:pt x="46" y="2952"/>
                    </a:cubicBezTo>
                    <a:cubicBezTo>
                      <a:pt x="90" y="3164"/>
                      <a:pt x="442" y="3834"/>
                      <a:pt x="442" y="3834"/>
                    </a:cubicBezTo>
                    <a:lnTo>
                      <a:pt x="2013" y="3754"/>
                    </a:lnTo>
                    <a:cubicBezTo>
                      <a:pt x="2013" y="3754"/>
                      <a:pt x="3159" y="1312"/>
                      <a:pt x="3197" y="1165"/>
                    </a:cubicBezTo>
                    <a:cubicBezTo>
                      <a:pt x="3244" y="988"/>
                      <a:pt x="2700" y="0"/>
                      <a:pt x="2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19" name="Google Shape;48819;p33"/>
              <p:cNvSpPr/>
              <p:nvPr/>
            </p:nvSpPr>
            <p:spPr>
              <a:xfrm>
                <a:off x="6868099" y="4154990"/>
                <a:ext cx="125164" cy="9862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412" extrusionOk="0">
                    <a:moveTo>
                      <a:pt x="1644" y="0"/>
                    </a:moveTo>
                    <a:cubicBezTo>
                      <a:pt x="1644" y="0"/>
                      <a:pt x="1512" y="461"/>
                      <a:pt x="1312" y="604"/>
                    </a:cubicBezTo>
                    <a:cubicBezTo>
                      <a:pt x="1113" y="746"/>
                      <a:pt x="548" y="1139"/>
                      <a:pt x="548" y="1139"/>
                    </a:cubicBezTo>
                    <a:cubicBezTo>
                      <a:pt x="548" y="1139"/>
                      <a:pt x="1" y="1319"/>
                      <a:pt x="108" y="1531"/>
                    </a:cubicBezTo>
                    <a:cubicBezTo>
                      <a:pt x="216" y="1742"/>
                      <a:pt x="568" y="2412"/>
                      <a:pt x="568" y="2412"/>
                    </a:cubicBezTo>
                    <a:lnTo>
                      <a:pt x="1667" y="1981"/>
                    </a:lnTo>
                    <a:lnTo>
                      <a:pt x="1879" y="1349"/>
                    </a:lnTo>
                    <a:lnTo>
                      <a:pt x="2216" y="1412"/>
                    </a:lnTo>
                    <a:cubicBezTo>
                      <a:pt x="2216" y="1412"/>
                      <a:pt x="2450" y="1529"/>
                      <a:pt x="2600" y="1529"/>
                    </a:cubicBezTo>
                    <a:cubicBezTo>
                      <a:pt x="2650" y="1529"/>
                      <a:pt x="2691" y="1515"/>
                      <a:pt x="2710" y="1479"/>
                    </a:cubicBezTo>
                    <a:cubicBezTo>
                      <a:pt x="2785" y="1338"/>
                      <a:pt x="3061" y="274"/>
                      <a:pt x="3061" y="274"/>
                    </a:cubicBezTo>
                    <a:lnTo>
                      <a:pt x="1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0" name="Google Shape;48820;p33"/>
              <p:cNvSpPr/>
              <p:nvPr/>
            </p:nvSpPr>
            <p:spPr>
              <a:xfrm>
                <a:off x="6831421" y="4124977"/>
                <a:ext cx="64279" cy="72498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73" extrusionOk="0">
                    <a:moveTo>
                      <a:pt x="1068" y="1"/>
                    </a:moveTo>
                    <a:lnTo>
                      <a:pt x="208" y="572"/>
                    </a:lnTo>
                    <a:lnTo>
                      <a:pt x="0" y="1174"/>
                    </a:lnTo>
                    <a:lnTo>
                      <a:pt x="608" y="1772"/>
                    </a:lnTo>
                    <a:lnTo>
                      <a:pt x="1572" y="1094"/>
                    </a:lnTo>
                    <a:lnTo>
                      <a:pt x="1369" y="529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1" name="Google Shape;48821;p33"/>
              <p:cNvSpPr/>
              <p:nvPr/>
            </p:nvSpPr>
            <p:spPr>
              <a:xfrm>
                <a:off x="6969956" y="3861277"/>
                <a:ext cx="116945" cy="112856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2760" extrusionOk="0">
                    <a:moveTo>
                      <a:pt x="739" y="0"/>
                    </a:moveTo>
                    <a:cubicBezTo>
                      <a:pt x="739" y="0"/>
                      <a:pt x="1" y="632"/>
                      <a:pt x="210" y="908"/>
                    </a:cubicBezTo>
                    <a:cubicBezTo>
                      <a:pt x="420" y="1185"/>
                      <a:pt x="2596" y="2759"/>
                      <a:pt x="2596" y="2759"/>
                    </a:cubicBezTo>
                    <a:lnTo>
                      <a:pt x="2860" y="2305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2" name="Google Shape;48822;p33"/>
              <p:cNvSpPr/>
              <p:nvPr/>
            </p:nvSpPr>
            <p:spPr>
              <a:xfrm>
                <a:off x="6816905" y="4206675"/>
                <a:ext cx="45102" cy="66773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633" extrusionOk="0">
                    <a:moveTo>
                      <a:pt x="203" y="1"/>
                    </a:moveTo>
                    <a:lnTo>
                      <a:pt x="1" y="1632"/>
                    </a:lnTo>
                    <a:cubicBezTo>
                      <a:pt x="53" y="1590"/>
                      <a:pt x="98" y="1559"/>
                      <a:pt x="128" y="1548"/>
                    </a:cubicBezTo>
                    <a:cubicBezTo>
                      <a:pt x="321" y="1476"/>
                      <a:pt x="1103" y="1117"/>
                      <a:pt x="1103" y="1117"/>
                    </a:cubicBezTo>
                    <a:lnTo>
                      <a:pt x="734" y="65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3" name="Google Shape;48823;p33"/>
              <p:cNvSpPr/>
              <p:nvPr/>
            </p:nvSpPr>
            <p:spPr>
              <a:xfrm>
                <a:off x="7057788" y="3618186"/>
                <a:ext cx="42526" cy="1023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502" extrusionOk="0">
                    <a:moveTo>
                      <a:pt x="501" y="0"/>
                    </a:moveTo>
                    <a:lnTo>
                      <a:pt x="1" y="704"/>
                    </a:lnTo>
                    <a:lnTo>
                      <a:pt x="142" y="2203"/>
                    </a:lnTo>
                    <a:lnTo>
                      <a:pt x="603" y="2501"/>
                    </a:lnTo>
                    <a:lnTo>
                      <a:pt x="1039" y="204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4" name="Google Shape;48824;p33"/>
              <p:cNvSpPr/>
              <p:nvPr/>
            </p:nvSpPr>
            <p:spPr>
              <a:xfrm>
                <a:off x="6975067" y="4260977"/>
                <a:ext cx="37823" cy="8010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959" extrusionOk="0">
                    <a:moveTo>
                      <a:pt x="21" y="0"/>
                    </a:moveTo>
                    <a:lnTo>
                      <a:pt x="1" y="1958"/>
                    </a:lnTo>
                    <a:lnTo>
                      <a:pt x="673" y="1376"/>
                    </a:lnTo>
                    <a:lnTo>
                      <a:pt x="925" y="5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5" name="Google Shape;48825;p33"/>
              <p:cNvSpPr/>
              <p:nvPr/>
            </p:nvSpPr>
            <p:spPr>
              <a:xfrm>
                <a:off x="7029819" y="4223440"/>
                <a:ext cx="37251" cy="3197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82" extrusionOk="0">
                    <a:moveTo>
                      <a:pt x="480" y="1"/>
                    </a:moveTo>
                    <a:cubicBezTo>
                      <a:pt x="458" y="1"/>
                      <a:pt x="440" y="13"/>
                      <a:pt x="430" y="40"/>
                    </a:cubicBezTo>
                    <a:cubicBezTo>
                      <a:pt x="358" y="233"/>
                      <a:pt x="0" y="781"/>
                      <a:pt x="0" y="781"/>
                    </a:cubicBezTo>
                    <a:lnTo>
                      <a:pt x="811" y="583"/>
                    </a:lnTo>
                    <a:lnTo>
                      <a:pt x="910" y="422"/>
                    </a:lnTo>
                    <a:cubicBezTo>
                      <a:pt x="910" y="422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6" name="Google Shape;48826;p33"/>
              <p:cNvSpPr/>
              <p:nvPr/>
            </p:nvSpPr>
            <p:spPr>
              <a:xfrm>
                <a:off x="7007534" y="4141251"/>
                <a:ext cx="27110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48" extrusionOk="0">
                    <a:moveTo>
                      <a:pt x="461" y="1"/>
                    </a:moveTo>
                    <a:cubicBezTo>
                      <a:pt x="308" y="1"/>
                      <a:pt x="0" y="69"/>
                      <a:pt x="0" y="69"/>
                    </a:cubicBezTo>
                    <a:lnTo>
                      <a:pt x="219" y="548"/>
                    </a:lnTo>
                    <a:lnTo>
                      <a:pt x="663" y="379"/>
                    </a:lnTo>
                    <a:cubicBezTo>
                      <a:pt x="663" y="379"/>
                      <a:pt x="611" y="56"/>
                      <a:pt x="534" y="12"/>
                    </a:cubicBezTo>
                    <a:cubicBezTo>
                      <a:pt x="520" y="4"/>
                      <a:pt x="494" y="1"/>
                      <a:pt x="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827" name="Google Shape;48827;p33"/>
            <p:cNvGrpSpPr/>
            <p:nvPr/>
          </p:nvGrpSpPr>
          <p:grpSpPr>
            <a:xfrm>
              <a:off x="7833082" y="-691906"/>
              <a:ext cx="777810" cy="1533334"/>
              <a:chOff x="5750207" y="1810644"/>
              <a:chExt cx="777810" cy="1533334"/>
            </a:xfrm>
          </p:grpSpPr>
          <p:sp>
            <p:nvSpPr>
              <p:cNvPr id="48828" name="Google Shape;48828;p33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29" name="Google Shape;48829;p33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0" name="Google Shape;48830;p33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1" name="Google Shape;48831;p33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2" name="Google Shape;48832;p33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3" name="Google Shape;48833;p33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4" name="Google Shape;48834;p33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5" name="Google Shape;48835;p33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6" name="Google Shape;48836;p33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7" name="Google Shape;48837;p33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8" name="Google Shape;48838;p33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39" name="Google Shape;48839;p33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0" name="Google Shape;48840;p33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1" name="Google Shape;48841;p33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2" name="Google Shape;48842;p33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3" name="Google Shape;48843;p33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4" name="Google Shape;48844;p33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5" name="Google Shape;48845;p33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6" name="Google Shape;48846;p33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7" name="Google Shape;48847;p33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8" name="Google Shape;48848;p33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49" name="Google Shape;48849;p33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0" name="Google Shape;48850;p33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1" name="Google Shape;48851;p33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2" name="Google Shape;48852;p33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3" name="Google Shape;48853;p33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4" name="Google Shape;48854;p33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5" name="Google Shape;48855;p33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6" name="Google Shape;48856;p33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7" name="Google Shape;48857;p33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8" name="Google Shape;48858;p33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59" name="Google Shape;48859;p33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0" name="Google Shape;48860;p33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1" name="Google Shape;48861;p33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2" name="Google Shape;48862;p33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3" name="Google Shape;48863;p33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4" name="Google Shape;48864;p33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5" name="Google Shape;48865;p33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6" name="Google Shape;48866;p33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7" name="Google Shape;48867;p33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8" name="Google Shape;48868;p33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69" name="Google Shape;48869;p33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0" name="Google Shape;48870;p33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1" name="Google Shape;48871;p33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2" name="Google Shape;48872;p33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3" name="Google Shape;48873;p33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4" name="Google Shape;48874;p33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5" name="Google Shape;48875;p33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6" name="Google Shape;48876;p33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7" name="Google Shape;48877;p33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8" name="Google Shape;48878;p33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79" name="Google Shape;48879;p33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0" name="Google Shape;48880;p33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1" name="Google Shape;48881;p33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2" name="Google Shape;48882;p33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3" name="Google Shape;48883;p33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4" name="Google Shape;48884;p33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5" name="Google Shape;48885;p33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886" name="Google Shape;48886;p33"/>
            <p:cNvGrpSpPr/>
            <p:nvPr/>
          </p:nvGrpSpPr>
          <p:grpSpPr>
            <a:xfrm>
              <a:off x="4242632" y="831085"/>
              <a:ext cx="617603" cy="718683"/>
              <a:chOff x="6254095" y="736872"/>
              <a:chExt cx="617603" cy="718683"/>
            </a:xfrm>
          </p:grpSpPr>
          <p:sp>
            <p:nvSpPr>
              <p:cNvPr id="48887" name="Google Shape;48887;p33"/>
              <p:cNvSpPr/>
              <p:nvPr/>
            </p:nvSpPr>
            <p:spPr>
              <a:xfrm>
                <a:off x="6256262" y="736872"/>
                <a:ext cx="615435" cy="718683"/>
              </a:xfrm>
              <a:custGeom>
                <a:avLst/>
                <a:gdLst/>
                <a:ahLst/>
                <a:cxnLst/>
                <a:rect l="l" t="t" r="r" b="b"/>
                <a:pathLst>
                  <a:path w="15051" h="17576" extrusionOk="0">
                    <a:moveTo>
                      <a:pt x="7947" y="3105"/>
                    </a:moveTo>
                    <a:lnTo>
                      <a:pt x="7664" y="3436"/>
                    </a:lnTo>
                    <a:lnTo>
                      <a:pt x="7366" y="3376"/>
                    </a:lnTo>
                    <a:lnTo>
                      <a:pt x="6660" y="3925"/>
                    </a:lnTo>
                    <a:lnTo>
                      <a:pt x="6106" y="3782"/>
                    </a:lnTo>
                    <a:cubicBezTo>
                      <a:pt x="6106" y="3782"/>
                      <a:pt x="6346" y="3365"/>
                      <a:pt x="6388" y="3237"/>
                    </a:cubicBezTo>
                    <a:lnTo>
                      <a:pt x="7947" y="3105"/>
                    </a:lnTo>
                    <a:close/>
                    <a:moveTo>
                      <a:pt x="8633" y="2347"/>
                    </a:moveTo>
                    <a:cubicBezTo>
                      <a:pt x="8785" y="2347"/>
                      <a:pt x="9686" y="3127"/>
                      <a:pt x="9686" y="3127"/>
                    </a:cubicBezTo>
                    <a:lnTo>
                      <a:pt x="9608" y="3490"/>
                    </a:lnTo>
                    <a:lnTo>
                      <a:pt x="8879" y="4188"/>
                    </a:lnTo>
                    <a:lnTo>
                      <a:pt x="8031" y="3682"/>
                    </a:lnTo>
                    <a:lnTo>
                      <a:pt x="8483" y="3245"/>
                    </a:lnTo>
                    <a:cubicBezTo>
                      <a:pt x="8483" y="3245"/>
                      <a:pt x="8546" y="2448"/>
                      <a:pt x="8615" y="2354"/>
                    </a:cubicBezTo>
                    <a:cubicBezTo>
                      <a:pt x="8618" y="2349"/>
                      <a:pt x="8624" y="2347"/>
                      <a:pt x="8633" y="2347"/>
                    </a:cubicBezTo>
                    <a:close/>
                    <a:moveTo>
                      <a:pt x="10154" y="3122"/>
                    </a:moveTo>
                    <a:lnTo>
                      <a:pt x="11795" y="4662"/>
                    </a:lnTo>
                    <a:lnTo>
                      <a:pt x="11143" y="4878"/>
                    </a:lnTo>
                    <a:lnTo>
                      <a:pt x="10884" y="5922"/>
                    </a:lnTo>
                    <a:lnTo>
                      <a:pt x="10888" y="6155"/>
                    </a:lnTo>
                    <a:cubicBezTo>
                      <a:pt x="10653" y="6203"/>
                      <a:pt x="10419" y="6257"/>
                      <a:pt x="10183" y="6302"/>
                    </a:cubicBezTo>
                    <a:lnTo>
                      <a:pt x="10180" y="5588"/>
                    </a:lnTo>
                    <a:lnTo>
                      <a:pt x="9831" y="5838"/>
                    </a:lnTo>
                    <a:cubicBezTo>
                      <a:pt x="9774" y="5241"/>
                      <a:pt x="9723" y="4644"/>
                      <a:pt x="9674" y="4046"/>
                    </a:cubicBezTo>
                    <a:lnTo>
                      <a:pt x="9951" y="3873"/>
                    </a:lnTo>
                    <a:lnTo>
                      <a:pt x="10154" y="3122"/>
                    </a:lnTo>
                    <a:close/>
                    <a:moveTo>
                      <a:pt x="4538" y="6009"/>
                    </a:moveTo>
                    <a:cubicBezTo>
                      <a:pt x="4581" y="6009"/>
                      <a:pt x="4610" y="6011"/>
                      <a:pt x="4610" y="6011"/>
                    </a:cubicBezTo>
                    <a:lnTo>
                      <a:pt x="4757" y="7514"/>
                    </a:lnTo>
                    <a:lnTo>
                      <a:pt x="4543" y="7582"/>
                    </a:lnTo>
                    <a:cubicBezTo>
                      <a:pt x="4543" y="7582"/>
                      <a:pt x="4183" y="6313"/>
                      <a:pt x="4181" y="6147"/>
                    </a:cubicBezTo>
                    <a:cubicBezTo>
                      <a:pt x="4180" y="6025"/>
                      <a:pt x="4416" y="6009"/>
                      <a:pt x="4538" y="6009"/>
                    </a:cubicBezTo>
                    <a:close/>
                    <a:moveTo>
                      <a:pt x="6236" y="4886"/>
                    </a:moveTo>
                    <a:lnTo>
                      <a:pt x="7447" y="5221"/>
                    </a:lnTo>
                    <a:cubicBezTo>
                      <a:pt x="7447" y="5221"/>
                      <a:pt x="7720" y="6079"/>
                      <a:pt x="7655" y="6195"/>
                    </a:cubicBezTo>
                    <a:cubicBezTo>
                      <a:pt x="7601" y="6292"/>
                      <a:pt x="6298" y="7764"/>
                      <a:pt x="6298" y="7764"/>
                    </a:cubicBezTo>
                    <a:lnTo>
                      <a:pt x="5038" y="7412"/>
                    </a:lnTo>
                    <a:cubicBezTo>
                      <a:pt x="5038" y="7412"/>
                      <a:pt x="4867" y="6835"/>
                      <a:pt x="4865" y="6669"/>
                    </a:cubicBezTo>
                    <a:cubicBezTo>
                      <a:pt x="4863" y="6504"/>
                      <a:pt x="6236" y="4886"/>
                      <a:pt x="6236" y="4886"/>
                    </a:cubicBezTo>
                    <a:close/>
                    <a:moveTo>
                      <a:pt x="4022" y="6728"/>
                    </a:moveTo>
                    <a:lnTo>
                      <a:pt x="4175" y="7190"/>
                    </a:lnTo>
                    <a:lnTo>
                      <a:pt x="4246" y="7651"/>
                    </a:lnTo>
                    <a:lnTo>
                      <a:pt x="3371" y="7892"/>
                    </a:lnTo>
                    <a:lnTo>
                      <a:pt x="2986" y="7300"/>
                    </a:lnTo>
                    <a:lnTo>
                      <a:pt x="3247" y="6918"/>
                    </a:lnTo>
                    <a:lnTo>
                      <a:pt x="4022" y="6728"/>
                    </a:lnTo>
                    <a:close/>
                    <a:moveTo>
                      <a:pt x="6519" y="7910"/>
                    </a:moveTo>
                    <a:cubicBezTo>
                      <a:pt x="6519" y="7910"/>
                      <a:pt x="6897" y="7955"/>
                      <a:pt x="6951" y="8008"/>
                    </a:cubicBezTo>
                    <a:cubicBezTo>
                      <a:pt x="7006" y="8060"/>
                      <a:pt x="6996" y="8308"/>
                      <a:pt x="6996" y="8308"/>
                    </a:cubicBezTo>
                    <a:lnTo>
                      <a:pt x="6615" y="8314"/>
                    </a:lnTo>
                    <a:lnTo>
                      <a:pt x="6519" y="7910"/>
                    </a:lnTo>
                    <a:close/>
                    <a:moveTo>
                      <a:pt x="10148" y="7329"/>
                    </a:moveTo>
                    <a:lnTo>
                      <a:pt x="10507" y="8516"/>
                    </a:lnTo>
                    <a:lnTo>
                      <a:pt x="9700" y="8888"/>
                    </a:lnTo>
                    <a:lnTo>
                      <a:pt x="9227" y="7883"/>
                    </a:lnTo>
                    <a:lnTo>
                      <a:pt x="10148" y="7329"/>
                    </a:lnTo>
                    <a:close/>
                    <a:moveTo>
                      <a:pt x="5073" y="7643"/>
                    </a:moveTo>
                    <a:lnTo>
                      <a:pt x="6154" y="8212"/>
                    </a:lnTo>
                    <a:cubicBezTo>
                      <a:pt x="6154" y="8212"/>
                      <a:pt x="5763" y="8911"/>
                      <a:pt x="5682" y="8994"/>
                    </a:cubicBezTo>
                    <a:cubicBezTo>
                      <a:pt x="5670" y="9006"/>
                      <a:pt x="5655" y="9011"/>
                      <a:pt x="5637" y="9011"/>
                    </a:cubicBezTo>
                    <a:cubicBezTo>
                      <a:pt x="5522" y="9011"/>
                      <a:pt x="5299" y="8816"/>
                      <a:pt x="5299" y="8816"/>
                    </a:cubicBezTo>
                    <a:lnTo>
                      <a:pt x="5043" y="8683"/>
                    </a:lnTo>
                    <a:lnTo>
                      <a:pt x="4773" y="9086"/>
                    </a:lnTo>
                    <a:lnTo>
                      <a:pt x="3830" y="9112"/>
                    </a:lnTo>
                    <a:cubicBezTo>
                      <a:pt x="3830" y="9112"/>
                      <a:pt x="3659" y="8535"/>
                      <a:pt x="3607" y="8353"/>
                    </a:cubicBezTo>
                    <a:cubicBezTo>
                      <a:pt x="3563" y="8193"/>
                      <a:pt x="3916" y="8183"/>
                      <a:pt x="4001" y="8183"/>
                    </a:cubicBezTo>
                    <a:cubicBezTo>
                      <a:pt x="4013" y="8183"/>
                      <a:pt x="4019" y="8183"/>
                      <a:pt x="4019" y="8183"/>
                    </a:cubicBezTo>
                    <a:cubicBezTo>
                      <a:pt x="4019" y="8183"/>
                      <a:pt x="4531" y="8046"/>
                      <a:pt x="4712" y="7995"/>
                    </a:cubicBezTo>
                    <a:cubicBezTo>
                      <a:pt x="4893" y="7943"/>
                      <a:pt x="5073" y="7643"/>
                      <a:pt x="5073" y="7643"/>
                    </a:cubicBezTo>
                    <a:close/>
                    <a:moveTo>
                      <a:pt x="6621" y="8637"/>
                    </a:moveTo>
                    <a:lnTo>
                      <a:pt x="6943" y="9428"/>
                    </a:lnTo>
                    <a:lnTo>
                      <a:pt x="6335" y="9864"/>
                    </a:lnTo>
                    <a:lnTo>
                      <a:pt x="5870" y="9603"/>
                    </a:lnTo>
                    <a:lnTo>
                      <a:pt x="6193" y="8856"/>
                    </a:lnTo>
                    <a:lnTo>
                      <a:pt x="6621" y="8637"/>
                    </a:lnTo>
                    <a:close/>
                    <a:moveTo>
                      <a:pt x="7006" y="9582"/>
                    </a:moveTo>
                    <a:cubicBezTo>
                      <a:pt x="7108" y="9582"/>
                      <a:pt x="7294" y="10003"/>
                      <a:pt x="7294" y="10003"/>
                    </a:cubicBezTo>
                    <a:lnTo>
                      <a:pt x="7189" y="10094"/>
                    </a:lnTo>
                    <a:lnTo>
                      <a:pt x="6512" y="10026"/>
                    </a:lnTo>
                    <a:cubicBezTo>
                      <a:pt x="6512" y="10026"/>
                      <a:pt x="6885" y="9722"/>
                      <a:pt x="6974" y="9600"/>
                    </a:cubicBezTo>
                    <a:cubicBezTo>
                      <a:pt x="6983" y="9588"/>
                      <a:pt x="6994" y="9582"/>
                      <a:pt x="7006" y="9582"/>
                    </a:cubicBezTo>
                    <a:close/>
                    <a:moveTo>
                      <a:pt x="5445" y="9780"/>
                    </a:moveTo>
                    <a:lnTo>
                      <a:pt x="6153" y="10060"/>
                    </a:lnTo>
                    <a:lnTo>
                      <a:pt x="5742" y="10949"/>
                    </a:lnTo>
                    <a:lnTo>
                      <a:pt x="5113" y="11195"/>
                    </a:lnTo>
                    <a:lnTo>
                      <a:pt x="5445" y="9780"/>
                    </a:lnTo>
                    <a:close/>
                    <a:moveTo>
                      <a:pt x="8930" y="6939"/>
                    </a:moveTo>
                    <a:lnTo>
                      <a:pt x="9245" y="11530"/>
                    </a:lnTo>
                    <a:lnTo>
                      <a:pt x="9245" y="11530"/>
                    </a:lnTo>
                    <a:lnTo>
                      <a:pt x="8248" y="10909"/>
                    </a:lnTo>
                    <a:lnTo>
                      <a:pt x="7425" y="9746"/>
                    </a:lnTo>
                    <a:lnTo>
                      <a:pt x="7137" y="7857"/>
                    </a:lnTo>
                    <a:lnTo>
                      <a:pt x="8930" y="6939"/>
                    </a:lnTo>
                    <a:close/>
                    <a:moveTo>
                      <a:pt x="7051" y="10369"/>
                    </a:moveTo>
                    <a:lnTo>
                      <a:pt x="7473" y="11192"/>
                    </a:lnTo>
                    <a:lnTo>
                      <a:pt x="6537" y="11880"/>
                    </a:lnTo>
                    <a:cubicBezTo>
                      <a:pt x="6537" y="11880"/>
                      <a:pt x="6095" y="10610"/>
                      <a:pt x="6160" y="10494"/>
                    </a:cubicBezTo>
                    <a:cubicBezTo>
                      <a:pt x="6225" y="10377"/>
                      <a:pt x="7051" y="10369"/>
                      <a:pt x="7051" y="10369"/>
                    </a:cubicBezTo>
                    <a:close/>
                    <a:moveTo>
                      <a:pt x="5837" y="11324"/>
                    </a:moveTo>
                    <a:lnTo>
                      <a:pt x="6592" y="12392"/>
                    </a:lnTo>
                    <a:lnTo>
                      <a:pt x="5708" y="13261"/>
                    </a:lnTo>
                    <a:cubicBezTo>
                      <a:pt x="5708" y="13261"/>
                      <a:pt x="5167" y="12125"/>
                      <a:pt x="5083" y="11960"/>
                    </a:cubicBezTo>
                    <a:cubicBezTo>
                      <a:pt x="4998" y="11796"/>
                      <a:pt x="5837" y="11324"/>
                      <a:pt x="5837" y="11324"/>
                    </a:cubicBezTo>
                    <a:close/>
                    <a:moveTo>
                      <a:pt x="7301" y="13137"/>
                    </a:moveTo>
                    <a:lnTo>
                      <a:pt x="7706" y="13742"/>
                    </a:lnTo>
                    <a:lnTo>
                      <a:pt x="7526" y="14224"/>
                    </a:lnTo>
                    <a:lnTo>
                      <a:pt x="7373" y="13987"/>
                    </a:lnTo>
                    <a:lnTo>
                      <a:pt x="7301" y="13137"/>
                    </a:lnTo>
                    <a:close/>
                    <a:moveTo>
                      <a:pt x="8599" y="0"/>
                    </a:moveTo>
                    <a:lnTo>
                      <a:pt x="7691" y="489"/>
                    </a:lnTo>
                    <a:cubicBezTo>
                      <a:pt x="7851" y="570"/>
                      <a:pt x="7989" y="637"/>
                      <a:pt x="8037" y="652"/>
                    </a:cubicBezTo>
                    <a:cubicBezTo>
                      <a:pt x="8177" y="697"/>
                      <a:pt x="7514" y="1067"/>
                      <a:pt x="7514" y="1067"/>
                    </a:cubicBezTo>
                    <a:lnTo>
                      <a:pt x="7976" y="2770"/>
                    </a:lnTo>
                    <a:lnTo>
                      <a:pt x="6316" y="2856"/>
                    </a:lnTo>
                    <a:lnTo>
                      <a:pt x="5724" y="1548"/>
                    </a:lnTo>
                    <a:lnTo>
                      <a:pt x="4614" y="2146"/>
                    </a:lnTo>
                    <a:cubicBezTo>
                      <a:pt x="4429" y="2452"/>
                      <a:pt x="4239" y="2755"/>
                      <a:pt x="4048" y="3058"/>
                    </a:cubicBezTo>
                    <a:lnTo>
                      <a:pt x="5553" y="2558"/>
                    </a:lnTo>
                    <a:lnTo>
                      <a:pt x="4683" y="5720"/>
                    </a:lnTo>
                    <a:lnTo>
                      <a:pt x="3607" y="6270"/>
                    </a:lnTo>
                    <a:lnTo>
                      <a:pt x="3327" y="5283"/>
                    </a:lnTo>
                    <a:lnTo>
                      <a:pt x="3190" y="4381"/>
                    </a:lnTo>
                    <a:cubicBezTo>
                      <a:pt x="3101" y="4516"/>
                      <a:pt x="3013" y="4650"/>
                      <a:pt x="2924" y="4784"/>
                    </a:cubicBezTo>
                    <a:cubicBezTo>
                      <a:pt x="2966" y="4820"/>
                      <a:pt x="2994" y="4901"/>
                      <a:pt x="2996" y="5050"/>
                    </a:cubicBezTo>
                    <a:cubicBezTo>
                      <a:pt x="3002" y="5712"/>
                      <a:pt x="3223" y="6223"/>
                      <a:pt x="3223" y="6223"/>
                    </a:cubicBezTo>
                    <a:lnTo>
                      <a:pt x="3093" y="6456"/>
                    </a:lnTo>
                    <a:lnTo>
                      <a:pt x="2440" y="7290"/>
                    </a:lnTo>
                    <a:lnTo>
                      <a:pt x="3047" y="8474"/>
                    </a:lnTo>
                    <a:lnTo>
                      <a:pt x="3266" y="8902"/>
                    </a:lnTo>
                    <a:cubicBezTo>
                      <a:pt x="3266" y="8902"/>
                      <a:pt x="2588" y="8958"/>
                      <a:pt x="2423" y="8960"/>
                    </a:cubicBezTo>
                    <a:cubicBezTo>
                      <a:pt x="2321" y="8961"/>
                      <a:pt x="2005" y="9135"/>
                      <a:pt x="1770" y="9135"/>
                    </a:cubicBezTo>
                    <a:cubicBezTo>
                      <a:pt x="1625" y="9135"/>
                      <a:pt x="1510" y="9068"/>
                      <a:pt x="1496" y="8853"/>
                    </a:cubicBezTo>
                    <a:cubicBezTo>
                      <a:pt x="1456" y="8291"/>
                      <a:pt x="1563" y="7281"/>
                      <a:pt x="1563" y="7281"/>
                    </a:cubicBezTo>
                    <a:lnTo>
                      <a:pt x="1548" y="6810"/>
                    </a:lnTo>
                    <a:cubicBezTo>
                      <a:pt x="1421" y="6995"/>
                      <a:pt x="1295" y="7178"/>
                      <a:pt x="1168" y="7363"/>
                    </a:cubicBezTo>
                    <a:cubicBezTo>
                      <a:pt x="1218" y="7385"/>
                      <a:pt x="1249" y="7400"/>
                      <a:pt x="1249" y="7400"/>
                    </a:cubicBezTo>
                    <a:cubicBezTo>
                      <a:pt x="1052" y="7584"/>
                      <a:pt x="1098" y="8808"/>
                      <a:pt x="982" y="8825"/>
                    </a:cubicBezTo>
                    <a:cubicBezTo>
                      <a:pt x="909" y="8836"/>
                      <a:pt x="756" y="8855"/>
                      <a:pt x="615" y="8855"/>
                    </a:cubicBezTo>
                    <a:cubicBezTo>
                      <a:pt x="534" y="8855"/>
                      <a:pt x="458" y="8849"/>
                      <a:pt x="403" y="8831"/>
                    </a:cubicBezTo>
                    <a:cubicBezTo>
                      <a:pt x="348" y="8813"/>
                      <a:pt x="274" y="8793"/>
                      <a:pt x="205" y="8766"/>
                    </a:cubicBezTo>
                    <a:cubicBezTo>
                      <a:pt x="137" y="8866"/>
                      <a:pt x="68" y="8966"/>
                      <a:pt x="0" y="9066"/>
                    </a:cubicBezTo>
                    <a:lnTo>
                      <a:pt x="559" y="9458"/>
                    </a:lnTo>
                    <a:lnTo>
                      <a:pt x="209" y="9914"/>
                    </a:lnTo>
                    <a:lnTo>
                      <a:pt x="440" y="10596"/>
                    </a:lnTo>
                    <a:lnTo>
                      <a:pt x="1048" y="9620"/>
                    </a:lnTo>
                    <a:lnTo>
                      <a:pt x="4854" y="9333"/>
                    </a:lnTo>
                    <a:lnTo>
                      <a:pt x="3899" y="13152"/>
                    </a:lnTo>
                    <a:lnTo>
                      <a:pt x="2069" y="15393"/>
                    </a:lnTo>
                    <a:lnTo>
                      <a:pt x="2585" y="16917"/>
                    </a:lnTo>
                    <a:cubicBezTo>
                      <a:pt x="3187" y="17149"/>
                      <a:pt x="3793" y="17367"/>
                      <a:pt x="4404" y="17576"/>
                    </a:cubicBezTo>
                    <a:lnTo>
                      <a:pt x="5392" y="16550"/>
                    </a:lnTo>
                    <a:lnTo>
                      <a:pt x="5039" y="16285"/>
                    </a:lnTo>
                    <a:lnTo>
                      <a:pt x="4769" y="15806"/>
                    </a:lnTo>
                    <a:lnTo>
                      <a:pt x="5352" y="15705"/>
                    </a:lnTo>
                    <a:cubicBezTo>
                      <a:pt x="5352" y="15705"/>
                      <a:pt x="5679" y="15828"/>
                      <a:pt x="5990" y="15930"/>
                    </a:cubicBezTo>
                    <a:lnTo>
                      <a:pt x="6295" y="15612"/>
                    </a:lnTo>
                    <a:cubicBezTo>
                      <a:pt x="5780" y="15492"/>
                      <a:pt x="5232" y="15395"/>
                      <a:pt x="4808" y="15395"/>
                    </a:cubicBezTo>
                    <a:cubicBezTo>
                      <a:pt x="4691" y="15395"/>
                      <a:pt x="4584" y="15402"/>
                      <a:pt x="4489" y="15419"/>
                    </a:cubicBezTo>
                    <a:cubicBezTo>
                      <a:pt x="4430" y="15429"/>
                      <a:pt x="4378" y="15434"/>
                      <a:pt x="4331" y="15434"/>
                    </a:cubicBezTo>
                    <a:cubicBezTo>
                      <a:pt x="3588" y="15434"/>
                      <a:pt x="4283" y="14227"/>
                      <a:pt x="4283" y="14227"/>
                    </a:cubicBezTo>
                    <a:lnTo>
                      <a:pt x="6665" y="13816"/>
                    </a:lnTo>
                    <a:lnTo>
                      <a:pt x="7152" y="14723"/>
                    </a:lnTo>
                    <a:lnTo>
                      <a:pt x="11526" y="10184"/>
                    </a:lnTo>
                    <a:lnTo>
                      <a:pt x="10919" y="9626"/>
                    </a:lnTo>
                    <a:lnTo>
                      <a:pt x="12164" y="7367"/>
                    </a:lnTo>
                    <a:lnTo>
                      <a:pt x="13469" y="8170"/>
                    </a:lnTo>
                    <a:lnTo>
                      <a:pt x="15051" y="6528"/>
                    </a:lnTo>
                    <a:lnTo>
                      <a:pt x="11782" y="3220"/>
                    </a:lnTo>
                    <a:lnTo>
                      <a:pt x="11402" y="3655"/>
                    </a:lnTo>
                    <a:lnTo>
                      <a:pt x="8131" y="1330"/>
                    </a:lnTo>
                    <a:lnTo>
                      <a:pt x="8891" y="295"/>
                    </a:lnTo>
                    <a:lnTo>
                      <a:pt x="8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8" name="Google Shape;48888;p33"/>
              <p:cNvSpPr/>
              <p:nvPr/>
            </p:nvSpPr>
            <p:spPr>
              <a:xfrm>
                <a:off x="6702740" y="1038068"/>
                <a:ext cx="104270" cy="115269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819" extrusionOk="0">
                    <a:moveTo>
                      <a:pt x="1245" y="1"/>
                    </a:moveTo>
                    <a:lnTo>
                      <a:pt x="0" y="2260"/>
                    </a:lnTo>
                    <a:lnTo>
                      <a:pt x="607" y="2818"/>
                    </a:lnTo>
                    <a:lnTo>
                      <a:pt x="2550" y="804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89" name="Google Shape;48889;p33"/>
              <p:cNvSpPr/>
              <p:nvPr/>
            </p:nvSpPr>
            <p:spPr>
              <a:xfrm>
                <a:off x="6402935" y="1301809"/>
                <a:ext cx="145814" cy="73520"/>
              </a:xfrm>
              <a:custGeom>
                <a:avLst/>
                <a:gdLst/>
                <a:ahLst/>
                <a:cxnLst/>
                <a:rect l="l" t="t" r="r" b="b"/>
                <a:pathLst>
                  <a:path w="3566" h="1798" extrusionOk="0">
                    <a:moveTo>
                      <a:pt x="3078" y="0"/>
                    </a:moveTo>
                    <a:lnTo>
                      <a:pt x="696" y="412"/>
                    </a:lnTo>
                    <a:cubicBezTo>
                      <a:pt x="696" y="412"/>
                      <a:pt x="1" y="1618"/>
                      <a:pt x="744" y="1618"/>
                    </a:cubicBezTo>
                    <a:cubicBezTo>
                      <a:pt x="791" y="1618"/>
                      <a:pt x="843" y="1613"/>
                      <a:pt x="902" y="1603"/>
                    </a:cubicBezTo>
                    <a:cubicBezTo>
                      <a:pt x="997" y="1586"/>
                      <a:pt x="1104" y="1579"/>
                      <a:pt x="1221" y="1579"/>
                    </a:cubicBezTo>
                    <a:cubicBezTo>
                      <a:pt x="1645" y="1579"/>
                      <a:pt x="2193" y="1676"/>
                      <a:pt x="2709" y="1797"/>
                    </a:cubicBezTo>
                    <a:lnTo>
                      <a:pt x="3565" y="907"/>
                    </a:lnTo>
                    <a:lnTo>
                      <a:pt x="30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0" name="Google Shape;48890;p33"/>
              <p:cNvSpPr/>
              <p:nvPr/>
            </p:nvSpPr>
            <p:spPr>
              <a:xfrm>
                <a:off x="6451226" y="1379050"/>
                <a:ext cx="49968" cy="34593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846" extrusionOk="0">
                    <a:moveTo>
                      <a:pt x="583" y="0"/>
                    </a:moveTo>
                    <a:lnTo>
                      <a:pt x="1" y="101"/>
                    </a:lnTo>
                    <a:lnTo>
                      <a:pt x="271" y="580"/>
                    </a:lnTo>
                    <a:lnTo>
                      <a:pt x="624" y="845"/>
                    </a:lnTo>
                    <a:lnTo>
                      <a:pt x="1222" y="225"/>
                    </a:lnTo>
                    <a:cubicBezTo>
                      <a:pt x="911" y="123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1" name="Google Shape;48891;p33"/>
              <p:cNvSpPr/>
              <p:nvPr/>
            </p:nvSpPr>
            <p:spPr>
              <a:xfrm>
                <a:off x="6554759" y="1274044"/>
                <a:ext cx="16601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8" extrusionOk="0">
                    <a:moveTo>
                      <a:pt x="1" y="0"/>
                    </a:moveTo>
                    <a:lnTo>
                      <a:pt x="73" y="850"/>
                    </a:lnTo>
                    <a:lnTo>
                      <a:pt x="226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2" name="Google Shape;48892;p33"/>
              <p:cNvSpPr/>
              <p:nvPr/>
            </p:nvSpPr>
            <p:spPr>
              <a:xfrm>
                <a:off x="6274295" y="1118499"/>
                <a:ext cx="180488" cy="247793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60" extrusionOk="0">
                    <a:moveTo>
                      <a:pt x="4413" y="0"/>
                    </a:moveTo>
                    <a:lnTo>
                      <a:pt x="607" y="287"/>
                    </a:lnTo>
                    <a:lnTo>
                      <a:pt x="0" y="1263"/>
                    </a:lnTo>
                    <a:lnTo>
                      <a:pt x="1628" y="6060"/>
                    </a:lnTo>
                    <a:lnTo>
                      <a:pt x="3458" y="3818"/>
                    </a:ln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3" name="Google Shape;48893;p33"/>
              <p:cNvSpPr/>
              <p:nvPr/>
            </p:nvSpPr>
            <p:spPr>
              <a:xfrm>
                <a:off x="6386660" y="841469"/>
                <a:ext cx="96664" cy="1518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3713" extrusionOk="0">
                    <a:moveTo>
                      <a:pt x="2364" y="0"/>
                    </a:moveTo>
                    <a:lnTo>
                      <a:pt x="859" y="500"/>
                    </a:lnTo>
                    <a:cubicBezTo>
                      <a:pt x="578" y="944"/>
                      <a:pt x="290" y="1384"/>
                      <a:pt x="1" y="1823"/>
                    </a:cubicBezTo>
                    <a:lnTo>
                      <a:pt x="139" y="2724"/>
                    </a:lnTo>
                    <a:lnTo>
                      <a:pt x="419" y="3712"/>
                    </a:lnTo>
                    <a:lnTo>
                      <a:pt x="1494" y="3162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4" name="Google Shape;48894;p33"/>
              <p:cNvSpPr/>
              <p:nvPr/>
            </p:nvSpPr>
            <p:spPr>
              <a:xfrm>
                <a:off x="6548053" y="1020608"/>
                <a:ext cx="86278" cy="18776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2" extrusionOk="0">
                    <a:moveTo>
                      <a:pt x="1794" y="0"/>
                    </a:moveTo>
                    <a:lnTo>
                      <a:pt x="1" y="918"/>
                    </a:lnTo>
                    <a:lnTo>
                      <a:pt x="290" y="2807"/>
                    </a:lnTo>
                    <a:lnTo>
                      <a:pt x="1112" y="3970"/>
                    </a:lnTo>
                    <a:lnTo>
                      <a:pt x="2109" y="4591"/>
                    </a:lnTo>
                    <a:lnTo>
                      <a:pt x="2109" y="4591"/>
                    </a:lnTo>
                    <a:lnTo>
                      <a:pt x="17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5" name="Google Shape;48895;p33"/>
              <p:cNvSpPr/>
              <p:nvPr/>
            </p:nvSpPr>
            <p:spPr>
              <a:xfrm>
                <a:off x="6254095" y="1107581"/>
                <a:ext cx="250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48" extrusionOk="0">
                    <a:moveTo>
                      <a:pt x="54" y="0"/>
                    </a:moveTo>
                    <a:cubicBezTo>
                      <a:pt x="37" y="26"/>
                      <a:pt x="18" y="51"/>
                      <a:pt x="1" y="77"/>
                    </a:cubicBezTo>
                    <a:lnTo>
                      <a:pt x="262" y="847"/>
                    </a:lnTo>
                    <a:lnTo>
                      <a:pt x="612" y="39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6" name="Google Shape;48896;p33"/>
              <p:cNvSpPr/>
              <p:nvPr/>
            </p:nvSpPr>
            <p:spPr>
              <a:xfrm>
                <a:off x="6460630" y="1199911"/>
                <a:ext cx="65179" cy="79204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937" extrusionOk="0">
                    <a:moveTo>
                      <a:pt x="839" y="0"/>
                    </a:moveTo>
                    <a:cubicBezTo>
                      <a:pt x="839" y="0"/>
                      <a:pt x="0" y="472"/>
                      <a:pt x="85" y="636"/>
                    </a:cubicBezTo>
                    <a:cubicBezTo>
                      <a:pt x="169" y="801"/>
                      <a:pt x="710" y="1937"/>
                      <a:pt x="710" y="1937"/>
                    </a:cubicBezTo>
                    <a:lnTo>
                      <a:pt x="1594" y="1068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7" name="Google Shape;48897;p33"/>
              <p:cNvSpPr/>
              <p:nvPr/>
            </p:nvSpPr>
            <p:spPr>
              <a:xfrm>
                <a:off x="6505487" y="1160861"/>
                <a:ext cx="56387" cy="6178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511" extrusionOk="0">
                    <a:moveTo>
                      <a:pt x="956" y="1"/>
                    </a:moveTo>
                    <a:cubicBezTo>
                      <a:pt x="956" y="1"/>
                      <a:pt x="130" y="9"/>
                      <a:pt x="65" y="126"/>
                    </a:cubicBezTo>
                    <a:cubicBezTo>
                      <a:pt x="0" y="242"/>
                      <a:pt x="442" y="1511"/>
                      <a:pt x="442" y="1511"/>
                    </a:cubicBezTo>
                    <a:lnTo>
                      <a:pt x="1379" y="823"/>
                    </a:lnTo>
                    <a:lnTo>
                      <a:pt x="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8" name="Google Shape;48898;p33"/>
              <p:cNvSpPr/>
              <p:nvPr/>
            </p:nvSpPr>
            <p:spPr>
              <a:xfrm>
                <a:off x="6496246" y="1089999"/>
                <a:ext cx="43957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228" extrusionOk="0">
                    <a:moveTo>
                      <a:pt x="752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4" y="792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99" name="Google Shape;48899;p33"/>
              <p:cNvSpPr/>
              <p:nvPr/>
            </p:nvSpPr>
            <p:spPr>
              <a:xfrm>
                <a:off x="6633513" y="1036514"/>
                <a:ext cx="52380" cy="63829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1" extrusionOk="0">
                    <a:moveTo>
                      <a:pt x="922" y="1"/>
                    </a:moveTo>
                    <a:lnTo>
                      <a:pt x="1" y="555"/>
                    </a:lnTo>
                    <a:lnTo>
                      <a:pt x="474" y="1560"/>
                    </a:lnTo>
                    <a:lnTo>
                      <a:pt x="1281" y="1188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0" name="Google Shape;48900;p33"/>
              <p:cNvSpPr/>
              <p:nvPr/>
            </p:nvSpPr>
            <p:spPr>
              <a:xfrm>
                <a:off x="6455110" y="936661"/>
                <a:ext cx="116864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8" extrusionOk="0">
                    <a:moveTo>
                      <a:pt x="1373" y="0"/>
                    </a:moveTo>
                    <a:cubicBezTo>
                      <a:pt x="1373" y="0"/>
                      <a:pt x="0" y="1618"/>
                      <a:pt x="2" y="1783"/>
                    </a:cubicBezTo>
                    <a:cubicBezTo>
                      <a:pt x="4" y="1949"/>
                      <a:pt x="175" y="2526"/>
                      <a:pt x="175" y="2526"/>
                    </a:cubicBezTo>
                    <a:lnTo>
                      <a:pt x="1435" y="2878"/>
                    </a:lnTo>
                    <a:cubicBezTo>
                      <a:pt x="1435" y="2878"/>
                      <a:pt x="2739" y="1406"/>
                      <a:pt x="2792" y="1309"/>
                    </a:cubicBezTo>
                    <a:cubicBezTo>
                      <a:pt x="2857" y="1193"/>
                      <a:pt x="2584" y="335"/>
                      <a:pt x="2584" y="335"/>
                    </a:cubicBezTo>
                    <a:lnTo>
                      <a:pt x="1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1" name="Google Shape;48901;p33"/>
              <p:cNvSpPr/>
              <p:nvPr/>
            </p:nvSpPr>
            <p:spPr>
              <a:xfrm>
                <a:off x="6401912" y="1049395"/>
                <a:ext cx="10598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69" extrusionOk="0">
                    <a:moveTo>
                      <a:pt x="1511" y="0"/>
                    </a:moveTo>
                    <a:cubicBezTo>
                      <a:pt x="1511" y="0"/>
                      <a:pt x="1331" y="300"/>
                      <a:pt x="1150" y="352"/>
                    </a:cubicBezTo>
                    <a:cubicBezTo>
                      <a:pt x="969" y="403"/>
                      <a:pt x="457" y="540"/>
                      <a:pt x="457" y="540"/>
                    </a:cubicBezTo>
                    <a:cubicBezTo>
                      <a:pt x="457" y="540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5" y="710"/>
                    </a:cubicBezTo>
                    <a:cubicBezTo>
                      <a:pt x="97" y="892"/>
                      <a:pt x="268" y="1469"/>
                      <a:pt x="268" y="1469"/>
                    </a:cubicBezTo>
                    <a:lnTo>
                      <a:pt x="1211" y="1443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0" y="1368"/>
                      <a:pt x="2075" y="1368"/>
                    </a:cubicBezTo>
                    <a:cubicBezTo>
                      <a:pt x="2093" y="1368"/>
                      <a:pt x="2108" y="1363"/>
                      <a:pt x="2120" y="1351"/>
                    </a:cubicBezTo>
                    <a:cubicBezTo>
                      <a:pt x="2201" y="1268"/>
                      <a:pt x="2592" y="569"/>
                      <a:pt x="2592" y="569"/>
                    </a:cubicBezTo>
                    <a:lnTo>
                      <a:pt x="1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2" name="Google Shape;48902;p33"/>
              <p:cNvSpPr/>
              <p:nvPr/>
            </p:nvSpPr>
            <p:spPr>
              <a:xfrm>
                <a:off x="6378319" y="1011940"/>
                <a:ext cx="51603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165" extrusionOk="0">
                    <a:moveTo>
                      <a:pt x="1037" y="1"/>
                    </a:moveTo>
                    <a:lnTo>
                      <a:pt x="262" y="191"/>
                    </a:lnTo>
                    <a:lnTo>
                      <a:pt x="1" y="573"/>
                    </a:lnTo>
                    <a:lnTo>
                      <a:pt x="386" y="1164"/>
                    </a:lnTo>
                    <a:lnTo>
                      <a:pt x="1261" y="924"/>
                    </a:lnTo>
                    <a:lnTo>
                      <a:pt x="1190" y="463"/>
                    </a:lnTo>
                    <a:lnTo>
                      <a:pt x="10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3" name="Google Shape;48903;p33"/>
              <p:cNvSpPr/>
              <p:nvPr/>
            </p:nvSpPr>
            <p:spPr>
              <a:xfrm>
                <a:off x="6427141" y="982540"/>
                <a:ext cx="23675" cy="6440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75" extrusionOk="0">
                    <a:moveTo>
                      <a:pt x="359" y="1"/>
                    </a:moveTo>
                    <a:cubicBezTo>
                      <a:pt x="237" y="1"/>
                      <a:pt x="1" y="17"/>
                      <a:pt x="2" y="139"/>
                    </a:cubicBezTo>
                    <a:cubicBezTo>
                      <a:pt x="4" y="305"/>
                      <a:pt x="364" y="1574"/>
                      <a:pt x="364" y="1574"/>
                    </a:cubicBezTo>
                    <a:lnTo>
                      <a:pt x="578" y="1506"/>
                    </a:lnTo>
                    <a:lnTo>
                      <a:pt x="431" y="3"/>
                    </a:lnTo>
                    <a:cubicBezTo>
                      <a:pt x="431" y="3"/>
                      <a:pt x="402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4" name="Google Shape;48904;p33"/>
              <p:cNvSpPr/>
              <p:nvPr/>
            </p:nvSpPr>
            <p:spPr>
              <a:xfrm>
                <a:off x="6315798" y="932490"/>
                <a:ext cx="74052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351" extrusionOk="0">
                    <a:moveTo>
                      <a:pt x="1468" y="0"/>
                    </a:moveTo>
                    <a:cubicBezTo>
                      <a:pt x="1015" y="679"/>
                      <a:pt x="554" y="1353"/>
                      <a:pt x="92" y="2026"/>
                    </a:cubicBezTo>
                    <a:lnTo>
                      <a:pt x="107" y="2497"/>
                    </a:lnTo>
                    <a:cubicBezTo>
                      <a:pt x="107" y="2497"/>
                      <a:pt x="0" y="3507"/>
                      <a:pt x="40" y="4069"/>
                    </a:cubicBezTo>
                    <a:cubicBezTo>
                      <a:pt x="54" y="4284"/>
                      <a:pt x="169" y="4351"/>
                      <a:pt x="314" y="4351"/>
                    </a:cubicBezTo>
                    <a:cubicBezTo>
                      <a:pt x="549" y="4351"/>
                      <a:pt x="865" y="4177"/>
                      <a:pt x="967" y="4176"/>
                    </a:cubicBezTo>
                    <a:cubicBezTo>
                      <a:pt x="1132" y="4174"/>
                      <a:pt x="1810" y="4117"/>
                      <a:pt x="1810" y="4117"/>
                    </a:cubicBezTo>
                    <a:lnTo>
                      <a:pt x="1591" y="3690"/>
                    </a:lnTo>
                    <a:lnTo>
                      <a:pt x="984" y="2505"/>
                    </a:lnTo>
                    <a:lnTo>
                      <a:pt x="1637" y="1672"/>
                    </a:lnTo>
                    <a:lnTo>
                      <a:pt x="1767" y="1439"/>
                    </a:lnTo>
                    <a:cubicBezTo>
                      <a:pt x="1767" y="1439"/>
                      <a:pt x="1546" y="928"/>
                      <a:pt x="1540" y="266"/>
                    </a:cubicBezTo>
                    <a:cubicBezTo>
                      <a:pt x="1538" y="117"/>
                      <a:pt x="1510" y="36"/>
                      <a:pt x="1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5" name="Google Shape;48905;p33"/>
              <p:cNvSpPr/>
              <p:nvPr/>
            </p:nvSpPr>
            <p:spPr>
              <a:xfrm>
                <a:off x="6264645" y="1037905"/>
                <a:ext cx="42730" cy="61049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93" extrusionOk="0">
                    <a:moveTo>
                      <a:pt x="963" y="1"/>
                    </a:moveTo>
                    <a:cubicBezTo>
                      <a:pt x="641" y="468"/>
                      <a:pt x="321" y="936"/>
                      <a:pt x="0" y="1404"/>
                    </a:cubicBezTo>
                    <a:cubicBezTo>
                      <a:pt x="69" y="1431"/>
                      <a:pt x="144" y="1451"/>
                      <a:pt x="198" y="1469"/>
                    </a:cubicBezTo>
                    <a:cubicBezTo>
                      <a:pt x="253" y="1487"/>
                      <a:pt x="330" y="1493"/>
                      <a:pt x="411" y="1493"/>
                    </a:cubicBezTo>
                    <a:cubicBezTo>
                      <a:pt x="551" y="1493"/>
                      <a:pt x="704" y="1474"/>
                      <a:pt x="777" y="1463"/>
                    </a:cubicBezTo>
                    <a:cubicBezTo>
                      <a:pt x="893" y="1446"/>
                      <a:pt x="847" y="222"/>
                      <a:pt x="1044" y="38"/>
                    </a:cubicBezTo>
                    <a:cubicBezTo>
                      <a:pt x="1044" y="38"/>
                      <a:pt x="1013" y="23"/>
                      <a:pt x="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6" name="Google Shape;48906;p33"/>
              <p:cNvSpPr/>
              <p:nvPr/>
            </p:nvSpPr>
            <p:spPr>
              <a:xfrm>
                <a:off x="6465292" y="1136818"/>
                <a:ext cx="42566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5" extrusionOk="0">
                    <a:moveTo>
                      <a:pt x="333" y="1"/>
                    </a:moveTo>
                    <a:lnTo>
                      <a:pt x="1" y="1414"/>
                    </a:lnTo>
                    <a:lnTo>
                      <a:pt x="630" y="1168"/>
                    </a:lnTo>
                    <a:lnTo>
                      <a:pt x="1041" y="27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7" name="Google Shape;48907;p33"/>
              <p:cNvSpPr/>
              <p:nvPr/>
            </p:nvSpPr>
            <p:spPr>
              <a:xfrm>
                <a:off x="6522538" y="1128680"/>
                <a:ext cx="31976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512" extrusionOk="0">
                    <a:moveTo>
                      <a:pt x="494" y="1"/>
                    </a:moveTo>
                    <a:cubicBezTo>
                      <a:pt x="482" y="1"/>
                      <a:pt x="471" y="7"/>
                      <a:pt x="462" y="19"/>
                    </a:cubicBezTo>
                    <a:cubicBezTo>
                      <a:pt x="373" y="140"/>
                      <a:pt x="0" y="444"/>
                      <a:pt x="0" y="444"/>
                    </a:cubicBezTo>
                    <a:lnTo>
                      <a:pt x="677" y="512"/>
                    </a:lnTo>
                    <a:lnTo>
                      <a:pt x="782" y="421"/>
                    </a:lnTo>
                    <a:cubicBezTo>
                      <a:pt x="782" y="421"/>
                      <a:pt x="596" y="1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8" name="Google Shape;48908;p33"/>
              <p:cNvSpPr/>
              <p:nvPr/>
            </p:nvSpPr>
            <p:spPr>
              <a:xfrm>
                <a:off x="6522783" y="1060312"/>
                <a:ext cx="19913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4" extrusionOk="0">
                    <a:moveTo>
                      <a:pt x="1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7" y="150"/>
                      <a:pt x="433" y="98"/>
                    </a:cubicBezTo>
                    <a:cubicBezTo>
                      <a:pt x="379" y="4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09" name="Google Shape;48909;p33"/>
              <p:cNvSpPr/>
              <p:nvPr/>
            </p:nvSpPr>
            <p:spPr>
              <a:xfrm>
                <a:off x="6588739" y="748935"/>
                <a:ext cx="149289" cy="137390"/>
              </a:xfrm>
              <a:custGeom>
                <a:avLst/>
                <a:gdLst/>
                <a:ahLst/>
                <a:cxnLst/>
                <a:rect l="l" t="t" r="r" b="b"/>
                <a:pathLst>
                  <a:path w="3651" h="3360" extrusionOk="0">
                    <a:moveTo>
                      <a:pt x="760" y="0"/>
                    </a:moveTo>
                    <a:lnTo>
                      <a:pt x="0" y="1035"/>
                    </a:lnTo>
                    <a:lnTo>
                      <a:pt x="3272" y="3360"/>
                    </a:lnTo>
                    <a:lnTo>
                      <a:pt x="3651" y="2925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0" name="Google Shape;48910;p33"/>
              <p:cNvSpPr/>
              <p:nvPr/>
            </p:nvSpPr>
            <p:spPr>
              <a:xfrm>
                <a:off x="6490357" y="756827"/>
                <a:ext cx="100303" cy="96868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2369" extrusionOk="0">
                    <a:moveTo>
                      <a:pt x="1966" y="1"/>
                    </a:moveTo>
                    <a:lnTo>
                      <a:pt x="0" y="1060"/>
                    </a:lnTo>
                    <a:lnTo>
                      <a:pt x="591" y="2368"/>
                    </a:lnTo>
                    <a:lnTo>
                      <a:pt x="2251" y="2282"/>
                    </a:lnTo>
                    <a:lnTo>
                      <a:pt x="1789" y="579"/>
                    </a:lnTo>
                    <a:cubicBezTo>
                      <a:pt x="1789" y="579"/>
                      <a:pt x="2453" y="209"/>
                      <a:pt x="2312" y="164"/>
                    </a:cubicBezTo>
                    <a:cubicBezTo>
                      <a:pt x="2264" y="149"/>
                      <a:pt x="2127" y="82"/>
                      <a:pt x="1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1" name="Google Shape;48911;p33"/>
              <p:cNvSpPr/>
              <p:nvPr/>
            </p:nvSpPr>
            <p:spPr>
              <a:xfrm>
                <a:off x="6584650" y="832841"/>
                <a:ext cx="67714" cy="75278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1" extrusionOk="0">
                    <a:moveTo>
                      <a:pt x="601" y="0"/>
                    </a:moveTo>
                    <a:cubicBezTo>
                      <a:pt x="593" y="0"/>
                      <a:pt x="587" y="2"/>
                      <a:pt x="584" y="7"/>
                    </a:cubicBezTo>
                    <a:cubicBezTo>
                      <a:pt x="515" y="101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8" y="1841"/>
                    </a:lnTo>
                    <a:lnTo>
                      <a:pt x="1577" y="1144"/>
                    </a:lnTo>
                    <a:lnTo>
                      <a:pt x="1655" y="780"/>
                    </a:lnTo>
                    <a:cubicBezTo>
                      <a:pt x="1655" y="780"/>
                      <a:pt x="753" y="0"/>
                      <a:pt x="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2" name="Google Shape;48912;p33"/>
              <p:cNvSpPr/>
              <p:nvPr/>
            </p:nvSpPr>
            <p:spPr>
              <a:xfrm>
                <a:off x="6651832" y="864531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0" y="0"/>
                    </a:moveTo>
                    <a:lnTo>
                      <a:pt x="277" y="751"/>
                    </a:lnTo>
                    <a:lnTo>
                      <a:pt x="0" y="924"/>
                    </a:lnTo>
                    <a:cubicBezTo>
                      <a:pt x="49" y="1522"/>
                      <a:pt x="100" y="2119"/>
                      <a:pt x="157" y="2716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5"/>
                      <a:pt x="979" y="3081"/>
                      <a:pt x="1214" y="3033"/>
                    </a:cubicBezTo>
                    <a:lnTo>
                      <a:pt x="1210" y="2800"/>
                    </a:lnTo>
                    <a:lnTo>
                      <a:pt x="1469" y="1756"/>
                    </a:lnTo>
                    <a:lnTo>
                      <a:pt x="2122" y="1540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3" name="Google Shape;48913;p33"/>
              <p:cNvSpPr/>
              <p:nvPr/>
            </p:nvSpPr>
            <p:spPr>
              <a:xfrm>
                <a:off x="6505936" y="863795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2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1"/>
                    </a:lnTo>
                    <a:lnTo>
                      <a:pt x="1260" y="272"/>
                    </a:lnTo>
                    <a:lnTo>
                      <a:pt x="1558" y="332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914" name="Google Shape;48914;p33"/>
            <p:cNvGrpSpPr/>
            <p:nvPr/>
          </p:nvGrpSpPr>
          <p:grpSpPr>
            <a:xfrm>
              <a:off x="2438060" y="-532684"/>
              <a:ext cx="938548" cy="1802390"/>
              <a:chOff x="3140035" y="522691"/>
              <a:chExt cx="938548" cy="1802390"/>
            </a:xfrm>
          </p:grpSpPr>
          <p:sp>
            <p:nvSpPr>
              <p:cNvPr id="48915" name="Google Shape;48915;p33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6" name="Google Shape;48916;p33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7" name="Google Shape;48917;p33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8" name="Google Shape;48918;p33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19" name="Google Shape;48919;p33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0" name="Google Shape;48920;p33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1" name="Google Shape;48921;p33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2" name="Google Shape;48922;p33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3" name="Google Shape;48923;p33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4" name="Google Shape;48924;p33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5" name="Google Shape;48925;p33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6" name="Google Shape;48926;p33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7" name="Google Shape;48927;p33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8" name="Google Shape;48928;p33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29" name="Google Shape;48929;p33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0" name="Google Shape;48930;p33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1" name="Google Shape;48931;p33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2" name="Google Shape;48932;p33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3" name="Google Shape;48933;p33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4" name="Google Shape;48934;p33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5" name="Google Shape;48935;p33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6" name="Google Shape;48936;p33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7" name="Google Shape;48937;p33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8" name="Google Shape;48938;p33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39" name="Google Shape;48939;p33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0" name="Google Shape;48940;p33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1" name="Google Shape;48941;p33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2" name="Google Shape;48942;p33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3" name="Google Shape;48943;p33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4" name="Google Shape;48944;p33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5" name="Google Shape;48945;p33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6" name="Google Shape;48946;p33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7" name="Google Shape;48947;p33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8" name="Google Shape;48948;p33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49" name="Google Shape;48949;p33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0" name="Google Shape;48950;p33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1" name="Google Shape;48951;p33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2" name="Google Shape;48952;p33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3" name="Google Shape;48953;p33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4" name="Google Shape;48954;p33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5" name="Google Shape;48955;p33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6" name="Google Shape;48956;p33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7" name="Google Shape;48957;p33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8" name="Google Shape;48958;p33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59" name="Google Shape;48959;p33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0" name="Google Shape;48960;p33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1" name="Google Shape;48961;p33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2" name="Google Shape;48962;p33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3" name="Google Shape;48963;p33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4" name="Google Shape;48964;p33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965" name="Google Shape;48965;p33"/>
            <p:cNvGrpSpPr/>
            <p:nvPr/>
          </p:nvGrpSpPr>
          <p:grpSpPr>
            <a:xfrm rot="-2351801">
              <a:off x="2902458" y="3689062"/>
              <a:ext cx="1340366" cy="1202850"/>
              <a:chOff x="7421423" y="3718939"/>
              <a:chExt cx="1340333" cy="1202820"/>
            </a:xfrm>
          </p:grpSpPr>
          <p:sp>
            <p:nvSpPr>
              <p:cNvPr id="48966" name="Google Shape;48966;p33"/>
              <p:cNvSpPr/>
              <p:nvPr/>
            </p:nvSpPr>
            <p:spPr>
              <a:xfrm>
                <a:off x="7421423" y="3718939"/>
                <a:ext cx="1340333" cy="1202820"/>
              </a:xfrm>
              <a:custGeom>
                <a:avLst/>
                <a:gdLst/>
                <a:ahLst/>
                <a:cxnLst/>
                <a:rect l="l" t="t" r="r" b="b"/>
                <a:pathLst>
                  <a:path w="32779" h="29416" extrusionOk="0">
                    <a:moveTo>
                      <a:pt x="16055" y="7739"/>
                    </a:moveTo>
                    <a:cubicBezTo>
                      <a:pt x="16055" y="7739"/>
                      <a:pt x="17840" y="9550"/>
                      <a:pt x="18265" y="9595"/>
                    </a:cubicBezTo>
                    <a:cubicBezTo>
                      <a:pt x="18688" y="9638"/>
                      <a:pt x="16540" y="10034"/>
                      <a:pt x="16057" y="10224"/>
                    </a:cubicBezTo>
                    <a:cubicBezTo>
                      <a:pt x="16040" y="10231"/>
                      <a:pt x="16021" y="10235"/>
                      <a:pt x="16002" y="10235"/>
                    </a:cubicBezTo>
                    <a:cubicBezTo>
                      <a:pt x="15494" y="10235"/>
                      <a:pt x="14462" y="7900"/>
                      <a:pt x="14462" y="7900"/>
                    </a:cubicBezTo>
                    <a:lnTo>
                      <a:pt x="16055" y="7739"/>
                    </a:lnTo>
                    <a:close/>
                    <a:moveTo>
                      <a:pt x="24316" y="6754"/>
                    </a:moveTo>
                    <a:lnTo>
                      <a:pt x="25004" y="7237"/>
                    </a:lnTo>
                    <a:lnTo>
                      <a:pt x="26023" y="7398"/>
                    </a:lnTo>
                    <a:cubicBezTo>
                      <a:pt x="25192" y="8528"/>
                      <a:pt x="24370" y="9662"/>
                      <a:pt x="23552" y="10800"/>
                    </a:cubicBezTo>
                    <a:lnTo>
                      <a:pt x="21928" y="10640"/>
                    </a:lnTo>
                    <a:cubicBezTo>
                      <a:pt x="21841" y="9886"/>
                      <a:pt x="21727" y="9138"/>
                      <a:pt x="21587" y="8394"/>
                    </a:cubicBezTo>
                    <a:lnTo>
                      <a:pt x="24316" y="6754"/>
                    </a:lnTo>
                    <a:close/>
                    <a:moveTo>
                      <a:pt x="29243" y="6678"/>
                    </a:moveTo>
                    <a:lnTo>
                      <a:pt x="29758" y="11839"/>
                    </a:lnTo>
                    <a:lnTo>
                      <a:pt x="28295" y="11226"/>
                    </a:lnTo>
                    <a:lnTo>
                      <a:pt x="26264" y="12645"/>
                    </a:lnTo>
                    <a:lnTo>
                      <a:pt x="25918" y="13056"/>
                    </a:lnTo>
                    <a:cubicBezTo>
                      <a:pt x="25437" y="12783"/>
                      <a:pt x="24949" y="12522"/>
                      <a:pt x="24472" y="12243"/>
                    </a:cubicBezTo>
                    <a:lnTo>
                      <a:pt x="25549" y="10997"/>
                    </a:lnTo>
                    <a:lnTo>
                      <a:pt x="24565" y="10900"/>
                    </a:lnTo>
                    <a:cubicBezTo>
                      <a:pt x="25370" y="9779"/>
                      <a:pt x="26186" y="8664"/>
                      <a:pt x="27008" y="7555"/>
                    </a:cubicBezTo>
                    <a:lnTo>
                      <a:pt x="27752" y="7674"/>
                    </a:lnTo>
                    <a:lnTo>
                      <a:pt x="29243" y="6678"/>
                    </a:lnTo>
                    <a:close/>
                    <a:moveTo>
                      <a:pt x="21368" y="11253"/>
                    </a:moveTo>
                    <a:lnTo>
                      <a:pt x="24712" y="11409"/>
                    </a:lnTo>
                    <a:lnTo>
                      <a:pt x="20654" y="15474"/>
                    </a:lnTo>
                    <a:lnTo>
                      <a:pt x="18183" y="13166"/>
                    </a:lnTo>
                    <a:lnTo>
                      <a:pt x="21368" y="11253"/>
                    </a:lnTo>
                    <a:close/>
                    <a:moveTo>
                      <a:pt x="24037" y="12746"/>
                    </a:moveTo>
                    <a:cubicBezTo>
                      <a:pt x="24511" y="13035"/>
                      <a:pt x="24999" y="13301"/>
                      <a:pt x="25484" y="13572"/>
                    </a:cubicBezTo>
                    <a:lnTo>
                      <a:pt x="24058" y="15265"/>
                    </a:lnTo>
                    <a:lnTo>
                      <a:pt x="22684" y="16288"/>
                    </a:lnTo>
                    <a:lnTo>
                      <a:pt x="21631" y="15529"/>
                    </a:lnTo>
                    <a:lnTo>
                      <a:pt x="24037" y="12746"/>
                    </a:lnTo>
                    <a:close/>
                    <a:moveTo>
                      <a:pt x="15487" y="12258"/>
                    </a:moveTo>
                    <a:lnTo>
                      <a:pt x="16716" y="12315"/>
                    </a:lnTo>
                    <a:lnTo>
                      <a:pt x="17404" y="14289"/>
                    </a:lnTo>
                    <a:lnTo>
                      <a:pt x="17639" y="15838"/>
                    </a:lnTo>
                    <a:lnTo>
                      <a:pt x="14964" y="16351"/>
                    </a:lnTo>
                    <a:lnTo>
                      <a:pt x="13398" y="15402"/>
                    </a:lnTo>
                    <a:lnTo>
                      <a:pt x="15487" y="12258"/>
                    </a:lnTo>
                    <a:close/>
                    <a:moveTo>
                      <a:pt x="17948" y="16656"/>
                    </a:moveTo>
                    <a:cubicBezTo>
                      <a:pt x="18324" y="16656"/>
                      <a:pt x="18737" y="17665"/>
                      <a:pt x="18737" y="17665"/>
                    </a:cubicBezTo>
                    <a:lnTo>
                      <a:pt x="16397" y="17578"/>
                    </a:lnTo>
                    <a:lnTo>
                      <a:pt x="15973" y="17038"/>
                    </a:lnTo>
                    <a:cubicBezTo>
                      <a:pt x="15973" y="17038"/>
                      <a:pt x="17552" y="16686"/>
                      <a:pt x="17932" y="16657"/>
                    </a:cubicBezTo>
                    <a:cubicBezTo>
                      <a:pt x="17937" y="16657"/>
                      <a:pt x="17943" y="16656"/>
                      <a:pt x="17948" y="16656"/>
                    </a:cubicBezTo>
                    <a:close/>
                    <a:moveTo>
                      <a:pt x="18208" y="14302"/>
                    </a:moveTo>
                    <a:lnTo>
                      <a:pt x="21178" y="16596"/>
                    </a:lnTo>
                    <a:lnTo>
                      <a:pt x="20915" y="17649"/>
                    </a:lnTo>
                    <a:lnTo>
                      <a:pt x="19848" y="17694"/>
                    </a:lnTo>
                    <a:lnTo>
                      <a:pt x="18092" y="15765"/>
                    </a:lnTo>
                    <a:lnTo>
                      <a:pt x="18208" y="14302"/>
                    </a:lnTo>
                    <a:close/>
                    <a:moveTo>
                      <a:pt x="13553" y="16791"/>
                    </a:moveTo>
                    <a:cubicBezTo>
                      <a:pt x="13666" y="16791"/>
                      <a:pt x="13770" y="16799"/>
                      <a:pt x="13853" y="16820"/>
                    </a:cubicBezTo>
                    <a:cubicBezTo>
                      <a:pt x="14203" y="16907"/>
                      <a:pt x="14862" y="17009"/>
                      <a:pt x="14819" y="17433"/>
                    </a:cubicBezTo>
                    <a:cubicBezTo>
                      <a:pt x="14774" y="17858"/>
                      <a:pt x="14381" y="19685"/>
                      <a:pt x="14381" y="19685"/>
                    </a:cubicBezTo>
                    <a:cubicBezTo>
                      <a:pt x="14381" y="19685"/>
                      <a:pt x="14555" y="20958"/>
                      <a:pt x="14255" y="20958"/>
                    </a:cubicBezTo>
                    <a:cubicBezTo>
                      <a:pt x="14253" y="20958"/>
                      <a:pt x="14251" y="20958"/>
                      <a:pt x="14250" y="20958"/>
                    </a:cubicBezTo>
                    <a:cubicBezTo>
                      <a:pt x="13943" y="20943"/>
                      <a:pt x="12130" y="20242"/>
                      <a:pt x="12130" y="20242"/>
                    </a:cubicBezTo>
                    <a:cubicBezTo>
                      <a:pt x="12553" y="19789"/>
                      <a:pt x="12259" y="16982"/>
                      <a:pt x="12523" y="16923"/>
                    </a:cubicBezTo>
                    <a:cubicBezTo>
                      <a:pt x="12723" y="16878"/>
                      <a:pt x="13188" y="16791"/>
                      <a:pt x="13553" y="16791"/>
                    </a:cubicBezTo>
                    <a:close/>
                    <a:moveTo>
                      <a:pt x="7172" y="19441"/>
                    </a:moveTo>
                    <a:lnTo>
                      <a:pt x="8153" y="20741"/>
                    </a:lnTo>
                    <a:lnTo>
                      <a:pt x="7612" y="21664"/>
                    </a:lnTo>
                    <a:lnTo>
                      <a:pt x="5858" y="22220"/>
                    </a:lnTo>
                    <a:lnTo>
                      <a:pt x="5433" y="21182"/>
                    </a:lnTo>
                    <a:lnTo>
                      <a:pt x="5198" y="20129"/>
                    </a:lnTo>
                    <a:lnTo>
                      <a:pt x="7172" y="19441"/>
                    </a:lnTo>
                    <a:close/>
                    <a:moveTo>
                      <a:pt x="12525" y="20900"/>
                    </a:moveTo>
                    <a:lnTo>
                      <a:pt x="14133" y="21922"/>
                    </a:lnTo>
                    <a:lnTo>
                      <a:pt x="13242" y="23254"/>
                    </a:lnTo>
                    <a:lnTo>
                      <a:pt x="11897" y="22173"/>
                    </a:lnTo>
                    <a:lnTo>
                      <a:pt x="12525" y="20900"/>
                    </a:lnTo>
                    <a:close/>
                    <a:moveTo>
                      <a:pt x="4526" y="20334"/>
                    </a:moveTo>
                    <a:cubicBezTo>
                      <a:pt x="4526" y="20334"/>
                      <a:pt x="5552" y="23199"/>
                      <a:pt x="5581" y="23579"/>
                    </a:cubicBezTo>
                    <a:cubicBezTo>
                      <a:pt x="5611" y="23960"/>
                      <a:pt x="4616" y="23961"/>
                      <a:pt x="4616" y="23961"/>
                    </a:cubicBezTo>
                    <a:lnTo>
                      <a:pt x="4044" y="20525"/>
                    </a:lnTo>
                    <a:lnTo>
                      <a:pt x="4526" y="20334"/>
                    </a:lnTo>
                    <a:close/>
                    <a:moveTo>
                      <a:pt x="10730" y="16332"/>
                    </a:moveTo>
                    <a:cubicBezTo>
                      <a:pt x="11033" y="16332"/>
                      <a:pt x="11276" y="16481"/>
                      <a:pt x="11338" y="16938"/>
                    </a:cubicBezTo>
                    <a:cubicBezTo>
                      <a:pt x="11515" y="18225"/>
                      <a:pt x="11428" y="20564"/>
                      <a:pt x="11428" y="20564"/>
                    </a:cubicBezTo>
                    <a:lnTo>
                      <a:pt x="11604" y="22348"/>
                    </a:lnTo>
                    <a:lnTo>
                      <a:pt x="12511" y="23693"/>
                    </a:lnTo>
                    <a:lnTo>
                      <a:pt x="10509" y="24995"/>
                    </a:lnTo>
                    <a:lnTo>
                      <a:pt x="9691" y="25785"/>
                    </a:lnTo>
                    <a:cubicBezTo>
                      <a:pt x="9691" y="25785"/>
                      <a:pt x="9176" y="26560"/>
                      <a:pt x="8815" y="26560"/>
                    </a:cubicBezTo>
                    <a:cubicBezTo>
                      <a:pt x="8649" y="26560"/>
                      <a:pt x="8515" y="26396"/>
                      <a:pt x="8478" y="25918"/>
                    </a:cubicBezTo>
                    <a:cubicBezTo>
                      <a:pt x="8359" y="24397"/>
                      <a:pt x="7774" y="23257"/>
                      <a:pt x="7774" y="23257"/>
                    </a:cubicBezTo>
                    <a:lnTo>
                      <a:pt x="8037" y="22701"/>
                    </a:lnTo>
                    <a:lnTo>
                      <a:pt x="9410" y="20682"/>
                    </a:lnTo>
                    <a:lnTo>
                      <a:pt x="7829" y="18051"/>
                    </a:lnTo>
                    <a:lnTo>
                      <a:pt x="7258" y="17101"/>
                    </a:lnTo>
                    <a:cubicBezTo>
                      <a:pt x="7258" y="17101"/>
                      <a:pt x="8808" y="16866"/>
                      <a:pt x="9189" y="16837"/>
                    </a:cubicBezTo>
                    <a:cubicBezTo>
                      <a:pt x="9434" y="16818"/>
                      <a:pt x="10182" y="16332"/>
                      <a:pt x="10730" y="16332"/>
                    </a:cubicBezTo>
                    <a:close/>
                    <a:moveTo>
                      <a:pt x="24255" y="0"/>
                    </a:moveTo>
                    <a:lnTo>
                      <a:pt x="20047" y="4446"/>
                    </a:lnTo>
                    <a:cubicBezTo>
                      <a:pt x="20926" y="4250"/>
                      <a:pt x="21715" y="4002"/>
                      <a:pt x="22240" y="3686"/>
                    </a:cubicBezTo>
                    <a:cubicBezTo>
                      <a:pt x="22524" y="3516"/>
                      <a:pt x="22757" y="3442"/>
                      <a:pt x="22946" y="3442"/>
                    </a:cubicBezTo>
                    <a:cubicBezTo>
                      <a:pt x="24082" y="3442"/>
                      <a:pt x="23674" y="6075"/>
                      <a:pt x="23674" y="6075"/>
                    </a:cubicBezTo>
                    <a:lnTo>
                      <a:pt x="18898" y="8944"/>
                    </a:lnTo>
                    <a:lnTo>
                      <a:pt x="17088" y="7395"/>
                    </a:lnTo>
                    <a:lnTo>
                      <a:pt x="12907" y="7461"/>
                    </a:lnTo>
                    <a:lnTo>
                      <a:pt x="11475" y="8450"/>
                    </a:lnTo>
                    <a:lnTo>
                      <a:pt x="12806" y="10879"/>
                    </a:lnTo>
                    <a:lnTo>
                      <a:pt x="11162" y="13964"/>
                    </a:lnTo>
                    <a:lnTo>
                      <a:pt x="5045" y="14842"/>
                    </a:lnTo>
                    <a:lnTo>
                      <a:pt x="5095" y="14561"/>
                    </a:lnTo>
                    <a:lnTo>
                      <a:pt x="0" y="22230"/>
                    </a:lnTo>
                    <a:lnTo>
                      <a:pt x="6057" y="29415"/>
                    </a:lnTo>
                    <a:lnTo>
                      <a:pt x="14897" y="23452"/>
                    </a:lnTo>
                    <a:lnTo>
                      <a:pt x="15638" y="17945"/>
                    </a:lnTo>
                    <a:lnTo>
                      <a:pt x="20496" y="18818"/>
                    </a:lnTo>
                    <a:cubicBezTo>
                      <a:pt x="20496" y="18818"/>
                      <a:pt x="23998" y="15631"/>
                      <a:pt x="25749" y="14037"/>
                    </a:cubicBezTo>
                    <a:cubicBezTo>
                      <a:pt x="26008" y="13801"/>
                      <a:pt x="26227" y="13696"/>
                      <a:pt x="26417" y="13696"/>
                    </a:cubicBezTo>
                    <a:cubicBezTo>
                      <a:pt x="26849" y="13696"/>
                      <a:pt x="27130" y="14240"/>
                      <a:pt x="27387" y="15024"/>
                    </a:cubicBezTo>
                    <a:lnTo>
                      <a:pt x="30321" y="13044"/>
                    </a:lnTo>
                    <a:lnTo>
                      <a:pt x="32778" y="4384"/>
                    </a:lnTo>
                    <a:lnTo>
                      <a:pt x="29232" y="2432"/>
                    </a:lnTo>
                    <a:lnTo>
                      <a:pt x="242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7" name="Google Shape;48967;p33"/>
              <p:cNvSpPr/>
              <p:nvPr/>
            </p:nvSpPr>
            <p:spPr>
              <a:xfrm>
                <a:off x="7627672" y="4064378"/>
                <a:ext cx="317388" cy="261451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6394" extrusionOk="0">
                    <a:moveTo>
                      <a:pt x="6431" y="1"/>
                    </a:moveTo>
                    <a:lnTo>
                      <a:pt x="2151" y="2954"/>
                    </a:lnTo>
                    <a:lnTo>
                      <a:pt x="51" y="6113"/>
                    </a:lnTo>
                    <a:lnTo>
                      <a:pt x="1" y="6393"/>
                    </a:lnTo>
                    <a:lnTo>
                      <a:pt x="1" y="6393"/>
                    </a:lnTo>
                    <a:lnTo>
                      <a:pt x="6118" y="5516"/>
                    </a:lnTo>
                    <a:lnTo>
                      <a:pt x="7762" y="2431"/>
                    </a:lnTo>
                    <a:lnTo>
                      <a:pt x="64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8" name="Google Shape;48968;p33"/>
              <p:cNvSpPr/>
              <p:nvPr/>
            </p:nvSpPr>
            <p:spPr>
              <a:xfrm>
                <a:off x="8120110" y="3859683"/>
                <a:ext cx="286066" cy="225018"/>
              </a:xfrm>
              <a:custGeom>
                <a:avLst/>
                <a:gdLst/>
                <a:ahLst/>
                <a:cxnLst/>
                <a:rect l="l" t="t" r="r" b="b"/>
                <a:pathLst>
                  <a:path w="6996" h="5503" extrusionOk="0">
                    <a:moveTo>
                      <a:pt x="5859" y="0"/>
                    </a:moveTo>
                    <a:cubicBezTo>
                      <a:pt x="5670" y="0"/>
                      <a:pt x="5437" y="74"/>
                      <a:pt x="5153" y="244"/>
                    </a:cubicBezTo>
                    <a:cubicBezTo>
                      <a:pt x="4628" y="560"/>
                      <a:pt x="3839" y="808"/>
                      <a:pt x="2960" y="1004"/>
                    </a:cubicBezTo>
                    <a:lnTo>
                      <a:pt x="171" y="3950"/>
                    </a:lnTo>
                    <a:lnTo>
                      <a:pt x="1" y="3953"/>
                    </a:lnTo>
                    <a:lnTo>
                      <a:pt x="1811" y="5502"/>
                    </a:lnTo>
                    <a:lnTo>
                      <a:pt x="6587" y="2633"/>
                    </a:lnTo>
                    <a:cubicBezTo>
                      <a:pt x="6587" y="2633"/>
                      <a:pt x="6995" y="0"/>
                      <a:pt x="5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69" name="Google Shape;48969;p33"/>
              <p:cNvSpPr/>
              <p:nvPr/>
            </p:nvSpPr>
            <p:spPr>
              <a:xfrm>
                <a:off x="8030520" y="4278969"/>
                <a:ext cx="510798" cy="398882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9755" extrusionOk="0">
                    <a:moveTo>
                      <a:pt x="11521" y="0"/>
                    </a:moveTo>
                    <a:cubicBezTo>
                      <a:pt x="11331" y="0"/>
                      <a:pt x="11112" y="105"/>
                      <a:pt x="10853" y="341"/>
                    </a:cubicBezTo>
                    <a:cubicBezTo>
                      <a:pt x="9102" y="1935"/>
                      <a:pt x="5600" y="5122"/>
                      <a:pt x="5600" y="5122"/>
                    </a:cubicBezTo>
                    <a:lnTo>
                      <a:pt x="742" y="4249"/>
                    </a:lnTo>
                    <a:lnTo>
                      <a:pt x="1" y="9754"/>
                    </a:lnTo>
                    <a:lnTo>
                      <a:pt x="12491" y="1328"/>
                    </a:lnTo>
                    <a:cubicBezTo>
                      <a:pt x="12234" y="544"/>
                      <a:pt x="11953" y="0"/>
                      <a:pt x="115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0" name="Google Shape;48970;p33"/>
              <p:cNvSpPr/>
              <p:nvPr/>
            </p:nvSpPr>
            <p:spPr>
              <a:xfrm>
                <a:off x="8164926" y="4179034"/>
                <a:ext cx="266971" cy="172638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4222" extrusionOk="0">
                    <a:moveTo>
                      <a:pt x="3185" y="1"/>
                    </a:moveTo>
                    <a:lnTo>
                      <a:pt x="0" y="1914"/>
                    </a:lnTo>
                    <a:lnTo>
                      <a:pt x="2471" y="4222"/>
                    </a:lnTo>
                    <a:lnTo>
                      <a:pt x="6529" y="157"/>
                    </a:lnTo>
                    <a:lnTo>
                      <a:pt x="31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1" name="Google Shape;48971;p33"/>
              <p:cNvSpPr/>
              <p:nvPr/>
            </p:nvSpPr>
            <p:spPr>
              <a:xfrm>
                <a:off x="8012774" y="4035346"/>
                <a:ext cx="172842" cy="10210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2497" extrusionOk="0">
                    <a:moveTo>
                      <a:pt x="1593" y="1"/>
                    </a:moveTo>
                    <a:lnTo>
                      <a:pt x="0" y="162"/>
                    </a:lnTo>
                    <a:cubicBezTo>
                      <a:pt x="0" y="162"/>
                      <a:pt x="1032" y="2497"/>
                      <a:pt x="1540" y="2497"/>
                    </a:cubicBezTo>
                    <a:cubicBezTo>
                      <a:pt x="1559" y="2497"/>
                      <a:pt x="1578" y="2493"/>
                      <a:pt x="1595" y="2486"/>
                    </a:cubicBezTo>
                    <a:cubicBezTo>
                      <a:pt x="2078" y="2296"/>
                      <a:pt x="4226" y="1900"/>
                      <a:pt x="3803" y="1857"/>
                    </a:cubicBezTo>
                    <a:cubicBezTo>
                      <a:pt x="3378" y="1813"/>
                      <a:pt x="1593" y="1"/>
                      <a:pt x="15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2" name="Google Shape;48972;p33"/>
              <p:cNvSpPr/>
              <p:nvPr/>
            </p:nvSpPr>
            <p:spPr>
              <a:xfrm>
                <a:off x="7969267" y="4220128"/>
                <a:ext cx="173455" cy="167404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094" extrusionOk="0">
                    <a:moveTo>
                      <a:pt x="2089" y="1"/>
                    </a:moveTo>
                    <a:lnTo>
                      <a:pt x="0" y="3145"/>
                    </a:lnTo>
                    <a:lnTo>
                      <a:pt x="1566" y="4094"/>
                    </a:lnTo>
                    <a:lnTo>
                      <a:pt x="4241" y="3581"/>
                    </a:lnTo>
                    <a:lnTo>
                      <a:pt x="4006" y="2032"/>
                    </a:lnTo>
                    <a:lnTo>
                      <a:pt x="3318" y="58"/>
                    </a:lnTo>
                    <a:lnTo>
                      <a:pt x="20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3" name="Google Shape;48973;p33"/>
              <p:cNvSpPr/>
              <p:nvPr/>
            </p:nvSpPr>
            <p:spPr>
              <a:xfrm>
                <a:off x="7633969" y="4513841"/>
                <a:ext cx="120830" cy="113674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2780" extrusionOk="0">
                    <a:moveTo>
                      <a:pt x="1974" y="1"/>
                    </a:moveTo>
                    <a:lnTo>
                      <a:pt x="0" y="689"/>
                    </a:lnTo>
                    <a:lnTo>
                      <a:pt x="235" y="1742"/>
                    </a:lnTo>
                    <a:lnTo>
                      <a:pt x="660" y="2780"/>
                    </a:lnTo>
                    <a:lnTo>
                      <a:pt x="2414" y="2224"/>
                    </a:lnTo>
                    <a:lnTo>
                      <a:pt x="2955" y="1301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4" name="Google Shape;48974;p33"/>
              <p:cNvSpPr/>
              <p:nvPr/>
            </p:nvSpPr>
            <p:spPr>
              <a:xfrm>
                <a:off x="7586782" y="4550397"/>
                <a:ext cx="64075" cy="148308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3627" extrusionOk="0">
                    <a:moveTo>
                      <a:pt x="482" y="0"/>
                    </a:moveTo>
                    <a:lnTo>
                      <a:pt x="0" y="191"/>
                    </a:lnTo>
                    <a:lnTo>
                      <a:pt x="572" y="3627"/>
                    </a:lnTo>
                    <a:cubicBezTo>
                      <a:pt x="572" y="3627"/>
                      <a:pt x="1567" y="3626"/>
                      <a:pt x="1537" y="3245"/>
                    </a:cubicBezTo>
                    <a:cubicBezTo>
                      <a:pt x="1508" y="2866"/>
                      <a:pt x="482" y="0"/>
                      <a:pt x="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5" name="Google Shape;48975;p33"/>
              <p:cNvSpPr/>
              <p:nvPr/>
            </p:nvSpPr>
            <p:spPr>
              <a:xfrm>
                <a:off x="7718202" y="4386714"/>
                <a:ext cx="214836" cy="418305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10230" extrusionOk="0">
                    <a:moveTo>
                      <a:pt x="3472" y="1"/>
                    </a:moveTo>
                    <a:cubicBezTo>
                      <a:pt x="2924" y="1"/>
                      <a:pt x="2176" y="487"/>
                      <a:pt x="1931" y="506"/>
                    </a:cubicBezTo>
                    <a:cubicBezTo>
                      <a:pt x="1550" y="535"/>
                      <a:pt x="0" y="770"/>
                      <a:pt x="0" y="770"/>
                    </a:cubicBezTo>
                    <a:lnTo>
                      <a:pt x="571" y="1720"/>
                    </a:lnTo>
                    <a:lnTo>
                      <a:pt x="2152" y="4351"/>
                    </a:lnTo>
                    <a:lnTo>
                      <a:pt x="779" y="6370"/>
                    </a:lnTo>
                    <a:lnTo>
                      <a:pt x="516" y="6926"/>
                    </a:lnTo>
                    <a:cubicBezTo>
                      <a:pt x="516" y="6926"/>
                      <a:pt x="1101" y="8066"/>
                      <a:pt x="1220" y="9587"/>
                    </a:cubicBezTo>
                    <a:cubicBezTo>
                      <a:pt x="1257" y="10065"/>
                      <a:pt x="1391" y="10229"/>
                      <a:pt x="1557" y="10229"/>
                    </a:cubicBezTo>
                    <a:cubicBezTo>
                      <a:pt x="1918" y="10229"/>
                      <a:pt x="2433" y="9454"/>
                      <a:pt x="2433" y="9454"/>
                    </a:cubicBezTo>
                    <a:lnTo>
                      <a:pt x="3251" y="8664"/>
                    </a:lnTo>
                    <a:lnTo>
                      <a:pt x="5253" y="7362"/>
                    </a:lnTo>
                    <a:lnTo>
                      <a:pt x="4346" y="6017"/>
                    </a:lnTo>
                    <a:lnTo>
                      <a:pt x="4170" y="4233"/>
                    </a:lnTo>
                    <a:cubicBezTo>
                      <a:pt x="4170" y="4233"/>
                      <a:pt x="4257" y="1894"/>
                      <a:pt x="4080" y="607"/>
                    </a:cubicBezTo>
                    <a:cubicBezTo>
                      <a:pt x="4018" y="149"/>
                      <a:pt x="3775" y="1"/>
                      <a:pt x="3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6" name="Google Shape;48976;p33"/>
              <p:cNvSpPr/>
              <p:nvPr/>
            </p:nvSpPr>
            <p:spPr>
              <a:xfrm>
                <a:off x="7917337" y="4405482"/>
                <a:ext cx="111793" cy="170430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168" extrusionOk="0">
                    <a:moveTo>
                      <a:pt x="1425" y="1"/>
                    </a:moveTo>
                    <a:cubicBezTo>
                      <a:pt x="1060" y="1"/>
                      <a:pt x="595" y="88"/>
                      <a:pt x="395" y="133"/>
                    </a:cubicBezTo>
                    <a:cubicBezTo>
                      <a:pt x="131" y="192"/>
                      <a:pt x="425" y="2999"/>
                      <a:pt x="1" y="3452"/>
                    </a:cubicBezTo>
                    <a:cubicBezTo>
                      <a:pt x="1" y="3452"/>
                      <a:pt x="1815" y="4153"/>
                      <a:pt x="2122" y="4168"/>
                    </a:cubicBezTo>
                    <a:cubicBezTo>
                      <a:pt x="2123" y="4168"/>
                      <a:pt x="2125" y="4168"/>
                      <a:pt x="2127" y="4168"/>
                    </a:cubicBezTo>
                    <a:cubicBezTo>
                      <a:pt x="2427" y="4168"/>
                      <a:pt x="2253" y="2896"/>
                      <a:pt x="2253" y="2896"/>
                    </a:cubicBezTo>
                    <a:cubicBezTo>
                      <a:pt x="2253" y="2896"/>
                      <a:pt x="2646" y="1068"/>
                      <a:pt x="2691" y="643"/>
                    </a:cubicBezTo>
                    <a:cubicBezTo>
                      <a:pt x="2734" y="219"/>
                      <a:pt x="2075" y="117"/>
                      <a:pt x="1725" y="30"/>
                    </a:cubicBezTo>
                    <a:cubicBezTo>
                      <a:pt x="1642" y="9"/>
                      <a:pt x="1538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7" name="Google Shape;48977;p33"/>
              <p:cNvSpPr/>
              <p:nvPr/>
            </p:nvSpPr>
            <p:spPr>
              <a:xfrm>
                <a:off x="7907850" y="4573499"/>
                <a:ext cx="91512" cy="96296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355" extrusionOk="0">
                    <a:moveTo>
                      <a:pt x="629" y="1"/>
                    </a:moveTo>
                    <a:lnTo>
                      <a:pt x="1" y="1274"/>
                    </a:lnTo>
                    <a:lnTo>
                      <a:pt x="1346" y="2355"/>
                    </a:lnTo>
                    <a:lnTo>
                      <a:pt x="2237" y="1023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8" name="Google Shape;48978;p33"/>
              <p:cNvSpPr/>
              <p:nvPr/>
            </p:nvSpPr>
            <p:spPr>
              <a:xfrm>
                <a:off x="8074518" y="4400003"/>
                <a:ext cx="113061" cy="41258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1009" extrusionOk="0">
                    <a:moveTo>
                      <a:pt x="1976" y="0"/>
                    </a:moveTo>
                    <a:cubicBezTo>
                      <a:pt x="1971" y="0"/>
                      <a:pt x="1965" y="1"/>
                      <a:pt x="1960" y="1"/>
                    </a:cubicBezTo>
                    <a:cubicBezTo>
                      <a:pt x="1580" y="30"/>
                      <a:pt x="1" y="382"/>
                      <a:pt x="1" y="382"/>
                    </a:cubicBezTo>
                    <a:lnTo>
                      <a:pt x="425" y="922"/>
                    </a:lnTo>
                    <a:lnTo>
                      <a:pt x="2765" y="1009"/>
                    </a:lnTo>
                    <a:cubicBezTo>
                      <a:pt x="2765" y="1009"/>
                      <a:pt x="2352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79" name="Google Shape;48979;p33"/>
              <p:cNvSpPr/>
              <p:nvPr/>
            </p:nvSpPr>
            <p:spPr>
              <a:xfrm>
                <a:off x="8304074" y="3995110"/>
                <a:ext cx="181429" cy="165482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4047" extrusionOk="0">
                    <a:moveTo>
                      <a:pt x="2730" y="0"/>
                    </a:moveTo>
                    <a:lnTo>
                      <a:pt x="0" y="1640"/>
                    </a:lnTo>
                    <a:cubicBezTo>
                      <a:pt x="140" y="2384"/>
                      <a:pt x="255" y="3132"/>
                      <a:pt x="342" y="3886"/>
                    </a:cubicBezTo>
                    <a:lnTo>
                      <a:pt x="1966" y="4046"/>
                    </a:lnTo>
                    <a:cubicBezTo>
                      <a:pt x="2784" y="2908"/>
                      <a:pt x="3606" y="1774"/>
                      <a:pt x="4437" y="644"/>
                    </a:cubicBezTo>
                    <a:lnTo>
                      <a:pt x="3418" y="483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0" name="Google Shape;48980;p33"/>
              <p:cNvSpPr/>
              <p:nvPr/>
            </p:nvSpPr>
            <p:spPr>
              <a:xfrm>
                <a:off x="8305873" y="4240123"/>
                <a:ext cx="157590" cy="144873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3543" extrusionOk="0">
                    <a:moveTo>
                      <a:pt x="2407" y="0"/>
                    </a:moveTo>
                    <a:lnTo>
                      <a:pt x="1" y="2783"/>
                    </a:lnTo>
                    <a:lnTo>
                      <a:pt x="1054" y="3542"/>
                    </a:lnTo>
                    <a:lnTo>
                      <a:pt x="2428" y="2519"/>
                    </a:lnTo>
                    <a:lnTo>
                      <a:pt x="3854" y="826"/>
                    </a:lnTo>
                    <a:cubicBezTo>
                      <a:pt x="3369" y="555"/>
                      <a:pt x="2881" y="289"/>
                      <a:pt x="24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1" name="Google Shape;48981;p33"/>
              <p:cNvSpPr/>
              <p:nvPr/>
            </p:nvSpPr>
            <p:spPr>
              <a:xfrm>
                <a:off x="8422042" y="3992044"/>
                <a:ext cx="216185" cy="260796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6378" extrusionOk="0">
                    <a:moveTo>
                      <a:pt x="4772" y="0"/>
                    </a:moveTo>
                    <a:lnTo>
                      <a:pt x="3281" y="995"/>
                    </a:lnTo>
                    <a:lnTo>
                      <a:pt x="2537" y="876"/>
                    </a:lnTo>
                    <a:cubicBezTo>
                      <a:pt x="1715" y="1986"/>
                      <a:pt x="899" y="3101"/>
                      <a:pt x="94" y="4221"/>
                    </a:cubicBezTo>
                    <a:lnTo>
                      <a:pt x="1078" y="4319"/>
                    </a:lnTo>
                    <a:lnTo>
                      <a:pt x="1" y="5564"/>
                    </a:lnTo>
                    <a:cubicBezTo>
                      <a:pt x="478" y="5843"/>
                      <a:pt x="966" y="6104"/>
                      <a:pt x="1447" y="6377"/>
                    </a:cubicBezTo>
                    <a:lnTo>
                      <a:pt x="1793" y="5967"/>
                    </a:lnTo>
                    <a:lnTo>
                      <a:pt x="3824" y="4548"/>
                    </a:lnTo>
                    <a:lnTo>
                      <a:pt x="5287" y="5161"/>
                    </a:lnTo>
                    <a:lnTo>
                      <a:pt x="47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2" name="Google Shape;48982;p33"/>
              <p:cNvSpPr/>
              <p:nvPr/>
            </p:nvSpPr>
            <p:spPr>
              <a:xfrm>
                <a:off x="8161205" y="4303748"/>
                <a:ext cx="126227" cy="138699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3392" extrusionOk="0">
                    <a:moveTo>
                      <a:pt x="116" y="0"/>
                    </a:moveTo>
                    <a:lnTo>
                      <a:pt x="1" y="1463"/>
                    </a:lnTo>
                    <a:lnTo>
                      <a:pt x="1756" y="3392"/>
                    </a:lnTo>
                    <a:lnTo>
                      <a:pt x="2823" y="3347"/>
                    </a:lnTo>
                    <a:lnTo>
                      <a:pt x="3086" y="2294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983" name="Google Shape;48983;p33"/>
            <p:cNvGrpSpPr/>
            <p:nvPr/>
          </p:nvGrpSpPr>
          <p:grpSpPr>
            <a:xfrm rot="568757">
              <a:off x="1061661" y="2771183"/>
              <a:ext cx="826392" cy="2069967"/>
              <a:chOff x="6730831" y="2891080"/>
              <a:chExt cx="826346" cy="2069852"/>
            </a:xfrm>
          </p:grpSpPr>
          <p:sp>
            <p:nvSpPr>
              <p:cNvPr id="48984" name="Google Shape;48984;p33"/>
              <p:cNvSpPr/>
              <p:nvPr/>
            </p:nvSpPr>
            <p:spPr>
              <a:xfrm>
                <a:off x="6730831" y="2891080"/>
                <a:ext cx="826346" cy="2069852"/>
              </a:xfrm>
              <a:custGeom>
                <a:avLst/>
                <a:gdLst/>
                <a:ahLst/>
                <a:cxnLst/>
                <a:rect l="l" t="t" r="r" b="b"/>
                <a:pathLst>
                  <a:path w="20209" h="50620" extrusionOk="0">
                    <a:moveTo>
                      <a:pt x="15219" y="3881"/>
                    </a:moveTo>
                    <a:cubicBezTo>
                      <a:pt x="15669" y="4223"/>
                      <a:pt x="16113" y="4575"/>
                      <a:pt x="16532" y="4915"/>
                    </a:cubicBezTo>
                    <a:lnTo>
                      <a:pt x="16318" y="6167"/>
                    </a:lnTo>
                    <a:lnTo>
                      <a:pt x="13823" y="4274"/>
                    </a:lnTo>
                    <a:lnTo>
                      <a:pt x="15219" y="3881"/>
                    </a:lnTo>
                    <a:close/>
                    <a:moveTo>
                      <a:pt x="15091" y="6989"/>
                    </a:moveTo>
                    <a:lnTo>
                      <a:pt x="15904" y="7109"/>
                    </a:lnTo>
                    <a:lnTo>
                      <a:pt x="14597" y="8226"/>
                    </a:lnTo>
                    <a:lnTo>
                      <a:pt x="13924" y="8523"/>
                    </a:lnTo>
                    <a:lnTo>
                      <a:pt x="13924" y="8523"/>
                    </a:lnTo>
                    <a:lnTo>
                      <a:pt x="15091" y="6989"/>
                    </a:lnTo>
                    <a:close/>
                    <a:moveTo>
                      <a:pt x="17219" y="5481"/>
                    </a:moveTo>
                    <a:cubicBezTo>
                      <a:pt x="17462" y="5684"/>
                      <a:pt x="17691" y="5878"/>
                      <a:pt x="17900" y="6056"/>
                    </a:cubicBezTo>
                    <a:cubicBezTo>
                      <a:pt x="17477" y="7000"/>
                      <a:pt x="16835" y="8448"/>
                      <a:pt x="16824" y="8570"/>
                    </a:cubicBezTo>
                    <a:cubicBezTo>
                      <a:pt x="16822" y="8598"/>
                      <a:pt x="16810" y="8610"/>
                      <a:pt x="16790" y="8610"/>
                    </a:cubicBezTo>
                    <a:cubicBezTo>
                      <a:pt x="16684" y="8610"/>
                      <a:pt x="16369" y="8256"/>
                      <a:pt x="16369" y="8256"/>
                    </a:cubicBezTo>
                    <a:lnTo>
                      <a:pt x="17219" y="5481"/>
                    </a:lnTo>
                    <a:close/>
                    <a:moveTo>
                      <a:pt x="11747" y="2730"/>
                    </a:moveTo>
                    <a:lnTo>
                      <a:pt x="13865" y="6258"/>
                    </a:lnTo>
                    <a:lnTo>
                      <a:pt x="11710" y="8996"/>
                    </a:lnTo>
                    <a:lnTo>
                      <a:pt x="8638" y="5677"/>
                    </a:lnTo>
                    <a:cubicBezTo>
                      <a:pt x="8919" y="5087"/>
                      <a:pt x="9186" y="4526"/>
                      <a:pt x="9429" y="4019"/>
                    </a:cubicBezTo>
                    <a:cubicBezTo>
                      <a:pt x="10319" y="3480"/>
                      <a:pt x="11353" y="2876"/>
                      <a:pt x="11747" y="2730"/>
                    </a:cubicBezTo>
                    <a:close/>
                    <a:moveTo>
                      <a:pt x="9491" y="7923"/>
                    </a:moveTo>
                    <a:cubicBezTo>
                      <a:pt x="9491" y="7923"/>
                      <a:pt x="10441" y="9265"/>
                      <a:pt x="10708" y="9265"/>
                    </a:cubicBezTo>
                    <a:cubicBezTo>
                      <a:pt x="10708" y="9265"/>
                      <a:pt x="10708" y="9265"/>
                      <a:pt x="10708" y="9265"/>
                    </a:cubicBezTo>
                    <a:cubicBezTo>
                      <a:pt x="10709" y="9265"/>
                      <a:pt x="10709" y="9265"/>
                      <a:pt x="10710" y="9265"/>
                    </a:cubicBezTo>
                    <a:cubicBezTo>
                      <a:pt x="10966" y="9265"/>
                      <a:pt x="9526" y="9623"/>
                      <a:pt x="9258" y="9675"/>
                    </a:cubicBezTo>
                    <a:cubicBezTo>
                      <a:pt x="9253" y="9675"/>
                      <a:pt x="9249" y="9676"/>
                      <a:pt x="9245" y="9676"/>
                    </a:cubicBezTo>
                    <a:cubicBezTo>
                      <a:pt x="8989" y="9676"/>
                      <a:pt x="9024" y="8226"/>
                      <a:pt x="9024" y="8226"/>
                    </a:cubicBezTo>
                    <a:lnTo>
                      <a:pt x="9491" y="7923"/>
                    </a:lnTo>
                    <a:close/>
                    <a:moveTo>
                      <a:pt x="18545" y="6616"/>
                    </a:moveTo>
                    <a:cubicBezTo>
                      <a:pt x="18947" y="6967"/>
                      <a:pt x="19188" y="7186"/>
                      <a:pt x="19188" y="7186"/>
                    </a:cubicBezTo>
                    <a:lnTo>
                      <a:pt x="19247" y="10391"/>
                    </a:lnTo>
                    <a:lnTo>
                      <a:pt x="18538" y="10395"/>
                    </a:lnTo>
                    <a:lnTo>
                      <a:pt x="17468" y="8768"/>
                    </a:lnTo>
                    <a:lnTo>
                      <a:pt x="18545" y="6616"/>
                    </a:lnTo>
                    <a:close/>
                    <a:moveTo>
                      <a:pt x="16332" y="9663"/>
                    </a:moveTo>
                    <a:lnTo>
                      <a:pt x="17175" y="10157"/>
                    </a:lnTo>
                    <a:lnTo>
                      <a:pt x="17086" y="10748"/>
                    </a:lnTo>
                    <a:lnTo>
                      <a:pt x="16524" y="10252"/>
                    </a:lnTo>
                    <a:lnTo>
                      <a:pt x="16332" y="9663"/>
                    </a:lnTo>
                    <a:close/>
                    <a:moveTo>
                      <a:pt x="12634" y="9205"/>
                    </a:moveTo>
                    <a:cubicBezTo>
                      <a:pt x="12634" y="9205"/>
                      <a:pt x="13181" y="9337"/>
                      <a:pt x="13344" y="9337"/>
                    </a:cubicBezTo>
                    <a:cubicBezTo>
                      <a:pt x="13345" y="9337"/>
                      <a:pt x="13346" y="9337"/>
                      <a:pt x="13346" y="9337"/>
                    </a:cubicBezTo>
                    <a:lnTo>
                      <a:pt x="13908" y="11285"/>
                    </a:lnTo>
                    <a:lnTo>
                      <a:pt x="13908" y="11285"/>
                    </a:lnTo>
                    <a:lnTo>
                      <a:pt x="13444" y="11061"/>
                    </a:lnTo>
                    <a:lnTo>
                      <a:pt x="13438" y="10653"/>
                    </a:lnTo>
                    <a:lnTo>
                      <a:pt x="12610" y="9977"/>
                    </a:lnTo>
                    <a:lnTo>
                      <a:pt x="12634" y="9205"/>
                    </a:lnTo>
                    <a:close/>
                    <a:moveTo>
                      <a:pt x="9986" y="9970"/>
                    </a:moveTo>
                    <a:cubicBezTo>
                      <a:pt x="9986" y="9970"/>
                      <a:pt x="11177" y="10013"/>
                      <a:pt x="11394" y="10061"/>
                    </a:cubicBezTo>
                    <a:cubicBezTo>
                      <a:pt x="11611" y="10111"/>
                      <a:pt x="11685" y="11361"/>
                      <a:pt x="11685" y="11361"/>
                    </a:cubicBezTo>
                    <a:cubicBezTo>
                      <a:pt x="11685" y="11361"/>
                      <a:pt x="10673" y="11196"/>
                      <a:pt x="10091" y="11196"/>
                    </a:cubicBezTo>
                    <a:cubicBezTo>
                      <a:pt x="9968" y="11196"/>
                      <a:pt x="9864" y="11204"/>
                      <a:pt x="9793" y="11221"/>
                    </a:cubicBezTo>
                    <a:cubicBezTo>
                      <a:pt x="9778" y="11225"/>
                      <a:pt x="9764" y="11227"/>
                      <a:pt x="9752" y="11227"/>
                    </a:cubicBezTo>
                    <a:cubicBezTo>
                      <a:pt x="9430" y="11227"/>
                      <a:pt x="9986" y="9970"/>
                      <a:pt x="9986" y="9970"/>
                    </a:cubicBezTo>
                    <a:close/>
                    <a:moveTo>
                      <a:pt x="9349" y="10174"/>
                    </a:moveTo>
                    <a:lnTo>
                      <a:pt x="9453" y="10524"/>
                    </a:lnTo>
                    <a:lnTo>
                      <a:pt x="9269" y="11675"/>
                    </a:lnTo>
                    <a:lnTo>
                      <a:pt x="8989" y="10776"/>
                    </a:lnTo>
                    <a:lnTo>
                      <a:pt x="9349" y="10174"/>
                    </a:lnTo>
                    <a:close/>
                    <a:moveTo>
                      <a:pt x="12469" y="11506"/>
                    </a:moveTo>
                    <a:lnTo>
                      <a:pt x="13107" y="12352"/>
                    </a:lnTo>
                    <a:lnTo>
                      <a:pt x="13271" y="13052"/>
                    </a:lnTo>
                    <a:lnTo>
                      <a:pt x="12562" y="13056"/>
                    </a:lnTo>
                    <a:cubicBezTo>
                      <a:pt x="12562" y="13056"/>
                      <a:pt x="11557" y="12361"/>
                      <a:pt x="11340" y="12313"/>
                    </a:cubicBezTo>
                    <a:cubicBezTo>
                      <a:pt x="11123" y="12264"/>
                      <a:pt x="12469" y="11506"/>
                      <a:pt x="12469" y="11506"/>
                    </a:cubicBezTo>
                    <a:close/>
                    <a:moveTo>
                      <a:pt x="16339" y="10731"/>
                    </a:moveTo>
                    <a:lnTo>
                      <a:pt x="16922" y="11178"/>
                    </a:lnTo>
                    <a:lnTo>
                      <a:pt x="18192" y="11871"/>
                    </a:lnTo>
                    <a:cubicBezTo>
                      <a:pt x="18192" y="11871"/>
                      <a:pt x="17855" y="13273"/>
                      <a:pt x="17838" y="13473"/>
                    </a:cubicBezTo>
                    <a:cubicBezTo>
                      <a:pt x="17836" y="13498"/>
                      <a:pt x="17825" y="13509"/>
                      <a:pt x="17806" y="13509"/>
                    </a:cubicBezTo>
                    <a:cubicBezTo>
                      <a:pt x="17678" y="13509"/>
                      <a:pt x="17215" y="12977"/>
                      <a:pt x="17215" y="12977"/>
                    </a:cubicBezTo>
                    <a:lnTo>
                      <a:pt x="15336" y="14289"/>
                    </a:lnTo>
                    <a:lnTo>
                      <a:pt x="14802" y="12191"/>
                    </a:lnTo>
                    <a:lnTo>
                      <a:pt x="16339" y="10731"/>
                    </a:lnTo>
                    <a:close/>
                    <a:moveTo>
                      <a:pt x="9750" y="12019"/>
                    </a:moveTo>
                    <a:cubicBezTo>
                      <a:pt x="9750" y="12019"/>
                      <a:pt x="12256" y="13631"/>
                      <a:pt x="13465" y="13631"/>
                    </a:cubicBezTo>
                    <a:cubicBezTo>
                      <a:pt x="13468" y="13631"/>
                      <a:pt x="13470" y="13631"/>
                      <a:pt x="13473" y="13631"/>
                    </a:cubicBezTo>
                    <a:cubicBezTo>
                      <a:pt x="13476" y="13631"/>
                      <a:pt x="13478" y="13631"/>
                      <a:pt x="13481" y="13631"/>
                    </a:cubicBezTo>
                    <a:cubicBezTo>
                      <a:pt x="14673" y="13631"/>
                      <a:pt x="13337" y="15266"/>
                      <a:pt x="13337" y="15266"/>
                    </a:cubicBezTo>
                    <a:lnTo>
                      <a:pt x="10443" y="15284"/>
                    </a:lnTo>
                    <a:lnTo>
                      <a:pt x="9750" y="12019"/>
                    </a:lnTo>
                    <a:close/>
                    <a:moveTo>
                      <a:pt x="8902" y="13428"/>
                    </a:moveTo>
                    <a:lnTo>
                      <a:pt x="9622" y="13824"/>
                    </a:lnTo>
                    <a:cubicBezTo>
                      <a:pt x="9622" y="13824"/>
                      <a:pt x="9811" y="15274"/>
                      <a:pt x="9976" y="15422"/>
                    </a:cubicBezTo>
                    <a:cubicBezTo>
                      <a:pt x="10000" y="15443"/>
                      <a:pt x="9999" y="15453"/>
                      <a:pt x="9980" y="15453"/>
                    </a:cubicBezTo>
                    <a:cubicBezTo>
                      <a:pt x="9864" y="15453"/>
                      <a:pt x="9078" y="15120"/>
                      <a:pt x="8854" y="15079"/>
                    </a:cubicBezTo>
                    <a:cubicBezTo>
                      <a:pt x="8592" y="15030"/>
                      <a:pt x="8902" y="13428"/>
                      <a:pt x="8902" y="13428"/>
                    </a:cubicBezTo>
                    <a:close/>
                    <a:moveTo>
                      <a:pt x="8826" y="8621"/>
                    </a:moveTo>
                    <a:lnTo>
                      <a:pt x="8085" y="14886"/>
                    </a:lnTo>
                    <a:lnTo>
                      <a:pt x="5744" y="16403"/>
                    </a:lnTo>
                    <a:lnTo>
                      <a:pt x="4336" y="15714"/>
                    </a:lnTo>
                    <a:lnTo>
                      <a:pt x="4491" y="14455"/>
                    </a:lnTo>
                    <a:cubicBezTo>
                      <a:pt x="4491" y="14455"/>
                      <a:pt x="5542" y="12218"/>
                      <a:pt x="6775" y="9608"/>
                    </a:cubicBezTo>
                    <a:lnTo>
                      <a:pt x="8826" y="8621"/>
                    </a:lnTo>
                    <a:close/>
                    <a:moveTo>
                      <a:pt x="14281" y="14746"/>
                    </a:moveTo>
                    <a:lnTo>
                      <a:pt x="14912" y="15142"/>
                    </a:lnTo>
                    <a:cubicBezTo>
                      <a:pt x="14912" y="15142"/>
                      <a:pt x="15701" y="14929"/>
                      <a:pt x="15938" y="14929"/>
                    </a:cubicBezTo>
                    <a:cubicBezTo>
                      <a:pt x="15961" y="14929"/>
                      <a:pt x="15979" y="14931"/>
                      <a:pt x="15991" y="14936"/>
                    </a:cubicBezTo>
                    <a:cubicBezTo>
                      <a:pt x="16119" y="14984"/>
                      <a:pt x="15363" y="16640"/>
                      <a:pt x="15363" y="16640"/>
                    </a:cubicBezTo>
                    <a:lnTo>
                      <a:pt x="14916" y="16693"/>
                    </a:lnTo>
                    <a:lnTo>
                      <a:pt x="13907" y="16049"/>
                    </a:lnTo>
                    <a:lnTo>
                      <a:pt x="14281" y="14746"/>
                    </a:lnTo>
                    <a:close/>
                    <a:moveTo>
                      <a:pt x="13397" y="15801"/>
                    </a:moveTo>
                    <a:lnTo>
                      <a:pt x="13536" y="16251"/>
                    </a:lnTo>
                    <a:lnTo>
                      <a:pt x="13914" y="16638"/>
                    </a:lnTo>
                    <a:cubicBezTo>
                      <a:pt x="13216" y="16960"/>
                      <a:pt x="12521" y="17285"/>
                      <a:pt x="11825" y="17615"/>
                    </a:cubicBezTo>
                    <a:lnTo>
                      <a:pt x="11192" y="17047"/>
                    </a:lnTo>
                    <a:cubicBezTo>
                      <a:pt x="11388" y="16641"/>
                      <a:pt x="11572" y="16229"/>
                      <a:pt x="11743" y="15812"/>
                    </a:cubicBezTo>
                    <a:lnTo>
                      <a:pt x="13397" y="15801"/>
                    </a:lnTo>
                    <a:close/>
                    <a:moveTo>
                      <a:pt x="7986" y="15935"/>
                    </a:moveTo>
                    <a:lnTo>
                      <a:pt x="8485" y="16332"/>
                    </a:lnTo>
                    <a:lnTo>
                      <a:pt x="8163" y="17535"/>
                    </a:lnTo>
                    <a:lnTo>
                      <a:pt x="7783" y="18387"/>
                    </a:lnTo>
                    <a:lnTo>
                      <a:pt x="6500" y="17845"/>
                    </a:lnTo>
                    <a:lnTo>
                      <a:pt x="6136" y="16897"/>
                    </a:lnTo>
                    <a:lnTo>
                      <a:pt x="7986" y="15935"/>
                    </a:lnTo>
                    <a:close/>
                    <a:moveTo>
                      <a:pt x="4248" y="16422"/>
                    </a:moveTo>
                    <a:cubicBezTo>
                      <a:pt x="4588" y="16468"/>
                      <a:pt x="5022" y="16564"/>
                      <a:pt x="4796" y="17055"/>
                    </a:cubicBezTo>
                    <a:cubicBezTo>
                      <a:pt x="4601" y="17478"/>
                      <a:pt x="4246" y="18066"/>
                      <a:pt x="3997" y="18467"/>
                    </a:cubicBezTo>
                    <a:lnTo>
                      <a:pt x="4248" y="16422"/>
                    </a:lnTo>
                    <a:close/>
                    <a:moveTo>
                      <a:pt x="10767" y="17189"/>
                    </a:moveTo>
                    <a:lnTo>
                      <a:pt x="12124" y="18271"/>
                    </a:lnTo>
                    <a:lnTo>
                      <a:pt x="9162" y="19106"/>
                    </a:lnTo>
                    <a:lnTo>
                      <a:pt x="8837" y="17201"/>
                    </a:lnTo>
                    <a:lnTo>
                      <a:pt x="10767" y="17189"/>
                    </a:lnTo>
                    <a:close/>
                    <a:moveTo>
                      <a:pt x="6712" y="18494"/>
                    </a:moveTo>
                    <a:lnTo>
                      <a:pt x="6712" y="18494"/>
                    </a:lnTo>
                    <a:cubicBezTo>
                      <a:pt x="6713" y="18494"/>
                      <a:pt x="7484" y="18789"/>
                      <a:pt x="7653" y="18888"/>
                    </a:cubicBezTo>
                    <a:cubicBezTo>
                      <a:pt x="7822" y="18987"/>
                      <a:pt x="7679" y="19638"/>
                      <a:pt x="7679" y="19638"/>
                    </a:cubicBezTo>
                    <a:lnTo>
                      <a:pt x="6724" y="18894"/>
                    </a:lnTo>
                    <a:lnTo>
                      <a:pt x="6712" y="18494"/>
                    </a:lnTo>
                    <a:close/>
                    <a:moveTo>
                      <a:pt x="5291" y="17401"/>
                    </a:moveTo>
                    <a:cubicBezTo>
                      <a:pt x="5293" y="17401"/>
                      <a:pt x="5295" y="17401"/>
                      <a:pt x="5297" y="17402"/>
                    </a:cubicBezTo>
                    <a:cubicBezTo>
                      <a:pt x="5426" y="17451"/>
                      <a:pt x="5768" y="17600"/>
                      <a:pt x="5889" y="17748"/>
                    </a:cubicBezTo>
                    <a:cubicBezTo>
                      <a:pt x="6010" y="17897"/>
                      <a:pt x="6254" y="18147"/>
                      <a:pt x="6104" y="18348"/>
                    </a:cubicBezTo>
                    <a:cubicBezTo>
                      <a:pt x="5955" y="18549"/>
                      <a:pt x="5224" y="19354"/>
                      <a:pt x="5224" y="19354"/>
                    </a:cubicBezTo>
                    <a:cubicBezTo>
                      <a:pt x="5224" y="19354"/>
                      <a:pt x="4942" y="19966"/>
                      <a:pt x="4803" y="19966"/>
                    </a:cubicBezTo>
                    <a:cubicBezTo>
                      <a:pt x="4793" y="19966"/>
                      <a:pt x="4784" y="19963"/>
                      <a:pt x="4776" y="19957"/>
                    </a:cubicBezTo>
                    <a:cubicBezTo>
                      <a:pt x="4652" y="19857"/>
                      <a:pt x="4107" y="18960"/>
                      <a:pt x="4107" y="18960"/>
                    </a:cubicBezTo>
                    <a:cubicBezTo>
                      <a:pt x="4419" y="18860"/>
                      <a:pt x="5146" y="17401"/>
                      <a:pt x="5291" y="17401"/>
                    </a:cubicBezTo>
                    <a:close/>
                    <a:moveTo>
                      <a:pt x="14280" y="17012"/>
                    </a:moveTo>
                    <a:lnTo>
                      <a:pt x="14556" y="17295"/>
                    </a:lnTo>
                    <a:lnTo>
                      <a:pt x="15490" y="17239"/>
                    </a:lnTo>
                    <a:lnTo>
                      <a:pt x="14111" y="19999"/>
                    </a:lnTo>
                    <a:lnTo>
                      <a:pt x="13685" y="19252"/>
                    </a:lnTo>
                    <a:lnTo>
                      <a:pt x="12393" y="19359"/>
                    </a:lnTo>
                    <a:lnTo>
                      <a:pt x="12121" y="19463"/>
                    </a:lnTo>
                    <a:cubicBezTo>
                      <a:pt x="12003" y="19182"/>
                      <a:pt x="11880" y="18903"/>
                      <a:pt x="11765" y="18619"/>
                    </a:cubicBezTo>
                    <a:lnTo>
                      <a:pt x="12602" y="18313"/>
                    </a:lnTo>
                    <a:lnTo>
                      <a:pt x="12219" y="17969"/>
                    </a:lnTo>
                    <a:cubicBezTo>
                      <a:pt x="12904" y="17645"/>
                      <a:pt x="13591" y="17325"/>
                      <a:pt x="14280" y="17012"/>
                    </a:cubicBezTo>
                    <a:close/>
                    <a:moveTo>
                      <a:pt x="11426" y="18743"/>
                    </a:moveTo>
                    <a:cubicBezTo>
                      <a:pt x="11536" y="19030"/>
                      <a:pt x="11660" y="19311"/>
                      <a:pt x="11780" y="19593"/>
                    </a:cubicBezTo>
                    <a:lnTo>
                      <a:pt x="10657" y="20020"/>
                    </a:lnTo>
                    <a:lnTo>
                      <a:pt x="9763" y="20126"/>
                    </a:lnTo>
                    <a:lnTo>
                      <a:pt x="9556" y="19427"/>
                    </a:lnTo>
                    <a:lnTo>
                      <a:pt x="11426" y="18743"/>
                    </a:lnTo>
                    <a:close/>
                    <a:moveTo>
                      <a:pt x="8497" y="17782"/>
                    </a:moveTo>
                    <a:lnTo>
                      <a:pt x="9035" y="19830"/>
                    </a:lnTo>
                    <a:lnTo>
                      <a:pt x="8599" y="20283"/>
                    </a:lnTo>
                    <a:lnTo>
                      <a:pt x="8138" y="19985"/>
                    </a:lnTo>
                    <a:lnTo>
                      <a:pt x="7997" y="18486"/>
                    </a:lnTo>
                    <a:lnTo>
                      <a:pt x="8497" y="17782"/>
                    </a:lnTo>
                    <a:close/>
                    <a:moveTo>
                      <a:pt x="17067" y="13881"/>
                    </a:moveTo>
                    <a:lnTo>
                      <a:pt x="19326" y="14746"/>
                    </a:lnTo>
                    <a:lnTo>
                      <a:pt x="19399" y="18649"/>
                    </a:lnTo>
                    <a:lnTo>
                      <a:pt x="18432" y="20683"/>
                    </a:lnTo>
                    <a:lnTo>
                      <a:pt x="15191" y="19069"/>
                    </a:lnTo>
                    <a:lnTo>
                      <a:pt x="17067" y="13881"/>
                    </a:lnTo>
                    <a:close/>
                    <a:moveTo>
                      <a:pt x="4069" y="19410"/>
                    </a:moveTo>
                    <a:lnTo>
                      <a:pt x="4430" y="20409"/>
                    </a:lnTo>
                    <a:lnTo>
                      <a:pt x="3711" y="20779"/>
                    </a:lnTo>
                    <a:lnTo>
                      <a:pt x="3711" y="20779"/>
                    </a:lnTo>
                    <a:lnTo>
                      <a:pt x="3863" y="19554"/>
                    </a:lnTo>
                    <a:lnTo>
                      <a:pt x="4069" y="19410"/>
                    </a:lnTo>
                    <a:close/>
                    <a:moveTo>
                      <a:pt x="17521" y="21527"/>
                    </a:moveTo>
                    <a:cubicBezTo>
                      <a:pt x="17595" y="21527"/>
                      <a:pt x="17652" y="21534"/>
                      <a:pt x="17683" y="21552"/>
                    </a:cubicBezTo>
                    <a:cubicBezTo>
                      <a:pt x="17746" y="21588"/>
                      <a:pt x="17800" y="21707"/>
                      <a:pt x="17846" y="21844"/>
                    </a:cubicBezTo>
                    <a:lnTo>
                      <a:pt x="17482" y="22538"/>
                    </a:lnTo>
                    <a:lnTo>
                      <a:pt x="16994" y="22724"/>
                    </a:lnTo>
                    <a:lnTo>
                      <a:pt x="16516" y="21677"/>
                    </a:lnTo>
                    <a:cubicBezTo>
                      <a:pt x="16516" y="21677"/>
                      <a:pt x="17186" y="21527"/>
                      <a:pt x="17521" y="21527"/>
                    </a:cubicBezTo>
                    <a:close/>
                    <a:moveTo>
                      <a:pt x="6291" y="18852"/>
                    </a:moveTo>
                    <a:lnTo>
                      <a:pt x="8061" y="20747"/>
                    </a:lnTo>
                    <a:cubicBezTo>
                      <a:pt x="8061" y="20747"/>
                      <a:pt x="10518" y="20187"/>
                      <a:pt x="11747" y="19907"/>
                    </a:cubicBezTo>
                    <a:cubicBezTo>
                      <a:pt x="11819" y="19891"/>
                      <a:pt x="11882" y="19883"/>
                      <a:pt x="11937" y="19883"/>
                    </a:cubicBezTo>
                    <a:cubicBezTo>
                      <a:pt x="12817" y="19883"/>
                      <a:pt x="11581" y="21912"/>
                      <a:pt x="11453" y="23451"/>
                    </a:cubicBezTo>
                    <a:cubicBezTo>
                      <a:pt x="11408" y="24002"/>
                      <a:pt x="10956" y="24184"/>
                      <a:pt x="10376" y="24184"/>
                    </a:cubicBezTo>
                    <a:cubicBezTo>
                      <a:pt x="9233" y="24184"/>
                      <a:pt x="7595" y="23475"/>
                      <a:pt x="7595" y="23475"/>
                    </a:cubicBezTo>
                    <a:lnTo>
                      <a:pt x="4136" y="21589"/>
                    </a:lnTo>
                    <a:lnTo>
                      <a:pt x="6291" y="18852"/>
                    </a:lnTo>
                    <a:close/>
                    <a:moveTo>
                      <a:pt x="6587" y="23727"/>
                    </a:moveTo>
                    <a:lnTo>
                      <a:pt x="8708" y="26032"/>
                    </a:lnTo>
                    <a:lnTo>
                      <a:pt x="8444" y="26486"/>
                    </a:lnTo>
                    <a:cubicBezTo>
                      <a:pt x="8444" y="26486"/>
                      <a:pt x="6268" y="24912"/>
                      <a:pt x="6058" y="24635"/>
                    </a:cubicBezTo>
                    <a:cubicBezTo>
                      <a:pt x="5849" y="24359"/>
                      <a:pt x="6587" y="23727"/>
                      <a:pt x="6587" y="23727"/>
                    </a:cubicBezTo>
                    <a:close/>
                    <a:moveTo>
                      <a:pt x="14523" y="23308"/>
                    </a:moveTo>
                    <a:lnTo>
                      <a:pt x="15088" y="24302"/>
                    </a:lnTo>
                    <a:lnTo>
                      <a:pt x="15471" y="25365"/>
                    </a:lnTo>
                    <a:lnTo>
                      <a:pt x="13658" y="26640"/>
                    </a:lnTo>
                    <a:lnTo>
                      <a:pt x="12516" y="25515"/>
                    </a:lnTo>
                    <a:lnTo>
                      <a:pt x="12904" y="24383"/>
                    </a:lnTo>
                    <a:lnTo>
                      <a:pt x="14523" y="23308"/>
                    </a:lnTo>
                    <a:close/>
                    <a:moveTo>
                      <a:pt x="15967" y="25426"/>
                    </a:moveTo>
                    <a:lnTo>
                      <a:pt x="14985" y="27301"/>
                    </a:lnTo>
                    <a:cubicBezTo>
                      <a:pt x="14912" y="27045"/>
                      <a:pt x="14841" y="26788"/>
                      <a:pt x="14779" y="26527"/>
                    </a:cubicBezTo>
                    <a:lnTo>
                      <a:pt x="15967" y="25426"/>
                    </a:lnTo>
                    <a:close/>
                    <a:moveTo>
                      <a:pt x="11173" y="24437"/>
                    </a:moveTo>
                    <a:cubicBezTo>
                      <a:pt x="11442" y="24523"/>
                      <a:pt x="11715" y="24600"/>
                      <a:pt x="11983" y="24690"/>
                    </a:cubicBezTo>
                    <a:lnTo>
                      <a:pt x="11525" y="25555"/>
                    </a:lnTo>
                    <a:lnTo>
                      <a:pt x="12039" y="25467"/>
                    </a:lnTo>
                    <a:lnTo>
                      <a:pt x="12039" y="25467"/>
                    </a:lnTo>
                    <a:cubicBezTo>
                      <a:pt x="11712" y="26221"/>
                      <a:pt x="11380" y="26974"/>
                      <a:pt x="11043" y="27724"/>
                    </a:cubicBezTo>
                    <a:lnTo>
                      <a:pt x="10649" y="27765"/>
                    </a:lnTo>
                    <a:lnTo>
                      <a:pt x="9959" y="28547"/>
                    </a:lnTo>
                    <a:lnTo>
                      <a:pt x="9288" y="25686"/>
                    </a:lnTo>
                    <a:lnTo>
                      <a:pt x="10091" y="25823"/>
                    </a:lnTo>
                    <a:lnTo>
                      <a:pt x="11026" y="24721"/>
                    </a:lnTo>
                    <a:lnTo>
                      <a:pt x="11173" y="24437"/>
                    </a:lnTo>
                    <a:close/>
                    <a:moveTo>
                      <a:pt x="4239" y="24169"/>
                    </a:moveTo>
                    <a:lnTo>
                      <a:pt x="4042" y="28602"/>
                    </a:lnTo>
                    <a:lnTo>
                      <a:pt x="2923" y="29764"/>
                    </a:lnTo>
                    <a:lnTo>
                      <a:pt x="2666" y="29260"/>
                    </a:lnTo>
                    <a:lnTo>
                      <a:pt x="3193" y="24987"/>
                    </a:lnTo>
                    <a:lnTo>
                      <a:pt x="4239" y="24169"/>
                    </a:lnTo>
                    <a:close/>
                    <a:moveTo>
                      <a:pt x="10876" y="28363"/>
                    </a:moveTo>
                    <a:lnTo>
                      <a:pt x="11607" y="29738"/>
                    </a:lnTo>
                    <a:lnTo>
                      <a:pt x="10756" y="30557"/>
                    </a:lnTo>
                    <a:lnTo>
                      <a:pt x="9939" y="29465"/>
                    </a:lnTo>
                    <a:lnTo>
                      <a:pt x="10876" y="28363"/>
                    </a:lnTo>
                    <a:close/>
                    <a:moveTo>
                      <a:pt x="7157" y="26794"/>
                    </a:moveTo>
                    <a:cubicBezTo>
                      <a:pt x="7157" y="26794"/>
                      <a:pt x="7701" y="27782"/>
                      <a:pt x="7654" y="27959"/>
                    </a:cubicBezTo>
                    <a:cubicBezTo>
                      <a:pt x="7616" y="28106"/>
                      <a:pt x="6470" y="30548"/>
                      <a:pt x="6470" y="30548"/>
                    </a:cubicBezTo>
                    <a:lnTo>
                      <a:pt x="4899" y="30628"/>
                    </a:lnTo>
                    <a:cubicBezTo>
                      <a:pt x="4899" y="30628"/>
                      <a:pt x="4547" y="29958"/>
                      <a:pt x="4503" y="29746"/>
                    </a:cubicBezTo>
                    <a:cubicBezTo>
                      <a:pt x="4458" y="29535"/>
                      <a:pt x="5648" y="26875"/>
                      <a:pt x="5648" y="26875"/>
                    </a:cubicBezTo>
                    <a:lnTo>
                      <a:pt x="7157" y="26794"/>
                    </a:lnTo>
                    <a:close/>
                    <a:moveTo>
                      <a:pt x="7227" y="30575"/>
                    </a:moveTo>
                    <a:cubicBezTo>
                      <a:pt x="7260" y="30575"/>
                      <a:pt x="7286" y="30578"/>
                      <a:pt x="7300" y="30586"/>
                    </a:cubicBezTo>
                    <a:cubicBezTo>
                      <a:pt x="7378" y="30630"/>
                      <a:pt x="7430" y="30953"/>
                      <a:pt x="7430" y="30953"/>
                    </a:cubicBezTo>
                    <a:lnTo>
                      <a:pt x="6986" y="31122"/>
                    </a:lnTo>
                    <a:lnTo>
                      <a:pt x="6767" y="30643"/>
                    </a:lnTo>
                    <a:cubicBezTo>
                      <a:pt x="6767" y="30643"/>
                      <a:pt x="7075" y="30575"/>
                      <a:pt x="7227" y="30575"/>
                    </a:cubicBezTo>
                    <a:close/>
                    <a:moveTo>
                      <a:pt x="3528" y="30177"/>
                    </a:moveTo>
                    <a:lnTo>
                      <a:pt x="3829" y="30705"/>
                    </a:lnTo>
                    <a:lnTo>
                      <a:pt x="4032" y="31270"/>
                    </a:lnTo>
                    <a:lnTo>
                      <a:pt x="3068" y="31948"/>
                    </a:lnTo>
                    <a:lnTo>
                      <a:pt x="2460" y="31350"/>
                    </a:lnTo>
                    <a:lnTo>
                      <a:pt x="2668" y="30748"/>
                    </a:lnTo>
                    <a:lnTo>
                      <a:pt x="3528" y="30177"/>
                    </a:lnTo>
                    <a:close/>
                    <a:moveTo>
                      <a:pt x="11906" y="32080"/>
                    </a:moveTo>
                    <a:lnTo>
                      <a:pt x="12286" y="32449"/>
                    </a:lnTo>
                    <a:lnTo>
                      <a:pt x="12020" y="32956"/>
                    </a:lnTo>
                    <a:lnTo>
                      <a:pt x="11021" y="32482"/>
                    </a:lnTo>
                    <a:lnTo>
                      <a:pt x="11906" y="32080"/>
                    </a:lnTo>
                    <a:close/>
                    <a:moveTo>
                      <a:pt x="5001" y="30910"/>
                    </a:moveTo>
                    <a:lnTo>
                      <a:pt x="6418" y="31184"/>
                    </a:lnTo>
                    <a:cubicBezTo>
                      <a:pt x="6418" y="31184"/>
                      <a:pt x="6142" y="32248"/>
                      <a:pt x="6067" y="32389"/>
                    </a:cubicBezTo>
                    <a:cubicBezTo>
                      <a:pt x="6048" y="32425"/>
                      <a:pt x="6007" y="32439"/>
                      <a:pt x="5956" y="32439"/>
                    </a:cubicBezTo>
                    <a:cubicBezTo>
                      <a:pt x="5806" y="32439"/>
                      <a:pt x="5572" y="32322"/>
                      <a:pt x="5572" y="32322"/>
                    </a:cubicBezTo>
                    <a:lnTo>
                      <a:pt x="5236" y="32259"/>
                    </a:lnTo>
                    <a:lnTo>
                      <a:pt x="5024" y="32891"/>
                    </a:lnTo>
                    <a:lnTo>
                      <a:pt x="3925" y="33322"/>
                    </a:lnTo>
                    <a:cubicBezTo>
                      <a:pt x="3925" y="33322"/>
                      <a:pt x="3573" y="32652"/>
                      <a:pt x="3465" y="32441"/>
                    </a:cubicBezTo>
                    <a:cubicBezTo>
                      <a:pt x="3358" y="32229"/>
                      <a:pt x="3905" y="32049"/>
                      <a:pt x="3905" y="32049"/>
                    </a:cubicBezTo>
                    <a:cubicBezTo>
                      <a:pt x="3905" y="32049"/>
                      <a:pt x="4469" y="31656"/>
                      <a:pt x="4669" y="31514"/>
                    </a:cubicBezTo>
                    <a:cubicBezTo>
                      <a:pt x="4869" y="31371"/>
                      <a:pt x="5001" y="30910"/>
                      <a:pt x="5001" y="30910"/>
                    </a:cubicBezTo>
                    <a:close/>
                    <a:moveTo>
                      <a:pt x="7792" y="32585"/>
                    </a:moveTo>
                    <a:cubicBezTo>
                      <a:pt x="7924" y="32585"/>
                      <a:pt x="8222" y="33006"/>
                      <a:pt x="8222" y="33006"/>
                    </a:cubicBezTo>
                    <a:lnTo>
                      <a:pt x="8123" y="33167"/>
                    </a:lnTo>
                    <a:lnTo>
                      <a:pt x="7312" y="33365"/>
                    </a:lnTo>
                    <a:cubicBezTo>
                      <a:pt x="7311" y="33365"/>
                      <a:pt x="7670" y="32817"/>
                      <a:pt x="7742" y="32624"/>
                    </a:cubicBezTo>
                    <a:cubicBezTo>
                      <a:pt x="7752" y="32597"/>
                      <a:pt x="7770" y="32585"/>
                      <a:pt x="7792" y="32585"/>
                    </a:cubicBezTo>
                    <a:close/>
                    <a:moveTo>
                      <a:pt x="2308" y="32175"/>
                    </a:moveTo>
                    <a:lnTo>
                      <a:pt x="2839" y="32833"/>
                    </a:lnTo>
                    <a:lnTo>
                      <a:pt x="3208" y="33291"/>
                    </a:lnTo>
                    <a:cubicBezTo>
                      <a:pt x="3208" y="33291"/>
                      <a:pt x="2426" y="33650"/>
                      <a:pt x="2233" y="33722"/>
                    </a:cubicBezTo>
                    <a:cubicBezTo>
                      <a:pt x="2203" y="33733"/>
                      <a:pt x="2158" y="33764"/>
                      <a:pt x="2106" y="33806"/>
                    </a:cubicBezTo>
                    <a:lnTo>
                      <a:pt x="2308" y="32175"/>
                    </a:lnTo>
                    <a:close/>
                    <a:moveTo>
                      <a:pt x="9344" y="28376"/>
                    </a:moveTo>
                    <a:lnTo>
                      <a:pt x="10911" y="34146"/>
                    </a:lnTo>
                    <a:lnTo>
                      <a:pt x="9579" y="33769"/>
                    </a:lnTo>
                    <a:lnTo>
                      <a:pt x="8311" y="32621"/>
                    </a:lnTo>
                    <a:lnTo>
                      <a:pt x="7479" y="30315"/>
                    </a:lnTo>
                    <a:lnTo>
                      <a:pt x="9344" y="28376"/>
                    </a:lnTo>
                    <a:close/>
                    <a:moveTo>
                      <a:pt x="5994" y="33502"/>
                    </a:moveTo>
                    <a:lnTo>
                      <a:pt x="6898" y="33560"/>
                    </a:lnTo>
                    <a:lnTo>
                      <a:pt x="6646" y="34878"/>
                    </a:lnTo>
                    <a:lnTo>
                      <a:pt x="5974" y="35460"/>
                    </a:lnTo>
                    <a:lnTo>
                      <a:pt x="5994" y="33502"/>
                    </a:lnTo>
                    <a:close/>
                    <a:moveTo>
                      <a:pt x="8034" y="33579"/>
                    </a:moveTo>
                    <a:lnTo>
                      <a:pt x="8743" y="34460"/>
                    </a:lnTo>
                    <a:lnTo>
                      <a:pt x="7823" y="35739"/>
                    </a:lnTo>
                    <a:cubicBezTo>
                      <a:pt x="7823" y="35739"/>
                      <a:pt x="6973" y="34294"/>
                      <a:pt x="7020" y="34116"/>
                    </a:cubicBezTo>
                    <a:cubicBezTo>
                      <a:pt x="7065" y="33939"/>
                      <a:pt x="8034" y="33579"/>
                      <a:pt x="8034" y="33579"/>
                    </a:cubicBezTo>
                    <a:close/>
                    <a:moveTo>
                      <a:pt x="6857" y="35320"/>
                    </a:moveTo>
                    <a:lnTo>
                      <a:pt x="8021" y="36374"/>
                    </a:lnTo>
                    <a:lnTo>
                      <a:pt x="7209" y="37865"/>
                    </a:lnTo>
                    <a:cubicBezTo>
                      <a:pt x="7209" y="37865"/>
                      <a:pt x="6279" y="36633"/>
                      <a:pt x="6136" y="36457"/>
                    </a:cubicBezTo>
                    <a:cubicBezTo>
                      <a:pt x="5995" y="36281"/>
                      <a:pt x="6857" y="35320"/>
                      <a:pt x="6857" y="35320"/>
                    </a:cubicBezTo>
                    <a:close/>
                    <a:moveTo>
                      <a:pt x="1212" y="41058"/>
                    </a:moveTo>
                    <a:lnTo>
                      <a:pt x="1821" y="41328"/>
                    </a:lnTo>
                    <a:lnTo>
                      <a:pt x="1922" y="42000"/>
                    </a:lnTo>
                    <a:lnTo>
                      <a:pt x="1620" y="41860"/>
                    </a:lnTo>
                    <a:lnTo>
                      <a:pt x="1193" y="41216"/>
                    </a:lnTo>
                    <a:lnTo>
                      <a:pt x="1212" y="41058"/>
                    </a:lnTo>
                    <a:close/>
                    <a:moveTo>
                      <a:pt x="5185" y="33176"/>
                    </a:moveTo>
                    <a:lnTo>
                      <a:pt x="5057" y="38488"/>
                    </a:lnTo>
                    <a:lnTo>
                      <a:pt x="3310" y="42571"/>
                    </a:lnTo>
                    <a:lnTo>
                      <a:pt x="1354" y="39918"/>
                    </a:lnTo>
                    <a:lnTo>
                      <a:pt x="2008" y="34603"/>
                    </a:lnTo>
                    <a:lnTo>
                      <a:pt x="5185" y="33176"/>
                    </a:lnTo>
                    <a:close/>
                    <a:moveTo>
                      <a:pt x="9514" y="37336"/>
                    </a:moveTo>
                    <a:lnTo>
                      <a:pt x="9563" y="37643"/>
                    </a:lnTo>
                    <a:lnTo>
                      <a:pt x="6669" y="43163"/>
                    </a:lnTo>
                    <a:lnTo>
                      <a:pt x="6994" y="41011"/>
                    </a:lnTo>
                    <a:lnTo>
                      <a:pt x="7031" y="38507"/>
                    </a:lnTo>
                    <a:lnTo>
                      <a:pt x="9514" y="37336"/>
                    </a:lnTo>
                    <a:close/>
                    <a:moveTo>
                      <a:pt x="1135" y="41687"/>
                    </a:moveTo>
                    <a:cubicBezTo>
                      <a:pt x="1346" y="41917"/>
                      <a:pt x="1557" y="42639"/>
                      <a:pt x="1557" y="42639"/>
                    </a:cubicBezTo>
                    <a:cubicBezTo>
                      <a:pt x="1557" y="42639"/>
                      <a:pt x="1248" y="42938"/>
                      <a:pt x="946" y="43222"/>
                    </a:cubicBezTo>
                    <a:lnTo>
                      <a:pt x="1135" y="41687"/>
                    </a:lnTo>
                    <a:close/>
                    <a:moveTo>
                      <a:pt x="2394" y="42205"/>
                    </a:moveTo>
                    <a:cubicBezTo>
                      <a:pt x="2681" y="42205"/>
                      <a:pt x="3405" y="42981"/>
                      <a:pt x="3405" y="42981"/>
                    </a:cubicBezTo>
                    <a:lnTo>
                      <a:pt x="3233" y="43548"/>
                    </a:lnTo>
                    <a:cubicBezTo>
                      <a:pt x="3233" y="43548"/>
                      <a:pt x="2878" y="43527"/>
                      <a:pt x="2481" y="43527"/>
                    </a:cubicBezTo>
                    <a:cubicBezTo>
                      <a:pt x="2040" y="43527"/>
                      <a:pt x="1548" y="43553"/>
                      <a:pt x="1440" y="43666"/>
                    </a:cubicBezTo>
                    <a:cubicBezTo>
                      <a:pt x="1426" y="43681"/>
                      <a:pt x="1417" y="43688"/>
                      <a:pt x="1412" y="43688"/>
                    </a:cubicBezTo>
                    <a:cubicBezTo>
                      <a:pt x="1359" y="43688"/>
                      <a:pt x="2144" y="42476"/>
                      <a:pt x="2309" y="42245"/>
                    </a:cubicBezTo>
                    <a:cubicBezTo>
                      <a:pt x="2329" y="42218"/>
                      <a:pt x="2358" y="42205"/>
                      <a:pt x="2394" y="42205"/>
                    </a:cubicBezTo>
                    <a:close/>
                    <a:moveTo>
                      <a:pt x="4731" y="44512"/>
                    </a:moveTo>
                    <a:lnTo>
                      <a:pt x="4731" y="44512"/>
                    </a:lnTo>
                    <a:cubicBezTo>
                      <a:pt x="4731" y="44512"/>
                      <a:pt x="3527" y="48835"/>
                      <a:pt x="3082" y="49737"/>
                    </a:cubicBezTo>
                    <a:lnTo>
                      <a:pt x="212" y="49182"/>
                    </a:lnTo>
                    <a:lnTo>
                      <a:pt x="774" y="44618"/>
                    </a:lnTo>
                    <a:lnTo>
                      <a:pt x="4731" y="44512"/>
                    </a:lnTo>
                    <a:close/>
                    <a:moveTo>
                      <a:pt x="10521" y="0"/>
                    </a:moveTo>
                    <a:cubicBezTo>
                      <a:pt x="10288" y="0"/>
                      <a:pt x="10118" y="77"/>
                      <a:pt x="10028" y="249"/>
                    </a:cubicBezTo>
                    <a:cubicBezTo>
                      <a:pt x="9137" y="1946"/>
                      <a:pt x="3793" y="13201"/>
                      <a:pt x="3793" y="13201"/>
                    </a:cubicBezTo>
                    <a:lnTo>
                      <a:pt x="0" y="49994"/>
                    </a:lnTo>
                    <a:lnTo>
                      <a:pt x="2888" y="50620"/>
                    </a:lnTo>
                    <a:lnTo>
                      <a:pt x="20209" y="18187"/>
                    </a:lnTo>
                    <a:lnTo>
                      <a:pt x="19643" y="6097"/>
                    </a:lnTo>
                    <a:cubicBezTo>
                      <a:pt x="19643" y="6097"/>
                      <a:pt x="12593" y="0"/>
                      <a:pt x="10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5" name="Google Shape;48985;p33"/>
              <p:cNvSpPr/>
              <p:nvPr/>
            </p:nvSpPr>
            <p:spPr>
              <a:xfrm>
                <a:off x="7003527" y="4417709"/>
                <a:ext cx="118336" cy="238307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5828" extrusionOk="0">
                    <a:moveTo>
                      <a:pt x="2845" y="1"/>
                    </a:moveTo>
                    <a:lnTo>
                      <a:pt x="362" y="1172"/>
                    </a:lnTo>
                    <a:lnTo>
                      <a:pt x="325" y="3676"/>
                    </a:lnTo>
                    <a:lnTo>
                      <a:pt x="0" y="5828"/>
                    </a:lnTo>
                    <a:lnTo>
                      <a:pt x="2894" y="308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6" name="Google Shape;48986;p33"/>
              <p:cNvSpPr/>
              <p:nvPr/>
            </p:nvSpPr>
            <p:spPr>
              <a:xfrm>
                <a:off x="7242570" y="3844104"/>
                <a:ext cx="120912" cy="136286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3333" extrusionOk="0">
                    <a:moveTo>
                      <a:pt x="2008" y="1"/>
                    </a:moveTo>
                    <a:lnTo>
                      <a:pt x="389" y="1076"/>
                    </a:lnTo>
                    <a:lnTo>
                      <a:pt x="1" y="2208"/>
                    </a:lnTo>
                    <a:lnTo>
                      <a:pt x="1143" y="3333"/>
                    </a:lnTo>
                    <a:lnTo>
                      <a:pt x="2956" y="2058"/>
                    </a:lnTo>
                    <a:lnTo>
                      <a:pt x="2573" y="995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7" name="Google Shape;48987;p33"/>
              <p:cNvSpPr/>
              <p:nvPr/>
            </p:nvSpPr>
            <p:spPr>
              <a:xfrm>
                <a:off x="7335104" y="3930709"/>
                <a:ext cx="48659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877" extrusionOk="0">
                    <a:moveTo>
                      <a:pt x="1190" y="1"/>
                    </a:moveTo>
                    <a:lnTo>
                      <a:pt x="1" y="1102"/>
                    </a:lnTo>
                    <a:cubicBezTo>
                      <a:pt x="63" y="1363"/>
                      <a:pt x="134" y="1620"/>
                      <a:pt x="207" y="1876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8" name="Google Shape;48988;p33"/>
              <p:cNvSpPr/>
              <p:nvPr/>
            </p:nvSpPr>
            <p:spPr>
              <a:xfrm>
                <a:off x="7110577" y="3890309"/>
                <a:ext cx="112611" cy="16809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4111" extrusionOk="0">
                    <a:moveTo>
                      <a:pt x="1886" y="0"/>
                    </a:moveTo>
                    <a:lnTo>
                      <a:pt x="1739" y="284"/>
                    </a:lnTo>
                    <a:lnTo>
                      <a:pt x="804" y="1386"/>
                    </a:lnTo>
                    <a:lnTo>
                      <a:pt x="1" y="1249"/>
                    </a:lnTo>
                    <a:lnTo>
                      <a:pt x="672" y="4110"/>
                    </a:lnTo>
                    <a:lnTo>
                      <a:pt x="1362" y="3328"/>
                    </a:lnTo>
                    <a:lnTo>
                      <a:pt x="1756" y="3287"/>
                    </a:lnTo>
                    <a:cubicBezTo>
                      <a:pt x="2093" y="2537"/>
                      <a:pt x="2426" y="1784"/>
                      <a:pt x="2753" y="1030"/>
                    </a:cubicBezTo>
                    <a:lnTo>
                      <a:pt x="2753" y="1030"/>
                    </a:lnTo>
                    <a:lnTo>
                      <a:pt x="2238" y="1118"/>
                    </a:lnTo>
                    <a:lnTo>
                      <a:pt x="2696" y="253"/>
                    </a:lnTo>
                    <a:cubicBezTo>
                      <a:pt x="2428" y="163"/>
                      <a:pt x="2155" y="86"/>
                      <a:pt x="1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89" name="Google Shape;48989;p33"/>
              <p:cNvSpPr/>
              <p:nvPr/>
            </p:nvSpPr>
            <p:spPr>
              <a:xfrm>
                <a:off x="7406171" y="3771278"/>
                <a:ext cx="54384" cy="4898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98" extrusionOk="0">
                    <a:moveTo>
                      <a:pt x="1005" y="1"/>
                    </a:moveTo>
                    <a:cubicBezTo>
                      <a:pt x="670" y="1"/>
                      <a:pt x="0" y="151"/>
                      <a:pt x="0" y="151"/>
                    </a:cubicBezTo>
                    <a:lnTo>
                      <a:pt x="478" y="1198"/>
                    </a:lnTo>
                    <a:lnTo>
                      <a:pt x="966" y="1012"/>
                    </a:lnTo>
                    <a:lnTo>
                      <a:pt x="1330" y="318"/>
                    </a:lnTo>
                    <a:cubicBezTo>
                      <a:pt x="1284" y="181"/>
                      <a:pt x="1230" y="62"/>
                      <a:pt x="1167" y="26"/>
                    </a:cubicBezTo>
                    <a:cubicBezTo>
                      <a:pt x="1136" y="8"/>
                      <a:pt x="1079" y="1"/>
                      <a:pt x="10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0" name="Google Shape;48990;p33"/>
              <p:cNvSpPr/>
              <p:nvPr/>
            </p:nvSpPr>
            <p:spPr>
              <a:xfrm>
                <a:off x="7181480" y="4202832"/>
                <a:ext cx="51726" cy="3582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876" extrusionOk="0">
                    <a:moveTo>
                      <a:pt x="885" y="0"/>
                    </a:moveTo>
                    <a:lnTo>
                      <a:pt x="0" y="402"/>
                    </a:lnTo>
                    <a:lnTo>
                      <a:pt x="999" y="876"/>
                    </a:lnTo>
                    <a:lnTo>
                      <a:pt x="1265" y="369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1" name="Google Shape;48991;p33"/>
              <p:cNvSpPr/>
              <p:nvPr/>
            </p:nvSpPr>
            <p:spPr>
              <a:xfrm>
                <a:off x="6908090" y="3243593"/>
                <a:ext cx="183678" cy="318206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782" extrusionOk="0">
                    <a:moveTo>
                      <a:pt x="4491" y="0"/>
                    </a:moveTo>
                    <a:lnTo>
                      <a:pt x="2440" y="987"/>
                    </a:lnTo>
                    <a:cubicBezTo>
                      <a:pt x="1207" y="3597"/>
                      <a:pt x="157" y="5834"/>
                      <a:pt x="157" y="5834"/>
                    </a:cubicBezTo>
                    <a:lnTo>
                      <a:pt x="1" y="7093"/>
                    </a:lnTo>
                    <a:lnTo>
                      <a:pt x="1409" y="7781"/>
                    </a:lnTo>
                    <a:lnTo>
                      <a:pt x="3750" y="6265"/>
                    </a:lnTo>
                    <a:lnTo>
                      <a:pt x="4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2" name="Google Shape;48992;p33"/>
              <p:cNvSpPr/>
              <p:nvPr/>
            </p:nvSpPr>
            <p:spPr>
              <a:xfrm>
                <a:off x="7083998" y="3002669"/>
                <a:ext cx="213773" cy="25629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268" extrusionOk="0">
                    <a:moveTo>
                      <a:pt x="3110" y="1"/>
                    </a:moveTo>
                    <a:cubicBezTo>
                      <a:pt x="2716" y="147"/>
                      <a:pt x="1682" y="751"/>
                      <a:pt x="792" y="1290"/>
                    </a:cubicBezTo>
                    <a:cubicBezTo>
                      <a:pt x="549" y="1797"/>
                      <a:pt x="282" y="2358"/>
                      <a:pt x="1" y="2948"/>
                    </a:cubicBezTo>
                    <a:lnTo>
                      <a:pt x="3073" y="6267"/>
                    </a:lnTo>
                    <a:lnTo>
                      <a:pt x="5228" y="3529"/>
                    </a:lnTo>
                    <a:lnTo>
                      <a:pt x="31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3" name="Google Shape;48993;p33"/>
              <p:cNvSpPr/>
              <p:nvPr/>
            </p:nvSpPr>
            <p:spPr>
              <a:xfrm>
                <a:off x="7129468" y="3382537"/>
                <a:ext cx="201342" cy="133506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3265" extrusionOk="0">
                    <a:moveTo>
                      <a:pt x="1" y="0"/>
                    </a:moveTo>
                    <a:lnTo>
                      <a:pt x="694" y="3265"/>
                    </a:lnTo>
                    <a:lnTo>
                      <a:pt x="3588" y="3247"/>
                    </a:lnTo>
                    <a:cubicBezTo>
                      <a:pt x="3588" y="3247"/>
                      <a:pt x="4924" y="1612"/>
                      <a:pt x="3732" y="1612"/>
                    </a:cubicBezTo>
                    <a:cubicBezTo>
                      <a:pt x="3729" y="1612"/>
                      <a:pt x="3727" y="1612"/>
                      <a:pt x="3724" y="1612"/>
                    </a:cubicBezTo>
                    <a:cubicBezTo>
                      <a:pt x="3721" y="1612"/>
                      <a:pt x="3719" y="1612"/>
                      <a:pt x="3716" y="1612"/>
                    </a:cubicBezTo>
                    <a:cubicBezTo>
                      <a:pt x="2507" y="161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4" name="Google Shape;48994;p33"/>
              <p:cNvSpPr/>
              <p:nvPr/>
            </p:nvSpPr>
            <p:spPr>
              <a:xfrm>
                <a:off x="6899953" y="3661898"/>
                <a:ext cx="354966" cy="21810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5334" extrusionOk="0">
                    <a:moveTo>
                      <a:pt x="2155" y="1"/>
                    </a:moveTo>
                    <a:lnTo>
                      <a:pt x="0" y="2738"/>
                    </a:lnTo>
                    <a:lnTo>
                      <a:pt x="3459" y="4624"/>
                    </a:lnTo>
                    <a:cubicBezTo>
                      <a:pt x="3459" y="4624"/>
                      <a:pt x="5097" y="5333"/>
                      <a:pt x="6240" y="5333"/>
                    </a:cubicBezTo>
                    <a:cubicBezTo>
                      <a:pt x="6820" y="5333"/>
                      <a:pt x="7272" y="5151"/>
                      <a:pt x="7317" y="4600"/>
                    </a:cubicBezTo>
                    <a:cubicBezTo>
                      <a:pt x="7445" y="3061"/>
                      <a:pt x="8681" y="1032"/>
                      <a:pt x="7801" y="1032"/>
                    </a:cubicBezTo>
                    <a:cubicBezTo>
                      <a:pt x="7746" y="1032"/>
                      <a:pt x="7683" y="1040"/>
                      <a:pt x="7611" y="1056"/>
                    </a:cubicBezTo>
                    <a:cubicBezTo>
                      <a:pt x="6382" y="1336"/>
                      <a:pt x="3925" y="1896"/>
                      <a:pt x="3925" y="1896"/>
                    </a:cubicBezTo>
                    <a:lnTo>
                      <a:pt x="21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5" name="Google Shape;48995;p33"/>
              <p:cNvSpPr/>
              <p:nvPr/>
            </p:nvSpPr>
            <p:spPr>
              <a:xfrm>
                <a:off x="7092217" y="3593939"/>
                <a:ext cx="134365" cy="784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918" extrusionOk="0">
                    <a:moveTo>
                      <a:pt x="1930" y="0"/>
                    </a:moveTo>
                    <a:lnTo>
                      <a:pt x="0" y="12"/>
                    </a:lnTo>
                    <a:lnTo>
                      <a:pt x="324" y="1917"/>
                    </a:lnTo>
                    <a:lnTo>
                      <a:pt x="3286" y="1082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6" name="Google Shape;48996;p33"/>
              <p:cNvSpPr/>
              <p:nvPr/>
            </p:nvSpPr>
            <p:spPr>
              <a:xfrm>
                <a:off x="7351951" y="3458674"/>
                <a:ext cx="172106" cy="278216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6804" extrusionOk="0">
                    <a:moveTo>
                      <a:pt x="1877" y="0"/>
                    </a:moveTo>
                    <a:lnTo>
                      <a:pt x="1" y="5188"/>
                    </a:lnTo>
                    <a:lnTo>
                      <a:pt x="3242" y="6803"/>
                    </a:lnTo>
                    <a:lnTo>
                      <a:pt x="4209" y="4768"/>
                    </a:lnTo>
                    <a:lnTo>
                      <a:pt x="4136" y="864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7" name="Google Shape;48997;p33"/>
              <p:cNvSpPr/>
              <p:nvPr/>
            </p:nvSpPr>
            <p:spPr>
              <a:xfrm>
                <a:off x="7445098" y="3161527"/>
                <a:ext cx="72784" cy="15460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781" extrusionOk="0">
                    <a:moveTo>
                      <a:pt x="1077" y="1"/>
                    </a:moveTo>
                    <a:lnTo>
                      <a:pt x="0" y="2153"/>
                    </a:lnTo>
                    <a:lnTo>
                      <a:pt x="1070" y="3781"/>
                    </a:lnTo>
                    <a:lnTo>
                      <a:pt x="1779" y="3777"/>
                    </a:lnTo>
                    <a:lnTo>
                      <a:pt x="1720" y="572"/>
                    </a:lnTo>
                    <a:cubicBezTo>
                      <a:pt x="1720" y="572"/>
                      <a:pt x="1479" y="352"/>
                      <a:pt x="10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8" name="Google Shape;48998;p33"/>
              <p:cNvSpPr/>
              <p:nvPr/>
            </p:nvSpPr>
            <p:spPr>
              <a:xfrm>
                <a:off x="7296054" y="3049734"/>
                <a:ext cx="110771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286" extrusionOk="0">
                    <a:moveTo>
                      <a:pt x="1396" y="1"/>
                    </a:moveTo>
                    <a:lnTo>
                      <a:pt x="0" y="394"/>
                    </a:lnTo>
                    <a:lnTo>
                      <a:pt x="2495" y="2286"/>
                    </a:lnTo>
                    <a:lnTo>
                      <a:pt x="2709" y="1035"/>
                    </a:lnTo>
                    <a:cubicBezTo>
                      <a:pt x="2290" y="694"/>
                      <a:pt x="1846" y="343"/>
                      <a:pt x="1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99" name="Google Shape;48999;p33"/>
              <p:cNvSpPr/>
              <p:nvPr/>
            </p:nvSpPr>
            <p:spPr>
              <a:xfrm>
                <a:off x="7116383" y="3298754"/>
                <a:ext cx="9224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391" extrusionOk="0">
                    <a:moveTo>
                      <a:pt x="557" y="0"/>
                    </a:moveTo>
                    <a:cubicBezTo>
                      <a:pt x="557" y="0"/>
                      <a:pt x="1" y="1257"/>
                      <a:pt x="323" y="1257"/>
                    </a:cubicBezTo>
                    <a:cubicBezTo>
                      <a:pt x="335" y="1257"/>
                      <a:pt x="349" y="1255"/>
                      <a:pt x="364" y="1251"/>
                    </a:cubicBezTo>
                    <a:cubicBezTo>
                      <a:pt x="435" y="1234"/>
                      <a:pt x="539" y="1226"/>
                      <a:pt x="662" y="1226"/>
                    </a:cubicBezTo>
                    <a:cubicBezTo>
                      <a:pt x="1244" y="1226"/>
                      <a:pt x="2256" y="1391"/>
                      <a:pt x="2256" y="1391"/>
                    </a:cubicBezTo>
                    <a:cubicBezTo>
                      <a:pt x="2256" y="1391"/>
                      <a:pt x="2183" y="141"/>
                      <a:pt x="1965" y="91"/>
                    </a:cubicBezTo>
                    <a:cubicBezTo>
                      <a:pt x="1748" y="43"/>
                      <a:pt x="557" y="0"/>
                      <a:pt x="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0" name="Google Shape;49000;p33"/>
              <p:cNvSpPr/>
              <p:nvPr/>
            </p:nvSpPr>
            <p:spPr>
              <a:xfrm>
                <a:off x="7336085" y="3329830"/>
                <a:ext cx="138617" cy="145568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3560" extrusionOk="0">
                    <a:moveTo>
                      <a:pt x="1537" y="1"/>
                    </a:moveTo>
                    <a:lnTo>
                      <a:pt x="0" y="1461"/>
                    </a:lnTo>
                    <a:lnTo>
                      <a:pt x="534" y="3559"/>
                    </a:lnTo>
                    <a:lnTo>
                      <a:pt x="2413" y="2247"/>
                    </a:lnTo>
                    <a:cubicBezTo>
                      <a:pt x="2413" y="2247"/>
                      <a:pt x="2877" y="2779"/>
                      <a:pt x="3005" y="2779"/>
                    </a:cubicBezTo>
                    <a:cubicBezTo>
                      <a:pt x="3023" y="2779"/>
                      <a:pt x="3034" y="2768"/>
                      <a:pt x="3036" y="2743"/>
                    </a:cubicBezTo>
                    <a:cubicBezTo>
                      <a:pt x="3053" y="2543"/>
                      <a:pt x="3390" y="1141"/>
                      <a:pt x="3390" y="1141"/>
                    </a:cubicBezTo>
                    <a:lnTo>
                      <a:pt x="2120" y="448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1" name="Google Shape;49001;p33"/>
              <p:cNvSpPr/>
              <p:nvPr/>
            </p:nvSpPr>
            <p:spPr>
              <a:xfrm>
                <a:off x="7299448" y="3494003"/>
                <a:ext cx="90530" cy="7965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1948" extrusionOk="0">
                    <a:moveTo>
                      <a:pt x="375" y="1"/>
                    </a:moveTo>
                    <a:lnTo>
                      <a:pt x="1" y="1304"/>
                    </a:lnTo>
                    <a:lnTo>
                      <a:pt x="1010" y="1948"/>
                    </a:lnTo>
                    <a:lnTo>
                      <a:pt x="1457" y="1895"/>
                    </a:lnTo>
                    <a:cubicBezTo>
                      <a:pt x="1457" y="1895"/>
                      <a:pt x="2213" y="239"/>
                      <a:pt x="2085" y="191"/>
                    </a:cubicBezTo>
                    <a:cubicBezTo>
                      <a:pt x="2073" y="186"/>
                      <a:pt x="2055" y="184"/>
                      <a:pt x="2032" y="184"/>
                    </a:cubicBezTo>
                    <a:cubicBezTo>
                      <a:pt x="1795" y="184"/>
                      <a:pt x="1006" y="397"/>
                      <a:pt x="1006" y="397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2" name="Google Shape;49002;p33"/>
              <p:cNvSpPr/>
              <p:nvPr/>
            </p:nvSpPr>
            <p:spPr>
              <a:xfrm>
                <a:off x="7082158" y="3440110"/>
                <a:ext cx="57573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026" extrusionOk="0">
                    <a:moveTo>
                      <a:pt x="310" y="1"/>
                    </a:moveTo>
                    <a:cubicBezTo>
                      <a:pt x="310" y="1"/>
                      <a:pt x="0" y="1603"/>
                      <a:pt x="262" y="1652"/>
                    </a:cubicBezTo>
                    <a:cubicBezTo>
                      <a:pt x="486" y="1693"/>
                      <a:pt x="1272" y="2026"/>
                      <a:pt x="1388" y="2026"/>
                    </a:cubicBezTo>
                    <a:cubicBezTo>
                      <a:pt x="1407" y="2026"/>
                      <a:pt x="1408" y="2016"/>
                      <a:pt x="1384" y="1995"/>
                    </a:cubicBezTo>
                    <a:cubicBezTo>
                      <a:pt x="1219" y="1847"/>
                      <a:pt x="1030" y="397"/>
                      <a:pt x="1030" y="397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3" name="Google Shape;49003;p33"/>
              <p:cNvSpPr/>
              <p:nvPr/>
            </p:nvSpPr>
            <p:spPr>
              <a:xfrm>
                <a:off x="7185651" y="3361520"/>
                <a:ext cx="87832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551" extrusionOk="0">
                    <a:moveTo>
                      <a:pt x="1346" y="1"/>
                    </a:moveTo>
                    <a:cubicBezTo>
                      <a:pt x="1346" y="1"/>
                      <a:pt x="0" y="759"/>
                      <a:pt x="217" y="808"/>
                    </a:cubicBezTo>
                    <a:cubicBezTo>
                      <a:pt x="434" y="856"/>
                      <a:pt x="1439" y="1551"/>
                      <a:pt x="1439" y="1551"/>
                    </a:cubicBezTo>
                    <a:lnTo>
                      <a:pt x="2148" y="1546"/>
                    </a:lnTo>
                    <a:lnTo>
                      <a:pt x="1984" y="8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4" name="Google Shape;49004;p33"/>
              <p:cNvSpPr/>
              <p:nvPr/>
            </p:nvSpPr>
            <p:spPr>
              <a:xfrm>
                <a:off x="7098392" y="3215011"/>
                <a:ext cx="80840" cy="7172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754" extrusionOk="0">
                    <a:moveTo>
                      <a:pt x="502" y="1"/>
                    </a:moveTo>
                    <a:lnTo>
                      <a:pt x="35" y="304"/>
                    </a:lnTo>
                    <a:cubicBezTo>
                      <a:pt x="35" y="304"/>
                      <a:pt x="0" y="1754"/>
                      <a:pt x="256" y="1754"/>
                    </a:cubicBezTo>
                    <a:cubicBezTo>
                      <a:pt x="260" y="1754"/>
                      <a:pt x="264" y="1753"/>
                      <a:pt x="269" y="1753"/>
                    </a:cubicBezTo>
                    <a:cubicBezTo>
                      <a:pt x="537" y="1701"/>
                      <a:pt x="1977" y="1343"/>
                      <a:pt x="1721" y="1343"/>
                    </a:cubicBezTo>
                    <a:cubicBezTo>
                      <a:pt x="1720" y="1343"/>
                      <a:pt x="1720" y="1343"/>
                      <a:pt x="1719" y="1343"/>
                    </a:cubicBezTo>
                    <a:cubicBezTo>
                      <a:pt x="1719" y="1343"/>
                      <a:pt x="1719" y="1343"/>
                      <a:pt x="1719" y="1343"/>
                    </a:cubicBezTo>
                    <a:cubicBezTo>
                      <a:pt x="1452" y="1343"/>
                      <a:pt x="50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5" name="Google Shape;49005;p33"/>
              <p:cNvSpPr/>
              <p:nvPr/>
            </p:nvSpPr>
            <p:spPr>
              <a:xfrm>
                <a:off x="6981733" y="3542663"/>
                <a:ext cx="96051" cy="100262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52" extrusionOk="0">
                    <a:moveTo>
                      <a:pt x="1850" y="0"/>
                    </a:moveTo>
                    <a:lnTo>
                      <a:pt x="0" y="962"/>
                    </a:lnTo>
                    <a:lnTo>
                      <a:pt x="364" y="1910"/>
                    </a:lnTo>
                    <a:lnTo>
                      <a:pt x="1647" y="2452"/>
                    </a:lnTo>
                    <a:lnTo>
                      <a:pt x="2027" y="1600"/>
                    </a:lnTo>
                    <a:lnTo>
                      <a:pt x="2349" y="397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6" name="Google Shape;49006;p33"/>
              <p:cNvSpPr/>
              <p:nvPr/>
            </p:nvSpPr>
            <p:spPr>
              <a:xfrm>
                <a:off x="7098351" y="3307095"/>
                <a:ext cx="19014" cy="6137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501" extrusionOk="0">
                    <a:moveTo>
                      <a:pt x="361" y="0"/>
                    </a:moveTo>
                    <a:lnTo>
                      <a:pt x="1" y="602"/>
                    </a:lnTo>
                    <a:lnTo>
                      <a:pt x="281" y="1501"/>
                    </a:lnTo>
                    <a:lnTo>
                      <a:pt x="465" y="3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7" name="Google Shape;49007;p33"/>
              <p:cNvSpPr/>
              <p:nvPr/>
            </p:nvSpPr>
            <p:spPr>
              <a:xfrm>
                <a:off x="6894228" y="3562535"/>
                <a:ext cx="41994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047" extrusionOk="0">
                    <a:moveTo>
                      <a:pt x="252" y="1"/>
                    </a:moveTo>
                    <a:lnTo>
                      <a:pt x="1" y="2046"/>
                    </a:lnTo>
                    <a:cubicBezTo>
                      <a:pt x="250" y="1645"/>
                      <a:pt x="605" y="1058"/>
                      <a:pt x="800" y="634"/>
                    </a:cubicBezTo>
                    <a:cubicBezTo>
                      <a:pt x="1026" y="143"/>
                      <a:pt x="592" y="47"/>
                      <a:pt x="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8" name="Google Shape;49008;p33"/>
              <p:cNvSpPr/>
              <p:nvPr/>
            </p:nvSpPr>
            <p:spPr>
              <a:xfrm>
                <a:off x="6898767" y="3602566"/>
                <a:ext cx="87791" cy="10496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567" extrusionOk="0">
                    <a:moveTo>
                      <a:pt x="1184" y="1"/>
                    </a:moveTo>
                    <a:cubicBezTo>
                      <a:pt x="1039" y="1"/>
                      <a:pt x="313" y="1460"/>
                      <a:pt x="0" y="1560"/>
                    </a:cubicBezTo>
                    <a:cubicBezTo>
                      <a:pt x="0" y="1560"/>
                      <a:pt x="545" y="2457"/>
                      <a:pt x="669" y="2557"/>
                    </a:cubicBezTo>
                    <a:cubicBezTo>
                      <a:pt x="677" y="2563"/>
                      <a:pt x="686" y="2566"/>
                      <a:pt x="696" y="2566"/>
                    </a:cubicBezTo>
                    <a:cubicBezTo>
                      <a:pt x="835" y="2566"/>
                      <a:pt x="1117" y="1954"/>
                      <a:pt x="1117" y="1954"/>
                    </a:cubicBezTo>
                    <a:cubicBezTo>
                      <a:pt x="1117" y="1954"/>
                      <a:pt x="1848" y="1149"/>
                      <a:pt x="1997" y="948"/>
                    </a:cubicBezTo>
                    <a:cubicBezTo>
                      <a:pt x="2147" y="747"/>
                      <a:pt x="1903" y="497"/>
                      <a:pt x="1782" y="349"/>
                    </a:cubicBezTo>
                    <a:cubicBezTo>
                      <a:pt x="1661" y="200"/>
                      <a:pt x="1319" y="51"/>
                      <a:pt x="1190" y="2"/>
                    </a:cubicBezTo>
                    <a:cubicBezTo>
                      <a:pt x="1188" y="1"/>
                      <a:pt x="1186" y="1"/>
                      <a:pt x="11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09" name="Google Shape;49009;p33"/>
              <p:cNvSpPr/>
              <p:nvPr/>
            </p:nvSpPr>
            <p:spPr>
              <a:xfrm>
                <a:off x="6882574" y="3684755"/>
                <a:ext cx="29359" cy="5593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68" extrusionOk="0">
                    <a:moveTo>
                      <a:pt x="358" y="0"/>
                    </a:moveTo>
                    <a:lnTo>
                      <a:pt x="152" y="144"/>
                    </a:lnTo>
                    <a:lnTo>
                      <a:pt x="0" y="1368"/>
                    </a:lnTo>
                    <a:lnTo>
                      <a:pt x="718" y="999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0" name="Google Shape;49010;p33"/>
              <p:cNvSpPr/>
              <p:nvPr/>
            </p:nvSpPr>
            <p:spPr>
              <a:xfrm>
                <a:off x="7005285" y="3647300"/>
                <a:ext cx="45388" cy="4681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45" extrusionOk="0">
                    <a:moveTo>
                      <a:pt x="0" y="0"/>
                    </a:moveTo>
                    <a:lnTo>
                      <a:pt x="11" y="400"/>
                    </a:lnTo>
                    <a:lnTo>
                      <a:pt x="967" y="1144"/>
                    </a:lnTo>
                    <a:cubicBezTo>
                      <a:pt x="967" y="1144"/>
                      <a:pt x="1109" y="493"/>
                      <a:pt x="941" y="394"/>
                    </a:cubicBezTo>
                    <a:cubicBezTo>
                      <a:pt x="772" y="295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1" name="Google Shape;49011;p33"/>
              <p:cNvSpPr/>
              <p:nvPr/>
            </p:nvSpPr>
            <p:spPr>
              <a:xfrm>
                <a:off x="7188472" y="3537183"/>
                <a:ext cx="111303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1815" extrusionOk="0">
                    <a:moveTo>
                      <a:pt x="2205" y="0"/>
                    </a:moveTo>
                    <a:lnTo>
                      <a:pt x="551" y="11"/>
                    </a:lnTo>
                    <a:cubicBezTo>
                      <a:pt x="380" y="428"/>
                      <a:pt x="196" y="840"/>
                      <a:pt x="0" y="1246"/>
                    </a:cubicBezTo>
                    <a:lnTo>
                      <a:pt x="633" y="1814"/>
                    </a:lnTo>
                    <a:cubicBezTo>
                      <a:pt x="1329" y="1484"/>
                      <a:pt x="2024" y="1159"/>
                      <a:pt x="2722" y="837"/>
                    </a:cubicBezTo>
                    <a:lnTo>
                      <a:pt x="2344" y="450"/>
                    </a:lnTo>
                    <a:lnTo>
                      <a:pt x="22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2" name="Google Shape;49012;p33"/>
              <p:cNvSpPr/>
              <p:nvPr/>
            </p:nvSpPr>
            <p:spPr>
              <a:xfrm>
                <a:off x="7121535" y="3657441"/>
                <a:ext cx="90980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384" extrusionOk="0">
                    <a:moveTo>
                      <a:pt x="1871" y="1"/>
                    </a:moveTo>
                    <a:lnTo>
                      <a:pt x="1" y="685"/>
                    </a:lnTo>
                    <a:lnTo>
                      <a:pt x="208" y="1384"/>
                    </a:lnTo>
                    <a:lnTo>
                      <a:pt x="1102" y="1278"/>
                    </a:lnTo>
                    <a:lnTo>
                      <a:pt x="2225" y="851"/>
                    </a:lnTo>
                    <a:cubicBezTo>
                      <a:pt x="2105" y="569"/>
                      <a:pt x="1981" y="288"/>
                      <a:pt x="18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3" name="Google Shape;49013;p33"/>
              <p:cNvSpPr/>
              <p:nvPr/>
            </p:nvSpPr>
            <p:spPr>
              <a:xfrm>
                <a:off x="7211902" y="3586701"/>
                <a:ext cx="152315" cy="122138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987" extrusionOk="0">
                    <a:moveTo>
                      <a:pt x="2515" y="0"/>
                    </a:moveTo>
                    <a:cubicBezTo>
                      <a:pt x="1826" y="313"/>
                      <a:pt x="1139" y="633"/>
                      <a:pt x="454" y="957"/>
                    </a:cubicBezTo>
                    <a:lnTo>
                      <a:pt x="837" y="1301"/>
                    </a:lnTo>
                    <a:lnTo>
                      <a:pt x="0" y="1607"/>
                    </a:lnTo>
                    <a:cubicBezTo>
                      <a:pt x="115" y="1891"/>
                      <a:pt x="239" y="2168"/>
                      <a:pt x="356" y="2451"/>
                    </a:cubicBezTo>
                    <a:lnTo>
                      <a:pt x="629" y="2347"/>
                    </a:lnTo>
                    <a:lnTo>
                      <a:pt x="1921" y="2240"/>
                    </a:lnTo>
                    <a:lnTo>
                      <a:pt x="2346" y="2987"/>
                    </a:lnTo>
                    <a:lnTo>
                      <a:pt x="3725" y="227"/>
                    </a:lnTo>
                    <a:lnTo>
                      <a:pt x="2791" y="283"/>
                    </a:lnTo>
                    <a:lnTo>
                      <a:pt x="25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4" name="Google Shape;49014;p33"/>
              <p:cNvSpPr/>
              <p:nvPr/>
            </p:nvSpPr>
            <p:spPr>
              <a:xfrm>
                <a:off x="7246454" y="3267432"/>
                <a:ext cx="53075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82" extrusionOk="0">
                    <a:moveTo>
                      <a:pt x="24" y="1"/>
                    </a:moveTo>
                    <a:lnTo>
                      <a:pt x="0" y="773"/>
                    </a:lnTo>
                    <a:lnTo>
                      <a:pt x="828" y="1449"/>
                    </a:lnTo>
                    <a:lnTo>
                      <a:pt x="834" y="1857"/>
                    </a:lnTo>
                    <a:lnTo>
                      <a:pt x="1298" y="2081"/>
                    </a:lnTo>
                    <a:lnTo>
                      <a:pt x="736" y="132"/>
                    </a:lnTo>
                    <a:cubicBezTo>
                      <a:pt x="735" y="132"/>
                      <a:pt x="734" y="132"/>
                      <a:pt x="732" y="132"/>
                    </a:cubicBezTo>
                    <a:cubicBezTo>
                      <a:pt x="567" y="132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5" name="Google Shape;49015;p33"/>
              <p:cNvSpPr/>
              <p:nvPr/>
            </p:nvSpPr>
            <p:spPr>
              <a:xfrm>
                <a:off x="7398606" y="3286200"/>
                <a:ext cx="34511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086" extrusionOk="0">
                    <a:moveTo>
                      <a:pt x="1" y="0"/>
                    </a:moveTo>
                    <a:lnTo>
                      <a:pt x="193" y="589"/>
                    </a:lnTo>
                    <a:lnTo>
                      <a:pt x="755" y="1085"/>
                    </a:lnTo>
                    <a:lnTo>
                      <a:pt x="844" y="4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6" name="Google Shape;49016;p33"/>
              <p:cNvSpPr/>
              <p:nvPr/>
            </p:nvSpPr>
            <p:spPr>
              <a:xfrm>
                <a:off x="7400119" y="3115198"/>
                <a:ext cx="62684" cy="12798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3130" extrusionOk="0">
                    <a:moveTo>
                      <a:pt x="851" y="0"/>
                    </a:moveTo>
                    <a:lnTo>
                      <a:pt x="1" y="2775"/>
                    </a:lnTo>
                    <a:cubicBezTo>
                      <a:pt x="1" y="2775"/>
                      <a:pt x="316" y="3129"/>
                      <a:pt x="422" y="3129"/>
                    </a:cubicBezTo>
                    <a:cubicBezTo>
                      <a:pt x="442" y="3129"/>
                      <a:pt x="454" y="3117"/>
                      <a:pt x="456" y="3089"/>
                    </a:cubicBezTo>
                    <a:cubicBezTo>
                      <a:pt x="467" y="2967"/>
                      <a:pt x="1109" y="1520"/>
                      <a:pt x="1532" y="575"/>
                    </a:cubicBezTo>
                    <a:cubicBezTo>
                      <a:pt x="1323" y="397"/>
                      <a:pt x="1094" y="203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7" name="Google Shape;49017;p33"/>
              <p:cNvSpPr/>
              <p:nvPr/>
            </p:nvSpPr>
            <p:spPr>
              <a:xfrm>
                <a:off x="7300184" y="3176820"/>
                <a:ext cx="80962" cy="6280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536" extrusionOk="0">
                    <a:moveTo>
                      <a:pt x="1167" y="1"/>
                    </a:moveTo>
                    <a:lnTo>
                      <a:pt x="0" y="1535"/>
                    </a:lnTo>
                    <a:lnTo>
                      <a:pt x="0" y="1535"/>
                    </a:lnTo>
                    <a:lnTo>
                      <a:pt x="673" y="1238"/>
                    </a:lnTo>
                    <a:lnTo>
                      <a:pt x="1980" y="12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8" name="Google Shape;49018;p33"/>
              <p:cNvSpPr/>
              <p:nvPr/>
            </p:nvSpPr>
            <p:spPr>
              <a:xfrm>
                <a:off x="6786156" y="4247606"/>
                <a:ext cx="156731" cy="384243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9397" extrusionOk="0">
                    <a:moveTo>
                      <a:pt x="3832" y="1"/>
                    </a:moveTo>
                    <a:lnTo>
                      <a:pt x="655" y="1428"/>
                    </a:lnTo>
                    <a:lnTo>
                      <a:pt x="1" y="6743"/>
                    </a:lnTo>
                    <a:lnTo>
                      <a:pt x="1957" y="9396"/>
                    </a:lnTo>
                    <a:lnTo>
                      <a:pt x="3704" y="5313"/>
                    </a:lnTo>
                    <a:lnTo>
                      <a:pt x="38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19" name="Google Shape;49019;p33"/>
              <p:cNvSpPr/>
              <p:nvPr/>
            </p:nvSpPr>
            <p:spPr>
              <a:xfrm>
                <a:off x="6739459" y="4711135"/>
                <a:ext cx="184823" cy="21369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226" extrusionOk="0">
                    <a:moveTo>
                      <a:pt x="4520" y="1"/>
                    </a:moveTo>
                    <a:lnTo>
                      <a:pt x="563" y="106"/>
                    </a:lnTo>
                    <a:lnTo>
                      <a:pt x="1" y="4671"/>
                    </a:lnTo>
                    <a:lnTo>
                      <a:pt x="2871" y="5226"/>
                    </a:lnTo>
                    <a:cubicBezTo>
                      <a:pt x="3316" y="4324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0" name="Google Shape;49020;p33"/>
              <p:cNvSpPr/>
              <p:nvPr/>
            </p:nvSpPr>
            <p:spPr>
              <a:xfrm>
                <a:off x="6839844" y="3879351"/>
                <a:ext cx="64361" cy="22882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5596" extrusionOk="0">
                    <a:moveTo>
                      <a:pt x="1573" y="0"/>
                    </a:moveTo>
                    <a:lnTo>
                      <a:pt x="527" y="818"/>
                    </a:lnTo>
                    <a:lnTo>
                      <a:pt x="0" y="5091"/>
                    </a:lnTo>
                    <a:lnTo>
                      <a:pt x="257" y="5595"/>
                    </a:lnTo>
                    <a:lnTo>
                      <a:pt x="1376" y="4433"/>
                    </a:ln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1" name="Google Shape;49021;p33"/>
              <p:cNvSpPr/>
              <p:nvPr/>
            </p:nvSpPr>
            <p:spPr>
              <a:xfrm>
                <a:off x="7036648" y="4051375"/>
                <a:ext cx="140334" cy="235976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5771" extrusionOk="0">
                    <a:moveTo>
                      <a:pt x="1865" y="0"/>
                    </a:moveTo>
                    <a:lnTo>
                      <a:pt x="0" y="1939"/>
                    </a:lnTo>
                    <a:lnTo>
                      <a:pt x="832" y="4245"/>
                    </a:lnTo>
                    <a:lnTo>
                      <a:pt x="2100" y="5393"/>
                    </a:lnTo>
                    <a:lnTo>
                      <a:pt x="3432" y="5770"/>
                    </a:lnTo>
                    <a:lnTo>
                      <a:pt x="18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2" name="Google Shape;49022;p33"/>
              <p:cNvSpPr/>
              <p:nvPr/>
            </p:nvSpPr>
            <p:spPr>
              <a:xfrm>
                <a:off x="6769513" y="4595621"/>
                <a:ext cx="24984" cy="628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537" extrusionOk="0">
                    <a:moveTo>
                      <a:pt x="189" y="1"/>
                    </a:moveTo>
                    <a:lnTo>
                      <a:pt x="0" y="1536"/>
                    </a:lnTo>
                    <a:cubicBezTo>
                      <a:pt x="302" y="1252"/>
                      <a:pt x="611" y="953"/>
                      <a:pt x="611" y="953"/>
                    </a:cubicBezTo>
                    <a:cubicBezTo>
                      <a:pt x="611" y="953"/>
                      <a:pt x="400" y="231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3" name="Google Shape;49023;p33"/>
              <p:cNvSpPr/>
              <p:nvPr/>
            </p:nvSpPr>
            <p:spPr>
              <a:xfrm>
                <a:off x="6786360" y="4616843"/>
                <a:ext cx="83743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483" extrusionOk="0">
                    <a:moveTo>
                      <a:pt x="1036" y="0"/>
                    </a:moveTo>
                    <a:cubicBezTo>
                      <a:pt x="1000" y="0"/>
                      <a:pt x="971" y="13"/>
                      <a:pt x="951" y="40"/>
                    </a:cubicBezTo>
                    <a:cubicBezTo>
                      <a:pt x="786" y="271"/>
                      <a:pt x="1" y="1483"/>
                      <a:pt x="54" y="1483"/>
                    </a:cubicBezTo>
                    <a:cubicBezTo>
                      <a:pt x="59" y="1483"/>
                      <a:pt x="68" y="1476"/>
                      <a:pt x="82" y="1461"/>
                    </a:cubicBezTo>
                    <a:cubicBezTo>
                      <a:pt x="190" y="1348"/>
                      <a:pt x="682" y="1322"/>
                      <a:pt x="1123" y="1322"/>
                    </a:cubicBezTo>
                    <a:cubicBezTo>
                      <a:pt x="1520" y="1322"/>
                      <a:pt x="1875" y="1343"/>
                      <a:pt x="1875" y="1343"/>
                    </a:cubicBezTo>
                    <a:lnTo>
                      <a:pt x="2047" y="776"/>
                    </a:lnTo>
                    <a:cubicBezTo>
                      <a:pt x="2047" y="776"/>
                      <a:pt x="1323" y="0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4" name="Google Shape;49024;p33"/>
              <p:cNvSpPr/>
              <p:nvPr/>
            </p:nvSpPr>
            <p:spPr>
              <a:xfrm>
                <a:off x="6779572" y="4569942"/>
                <a:ext cx="29891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43" extrusionOk="0">
                    <a:moveTo>
                      <a:pt x="20" y="0"/>
                    </a:moveTo>
                    <a:lnTo>
                      <a:pt x="1" y="158"/>
                    </a:lnTo>
                    <a:lnTo>
                      <a:pt x="428" y="802"/>
                    </a:lnTo>
                    <a:lnTo>
                      <a:pt x="730" y="942"/>
                    </a:lnTo>
                    <a:lnTo>
                      <a:pt x="629" y="27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5" name="Google Shape;49025;p33"/>
              <p:cNvSpPr/>
              <p:nvPr/>
            </p:nvSpPr>
            <p:spPr>
              <a:xfrm>
                <a:off x="6975967" y="4335315"/>
                <a:ext cx="82884" cy="10406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545" extrusionOk="0">
                    <a:moveTo>
                      <a:pt x="862" y="0"/>
                    </a:moveTo>
                    <a:cubicBezTo>
                      <a:pt x="862" y="0"/>
                      <a:pt x="0" y="961"/>
                      <a:pt x="141" y="1137"/>
                    </a:cubicBezTo>
                    <a:cubicBezTo>
                      <a:pt x="284" y="1312"/>
                      <a:pt x="1214" y="2545"/>
                      <a:pt x="1214" y="2545"/>
                    </a:cubicBezTo>
                    <a:lnTo>
                      <a:pt x="2026" y="1054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6" name="Google Shape;49026;p33"/>
              <p:cNvSpPr/>
              <p:nvPr/>
            </p:nvSpPr>
            <p:spPr>
              <a:xfrm>
                <a:off x="7015957" y="4264126"/>
                <a:ext cx="72416" cy="88322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160" extrusionOk="0">
                    <a:moveTo>
                      <a:pt x="1061" y="0"/>
                    </a:moveTo>
                    <a:cubicBezTo>
                      <a:pt x="1061" y="0"/>
                      <a:pt x="92" y="360"/>
                      <a:pt x="47" y="537"/>
                    </a:cubicBezTo>
                    <a:cubicBezTo>
                      <a:pt x="0" y="715"/>
                      <a:pt x="850" y="2160"/>
                      <a:pt x="850" y="2160"/>
                    </a:cubicBezTo>
                    <a:lnTo>
                      <a:pt x="1771" y="881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7" name="Google Shape;49027;p33"/>
              <p:cNvSpPr/>
              <p:nvPr/>
            </p:nvSpPr>
            <p:spPr>
              <a:xfrm>
                <a:off x="7137237" y="4050803"/>
                <a:ext cx="68205" cy="89754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195" extrusionOk="0">
                    <a:moveTo>
                      <a:pt x="937" y="1"/>
                    </a:moveTo>
                    <a:lnTo>
                      <a:pt x="0" y="1103"/>
                    </a:lnTo>
                    <a:lnTo>
                      <a:pt x="817" y="2195"/>
                    </a:lnTo>
                    <a:lnTo>
                      <a:pt x="1668" y="1376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8" name="Google Shape;49028;p33"/>
              <p:cNvSpPr/>
              <p:nvPr/>
            </p:nvSpPr>
            <p:spPr>
              <a:xfrm>
                <a:off x="6913078" y="3986687"/>
                <a:ext cx="132647" cy="156772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834" extrusionOk="0">
                    <a:moveTo>
                      <a:pt x="2700" y="0"/>
                    </a:moveTo>
                    <a:lnTo>
                      <a:pt x="1191" y="80"/>
                    </a:lnTo>
                    <a:cubicBezTo>
                      <a:pt x="1191" y="80"/>
                      <a:pt x="1" y="2741"/>
                      <a:pt x="46" y="2952"/>
                    </a:cubicBezTo>
                    <a:cubicBezTo>
                      <a:pt x="90" y="3164"/>
                      <a:pt x="442" y="3834"/>
                      <a:pt x="442" y="3834"/>
                    </a:cubicBezTo>
                    <a:lnTo>
                      <a:pt x="2013" y="3754"/>
                    </a:lnTo>
                    <a:cubicBezTo>
                      <a:pt x="2013" y="3754"/>
                      <a:pt x="3159" y="1312"/>
                      <a:pt x="3197" y="1165"/>
                    </a:cubicBezTo>
                    <a:cubicBezTo>
                      <a:pt x="3244" y="988"/>
                      <a:pt x="2700" y="0"/>
                      <a:pt x="2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29" name="Google Shape;49029;p33"/>
              <p:cNvSpPr/>
              <p:nvPr/>
            </p:nvSpPr>
            <p:spPr>
              <a:xfrm>
                <a:off x="6868099" y="4154990"/>
                <a:ext cx="125164" cy="9862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412" extrusionOk="0">
                    <a:moveTo>
                      <a:pt x="1644" y="0"/>
                    </a:moveTo>
                    <a:cubicBezTo>
                      <a:pt x="1644" y="0"/>
                      <a:pt x="1512" y="461"/>
                      <a:pt x="1312" y="604"/>
                    </a:cubicBezTo>
                    <a:cubicBezTo>
                      <a:pt x="1113" y="746"/>
                      <a:pt x="548" y="1139"/>
                      <a:pt x="548" y="1139"/>
                    </a:cubicBezTo>
                    <a:cubicBezTo>
                      <a:pt x="548" y="1139"/>
                      <a:pt x="1" y="1319"/>
                      <a:pt x="108" y="1531"/>
                    </a:cubicBezTo>
                    <a:cubicBezTo>
                      <a:pt x="216" y="1742"/>
                      <a:pt x="568" y="2412"/>
                      <a:pt x="568" y="2412"/>
                    </a:cubicBezTo>
                    <a:lnTo>
                      <a:pt x="1667" y="1981"/>
                    </a:lnTo>
                    <a:lnTo>
                      <a:pt x="1879" y="1349"/>
                    </a:lnTo>
                    <a:lnTo>
                      <a:pt x="2216" y="1412"/>
                    </a:lnTo>
                    <a:cubicBezTo>
                      <a:pt x="2216" y="1412"/>
                      <a:pt x="2450" y="1529"/>
                      <a:pt x="2600" y="1529"/>
                    </a:cubicBezTo>
                    <a:cubicBezTo>
                      <a:pt x="2650" y="1529"/>
                      <a:pt x="2691" y="1515"/>
                      <a:pt x="2710" y="1479"/>
                    </a:cubicBezTo>
                    <a:cubicBezTo>
                      <a:pt x="2785" y="1338"/>
                      <a:pt x="3061" y="274"/>
                      <a:pt x="3061" y="274"/>
                    </a:cubicBezTo>
                    <a:lnTo>
                      <a:pt x="1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0" name="Google Shape;49030;p33"/>
              <p:cNvSpPr/>
              <p:nvPr/>
            </p:nvSpPr>
            <p:spPr>
              <a:xfrm>
                <a:off x="6831421" y="4124977"/>
                <a:ext cx="64279" cy="72498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73" extrusionOk="0">
                    <a:moveTo>
                      <a:pt x="1068" y="1"/>
                    </a:moveTo>
                    <a:lnTo>
                      <a:pt x="208" y="572"/>
                    </a:lnTo>
                    <a:lnTo>
                      <a:pt x="0" y="1174"/>
                    </a:lnTo>
                    <a:lnTo>
                      <a:pt x="608" y="1772"/>
                    </a:lnTo>
                    <a:lnTo>
                      <a:pt x="1572" y="1094"/>
                    </a:lnTo>
                    <a:lnTo>
                      <a:pt x="1369" y="529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1" name="Google Shape;49031;p33"/>
              <p:cNvSpPr/>
              <p:nvPr/>
            </p:nvSpPr>
            <p:spPr>
              <a:xfrm>
                <a:off x="6969956" y="3861277"/>
                <a:ext cx="116945" cy="112856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2760" extrusionOk="0">
                    <a:moveTo>
                      <a:pt x="739" y="0"/>
                    </a:moveTo>
                    <a:cubicBezTo>
                      <a:pt x="739" y="0"/>
                      <a:pt x="1" y="632"/>
                      <a:pt x="210" y="908"/>
                    </a:cubicBezTo>
                    <a:cubicBezTo>
                      <a:pt x="420" y="1185"/>
                      <a:pt x="2596" y="2759"/>
                      <a:pt x="2596" y="2759"/>
                    </a:cubicBezTo>
                    <a:lnTo>
                      <a:pt x="2860" y="2305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2" name="Google Shape;49032;p33"/>
              <p:cNvSpPr/>
              <p:nvPr/>
            </p:nvSpPr>
            <p:spPr>
              <a:xfrm>
                <a:off x="6816905" y="4206675"/>
                <a:ext cx="45102" cy="66773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633" extrusionOk="0">
                    <a:moveTo>
                      <a:pt x="203" y="1"/>
                    </a:moveTo>
                    <a:lnTo>
                      <a:pt x="1" y="1632"/>
                    </a:lnTo>
                    <a:cubicBezTo>
                      <a:pt x="53" y="1590"/>
                      <a:pt x="98" y="1559"/>
                      <a:pt x="128" y="1548"/>
                    </a:cubicBezTo>
                    <a:cubicBezTo>
                      <a:pt x="321" y="1476"/>
                      <a:pt x="1103" y="1117"/>
                      <a:pt x="1103" y="1117"/>
                    </a:cubicBezTo>
                    <a:lnTo>
                      <a:pt x="734" y="65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3" name="Google Shape;49033;p33"/>
              <p:cNvSpPr/>
              <p:nvPr/>
            </p:nvSpPr>
            <p:spPr>
              <a:xfrm>
                <a:off x="7057788" y="3618186"/>
                <a:ext cx="42526" cy="1023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502" extrusionOk="0">
                    <a:moveTo>
                      <a:pt x="501" y="0"/>
                    </a:moveTo>
                    <a:lnTo>
                      <a:pt x="1" y="704"/>
                    </a:lnTo>
                    <a:lnTo>
                      <a:pt x="142" y="2203"/>
                    </a:lnTo>
                    <a:lnTo>
                      <a:pt x="603" y="2501"/>
                    </a:lnTo>
                    <a:lnTo>
                      <a:pt x="1039" y="204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4" name="Google Shape;49034;p33"/>
              <p:cNvSpPr/>
              <p:nvPr/>
            </p:nvSpPr>
            <p:spPr>
              <a:xfrm>
                <a:off x="6975067" y="4260977"/>
                <a:ext cx="37823" cy="8010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959" extrusionOk="0">
                    <a:moveTo>
                      <a:pt x="21" y="0"/>
                    </a:moveTo>
                    <a:lnTo>
                      <a:pt x="1" y="1958"/>
                    </a:lnTo>
                    <a:lnTo>
                      <a:pt x="673" y="1376"/>
                    </a:lnTo>
                    <a:lnTo>
                      <a:pt x="925" y="5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5" name="Google Shape;49035;p33"/>
              <p:cNvSpPr/>
              <p:nvPr/>
            </p:nvSpPr>
            <p:spPr>
              <a:xfrm>
                <a:off x="7029819" y="4223440"/>
                <a:ext cx="37251" cy="3197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82" extrusionOk="0">
                    <a:moveTo>
                      <a:pt x="480" y="1"/>
                    </a:moveTo>
                    <a:cubicBezTo>
                      <a:pt x="458" y="1"/>
                      <a:pt x="440" y="13"/>
                      <a:pt x="430" y="40"/>
                    </a:cubicBezTo>
                    <a:cubicBezTo>
                      <a:pt x="358" y="233"/>
                      <a:pt x="0" y="781"/>
                      <a:pt x="0" y="781"/>
                    </a:cubicBezTo>
                    <a:lnTo>
                      <a:pt x="811" y="583"/>
                    </a:lnTo>
                    <a:lnTo>
                      <a:pt x="910" y="422"/>
                    </a:lnTo>
                    <a:cubicBezTo>
                      <a:pt x="910" y="422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6" name="Google Shape;49036;p33"/>
              <p:cNvSpPr/>
              <p:nvPr/>
            </p:nvSpPr>
            <p:spPr>
              <a:xfrm>
                <a:off x="7007534" y="4141251"/>
                <a:ext cx="27110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48" extrusionOk="0">
                    <a:moveTo>
                      <a:pt x="461" y="1"/>
                    </a:moveTo>
                    <a:cubicBezTo>
                      <a:pt x="308" y="1"/>
                      <a:pt x="0" y="69"/>
                      <a:pt x="0" y="69"/>
                    </a:cubicBezTo>
                    <a:lnTo>
                      <a:pt x="219" y="548"/>
                    </a:lnTo>
                    <a:lnTo>
                      <a:pt x="663" y="379"/>
                    </a:lnTo>
                    <a:cubicBezTo>
                      <a:pt x="663" y="379"/>
                      <a:pt x="611" y="56"/>
                      <a:pt x="534" y="12"/>
                    </a:cubicBezTo>
                    <a:cubicBezTo>
                      <a:pt x="520" y="4"/>
                      <a:pt x="494" y="1"/>
                      <a:pt x="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037" name="Google Shape;49037;p33"/>
            <p:cNvGrpSpPr/>
            <p:nvPr/>
          </p:nvGrpSpPr>
          <p:grpSpPr>
            <a:xfrm rot="4227477">
              <a:off x="6059393" y="3502560"/>
              <a:ext cx="1184956" cy="1271071"/>
              <a:chOff x="2000881" y="1728210"/>
              <a:chExt cx="1184951" cy="1271066"/>
            </a:xfrm>
          </p:grpSpPr>
          <p:sp>
            <p:nvSpPr>
              <p:cNvPr id="49038" name="Google Shape;49038;p33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39" name="Google Shape;49039;p33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0" name="Google Shape;49040;p33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1" name="Google Shape;49041;p33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2" name="Google Shape;49042;p33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3" name="Google Shape;49043;p33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4" name="Google Shape;49044;p33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5" name="Google Shape;49045;p33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6" name="Google Shape;49046;p33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7" name="Google Shape;49047;p33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8" name="Google Shape;49048;p33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9" name="Google Shape;49049;p33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0" name="Google Shape;49050;p33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1" name="Google Shape;49051;p33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2" name="Google Shape;49052;p33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3" name="Google Shape;49053;p33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4" name="Google Shape;49054;p33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5" name="Google Shape;49055;p33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6" name="Google Shape;49056;p33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7" name="Google Shape;49057;p33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8" name="Google Shape;49058;p33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9" name="Google Shape;49059;p33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0" name="Google Shape;49060;p33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1" name="Google Shape;49061;p33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2" name="Google Shape;49062;p33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3" name="Google Shape;49063;p33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4" name="Google Shape;49064;p33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5" name="Google Shape;49065;p33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6" name="Google Shape;49066;p33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7" name="Google Shape;49067;p33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8" name="Google Shape;49068;p33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9" name="Google Shape;49069;p33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0" name="Google Shape;49070;p33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1" name="Google Shape;49071;p33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2" name="Google Shape;49072;p33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3" name="Google Shape;49073;p33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4" name="Google Shape;49074;p33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5" name="Google Shape;49075;p33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6" name="Google Shape;49076;p33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7" name="Google Shape;49077;p33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8" name="Google Shape;49078;p33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9" name="Google Shape;49079;p33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0" name="Google Shape;49080;p33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1" name="Google Shape;49081;p33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2" name="Google Shape;49082;p33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3" name="Google Shape;49083;p33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4" name="Google Shape;49084;p33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5" name="Google Shape;49085;p33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6" name="Google Shape;49086;p33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7" name="Google Shape;49087;p33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8" name="Google Shape;49088;p33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9" name="Google Shape;49089;p33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0" name="Google Shape;49090;p33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1" name="Google Shape;49091;p33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2" name="Google Shape;49092;p33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3" name="Google Shape;49093;p33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4" name="Google Shape;49094;p33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5" name="Google Shape;49095;p33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6" name="Google Shape;49096;p33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7" name="Google Shape;49097;p33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8" name="Google Shape;49098;p33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9" name="Google Shape;49099;p33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0" name="Google Shape;49100;p33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01" name="Google Shape;49101;p33"/>
            <p:cNvGrpSpPr/>
            <p:nvPr/>
          </p:nvGrpSpPr>
          <p:grpSpPr>
            <a:xfrm rot="-1458728">
              <a:off x="5788391" y="502154"/>
              <a:ext cx="1443759" cy="1300647"/>
              <a:chOff x="7028879" y="1333703"/>
              <a:chExt cx="1443785" cy="1300670"/>
            </a:xfrm>
          </p:grpSpPr>
          <p:sp>
            <p:nvSpPr>
              <p:cNvPr id="49102" name="Google Shape;49102;p33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3" name="Google Shape;49103;p33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4" name="Google Shape;49104;p33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5" name="Google Shape;49105;p33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6" name="Google Shape;49106;p33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7" name="Google Shape;49107;p33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8" name="Google Shape;49108;p33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09" name="Google Shape;49109;p33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0" name="Google Shape;49110;p33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1" name="Google Shape;49111;p33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2" name="Google Shape;49112;p33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3" name="Google Shape;49113;p33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4" name="Google Shape;49114;p33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5" name="Google Shape;49115;p33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6" name="Google Shape;49116;p33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7" name="Google Shape;49117;p33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8" name="Google Shape;49118;p33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19" name="Google Shape;49119;p33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0" name="Google Shape;49120;p33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1" name="Google Shape;49121;p33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2" name="Google Shape;49122;p33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3" name="Google Shape;49123;p33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4" name="Google Shape;49124;p33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5" name="Google Shape;49125;p33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6" name="Google Shape;49126;p33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7" name="Google Shape;49127;p33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8" name="Google Shape;49128;p33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29" name="Google Shape;49129;p33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0" name="Google Shape;49130;p33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1" name="Google Shape;49131;p33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2" name="Google Shape;49132;p33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3" name="Google Shape;49133;p33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4" name="Google Shape;49134;p33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5" name="Google Shape;49135;p33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6" name="Google Shape;49136;p33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7" name="Google Shape;49137;p33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8" name="Google Shape;49138;p33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39" name="Google Shape;49139;p33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0" name="Google Shape;49140;p33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1" name="Google Shape;49141;p33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2" name="Google Shape;49142;p33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3" name="Google Shape;49143;p33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4" name="Google Shape;49144;p33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5" name="Google Shape;49145;p33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6" name="Google Shape;49146;p33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7" name="Google Shape;49147;p33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8" name="Google Shape;49148;p33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49" name="Google Shape;49149;p33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0" name="Google Shape;49150;p33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1" name="Google Shape;49151;p33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2" name="Google Shape;49152;p33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3" name="Google Shape;49153;p33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4" name="Google Shape;49154;p33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5" name="Google Shape;49155;p33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6" name="Google Shape;49156;p33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7" name="Google Shape;49157;p33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8" name="Google Shape;49158;p33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59" name="Google Shape;49159;p33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0" name="Google Shape;49160;p33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1" name="Google Shape;49161;p33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2" name="Google Shape;49162;p33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3" name="Google Shape;49163;p33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4" name="Google Shape;49164;p33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5" name="Google Shape;49165;p33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6" name="Google Shape;49166;p33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7" name="Google Shape;49167;p33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8" name="Google Shape;49168;p33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69" name="Google Shape;49169;p33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70" name="Google Shape;49170;p33"/>
            <p:cNvGrpSpPr/>
            <p:nvPr/>
          </p:nvGrpSpPr>
          <p:grpSpPr>
            <a:xfrm rot="707317">
              <a:off x="-974881" y="-310807"/>
              <a:ext cx="1217163" cy="986586"/>
              <a:chOff x="7565315" y="2563143"/>
              <a:chExt cx="1217173" cy="986594"/>
            </a:xfrm>
          </p:grpSpPr>
          <p:sp>
            <p:nvSpPr>
              <p:cNvPr id="49171" name="Google Shape;49171;p33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2" name="Google Shape;49172;p33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3" name="Google Shape;49173;p33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4" name="Google Shape;49174;p33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5" name="Google Shape;49175;p33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6" name="Google Shape;49176;p33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7" name="Google Shape;49177;p33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8" name="Google Shape;49178;p33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79" name="Google Shape;49179;p33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0" name="Google Shape;49180;p33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1" name="Google Shape;49181;p33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2" name="Google Shape;49182;p33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3" name="Google Shape;49183;p33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4" name="Google Shape;49184;p33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5" name="Google Shape;49185;p33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6" name="Google Shape;49186;p33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7" name="Google Shape;49187;p33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8" name="Google Shape;49188;p33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89" name="Google Shape;49189;p33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0" name="Google Shape;49190;p33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1" name="Google Shape;49191;p33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2" name="Google Shape;49192;p33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3" name="Google Shape;49193;p33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4" name="Google Shape;49194;p33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5" name="Google Shape;49195;p33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6" name="Google Shape;49196;p33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97" name="Google Shape;49197;p33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98" name="Google Shape;49198;p33"/>
            <p:cNvGrpSpPr/>
            <p:nvPr/>
          </p:nvGrpSpPr>
          <p:grpSpPr>
            <a:xfrm>
              <a:off x="7833069" y="3379261"/>
              <a:ext cx="1310933" cy="1785544"/>
              <a:chOff x="361519" y="619886"/>
              <a:chExt cx="1310933" cy="1785544"/>
            </a:xfrm>
          </p:grpSpPr>
          <p:sp>
            <p:nvSpPr>
              <p:cNvPr id="49199" name="Google Shape;49199;p33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0" name="Google Shape;49200;p33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1" name="Google Shape;49201;p33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2" name="Google Shape;49202;p33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3" name="Google Shape;49203;p33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4" name="Google Shape;49204;p33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5" name="Google Shape;49205;p33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6" name="Google Shape;49206;p33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7" name="Google Shape;49207;p33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8" name="Google Shape;49208;p33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09" name="Google Shape;49209;p33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0" name="Google Shape;49210;p33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1" name="Google Shape;49211;p33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2" name="Google Shape;49212;p33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3" name="Google Shape;49213;p33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4" name="Google Shape;49214;p33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5" name="Google Shape;49215;p33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6" name="Google Shape;49216;p33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7" name="Google Shape;49217;p33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8" name="Google Shape;49218;p33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19" name="Google Shape;49219;p33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0" name="Google Shape;49220;p33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1" name="Google Shape;49221;p33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2" name="Google Shape;49222;p33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23" name="Google Shape;49223;p33"/>
            <p:cNvGrpSpPr/>
            <p:nvPr/>
          </p:nvGrpSpPr>
          <p:grpSpPr>
            <a:xfrm>
              <a:off x="6502340" y="60755"/>
              <a:ext cx="1217173" cy="986594"/>
              <a:chOff x="7565315" y="2563143"/>
              <a:chExt cx="1217173" cy="986594"/>
            </a:xfrm>
          </p:grpSpPr>
          <p:sp>
            <p:nvSpPr>
              <p:cNvPr id="49224" name="Google Shape;49224;p33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5" name="Google Shape;49225;p33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6" name="Google Shape;49226;p33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7" name="Google Shape;49227;p33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8" name="Google Shape;49228;p33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29" name="Google Shape;49229;p33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0" name="Google Shape;49230;p33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1" name="Google Shape;49231;p33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2" name="Google Shape;49232;p33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3" name="Google Shape;49233;p33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4" name="Google Shape;49234;p33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5" name="Google Shape;49235;p33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6" name="Google Shape;49236;p33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7" name="Google Shape;49237;p33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8" name="Google Shape;49238;p33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39" name="Google Shape;49239;p33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0" name="Google Shape;49240;p33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1" name="Google Shape;49241;p33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2" name="Google Shape;49242;p33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3" name="Google Shape;49243;p33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4" name="Google Shape;49244;p33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5" name="Google Shape;49245;p33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6" name="Google Shape;49246;p33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7" name="Google Shape;49247;p33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8" name="Google Shape;49248;p33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49" name="Google Shape;49249;p33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0" name="Google Shape;49250;p33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51" name="Google Shape;49251;p33"/>
            <p:cNvGrpSpPr/>
            <p:nvPr/>
          </p:nvGrpSpPr>
          <p:grpSpPr>
            <a:xfrm>
              <a:off x="8210474" y="1269701"/>
              <a:ext cx="1730301" cy="1861763"/>
              <a:chOff x="364749" y="2741464"/>
              <a:chExt cx="1730301" cy="1861763"/>
            </a:xfrm>
          </p:grpSpPr>
          <p:sp>
            <p:nvSpPr>
              <p:cNvPr id="49252" name="Google Shape;49252;p33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3" name="Google Shape;49253;p33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4" name="Google Shape;49254;p33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5" name="Google Shape;49255;p33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6" name="Google Shape;49256;p33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7" name="Google Shape;49257;p33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8" name="Google Shape;49258;p33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59" name="Google Shape;49259;p33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0" name="Google Shape;49260;p33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1" name="Google Shape;49261;p33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2" name="Google Shape;49262;p33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3" name="Google Shape;49263;p33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4" name="Google Shape;49264;p33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5" name="Google Shape;49265;p33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6" name="Google Shape;49266;p33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7" name="Google Shape;49267;p33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8" name="Google Shape;49268;p33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69" name="Google Shape;49269;p33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0" name="Google Shape;49270;p33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1" name="Google Shape;49271;p33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2" name="Google Shape;49272;p33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3" name="Google Shape;49273;p33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4" name="Google Shape;49274;p33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5" name="Google Shape;49275;p33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6" name="Google Shape;49276;p33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7" name="Google Shape;49277;p33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8" name="Google Shape;49278;p33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79" name="Google Shape;49279;p33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0" name="Google Shape;49280;p33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1" name="Google Shape;49281;p33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2" name="Google Shape;49282;p33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3" name="Google Shape;49283;p33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4" name="Google Shape;49284;p33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5" name="Google Shape;49285;p33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6" name="Google Shape;49286;p33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7" name="Google Shape;49287;p33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8" name="Google Shape;49288;p33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89" name="Google Shape;49289;p33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0" name="Google Shape;49290;p33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1" name="Google Shape;49291;p33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2" name="Google Shape;49292;p33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3" name="Google Shape;49293;p33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4" name="Google Shape;49294;p33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5" name="Google Shape;49295;p33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6" name="Google Shape;49296;p33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7" name="Google Shape;49297;p33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8" name="Google Shape;49298;p33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99" name="Google Shape;49299;p33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0" name="Google Shape;49300;p33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1" name="Google Shape;49301;p33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2" name="Google Shape;49302;p33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3" name="Google Shape;49303;p33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4" name="Google Shape;49304;p33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5" name="Google Shape;49305;p33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6" name="Google Shape;49306;p33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7" name="Google Shape;49307;p33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8" name="Google Shape;49308;p33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09" name="Google Shape;49309;p33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0" name="Google Shape;49310;p33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1" name="Google Shape;49311;p33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2" name="Google Shape;49312;p33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3" name="Google Shape;49313;p33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4" name="Google Shape;49314;p33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5" name="Google Shape;49315;p33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6" name="Google Shape;49316;p33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7" name="Google Shape;49317;p33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8" name="Google Shape;49318;p33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19" name="Google Shape;49319;p33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0" name="Google Shape;49320;p33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1" name="Google Shape;49321;p33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2" name="Google Shape;49322;p33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3" name="Google Shape;49323;p33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4" name="Google Shape;49324;p33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5" name="Google Shape;49325;p33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6" name="Google Shape;49326;p33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7" name="Google Shape;49327;p33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8" name="Google Shape;49328;p33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29" name="Google Shape;49329;p33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0" name="Google Shape;49330;p33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1" name="Google Shape;49331;p33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2" name="Google Shape;49332;p33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3" name="Google Shape;49333;p33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4" name="Google Shape;49334;p33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5" name="Google Shape;49335;p33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6" name="Google Shape;49336;p33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7" name="Google Shape;49337;p33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8" name="Google Shape;49338;p33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39" name="Google Shape;49339;p33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0" name="Google Shape;49340;p33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1" name="Google Shape;49341;p33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2" name="Google Shape;49342;p33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3" name="Google Shape;49343;p33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4" name="Google Shape;49344;p33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5" name="Google Shape;49345;p33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6" name="Google Shape;49346;p33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7" name="Google Shape;49347;p33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48" name="Google Shape;49348;p33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349" name="Google Shape;49349;p33"/>
            <p:cNvGrpSpPr/>
            <p:nvPr/>
          </p:nvGrpSpPr>
          <p:grpSpPr>
            <a:xfrm>
              <a:off x="3881260" y="-591011"/>
              <a:ext cx="1340333" cy="1202820"/>
              <a:chOff x="7421423" y="3718939"/>
              <a:chExt cx="1340333" cy="1202820"/>
            </a:xfrm>
          </p:grpSpPr>
          <p:sp>
            <p:nvSpPr>
              <p:cNvPr id="49350" name="Google Shape;49350;p33"/>
              <p:cNvSpPr/>
              <p:nvPr/>
            </p:nvSpPr>
            <p:spPr>
              <a:xfrm>
                <a:off x="7421423" y="3718939"/>
                <a:ext cx="1340333" cy="1202820"/>
              </a:xfrm>
              <a:custGeom>
                <a:avLst/>
                <a:gdLst/>
                <a:ahLst/>
                <a:cxnLst/>
                <a:rect l="l" t="t" r="r" b="b"/>
                <a:pathLst>
                  <a:path w="32779" h="29416" extrusionOk="0">
                    <a:moveTo>
                      <a:pt x="16055" y="7739"/>
                    </a:moveTo>
                    <a:cubicBezTo>
                      <a:pt x="16055" y="7739"/>
                      <a:pt x="17840" y="9550"/>
                      <a:pt x="18265" y="9595"/>
                    </a:cubicBezTo>
                    <a:cubicBezTo>
                      <a:pt x="18688" y="9638"/>
                      <a:pt x="16540" y="10034"/>
                      <a:pt x="16057" y="10224"/>
                    </a:cubicBezTo>
                    <a:cubicBezTo>
                      <a:pt x="16040" y="10231"/>
                      <a:pt x="16021" y="10235"/>
                      <a:pt x="16002" y="10235"/>
                    </a:cubicBezTo>
                    <a:cubicBezTo>
                      <a:pt x="15494" y="10235"/>
                      <a:pt x="14462" y="7900"/>
                      <a:pt x="14462" y="7900"/>
                    </a:cubicBezTo>
                    <a:lnTo>
                      <a:pt x="16055" y="7739"/>
                    </a:lnTo>
                    <a:close/>
                    <a:moveTo>
                      <a:pt x="24316" y="6754"/>
                    </a:moveTo>
                    <a:lnTo>
                      <a:pt x="25004" y="7237"/>
                    </a:lnTo>
                    <a:lnTo>
                      <a:pt x="26023" y="7398"/>
                    </a:lnTo>
                    <a:cubicBezTo>
                      <a:pt x="25192" y="8528"/>
                      <a:pt x="24370" y="9662"/>
                      <a:pt x="23552" y="10800"/>
                    </a:cubicBezTo>
                    <a:lnTo>
                      <a:pt x="21928" y="10640"/>
                    </a:lnTo>
                    <a:cubicBezTo>
                      <a:pt x="21841" y="9886"/>
                      <a:pt x="21727" y="9138"/>
                      <a:pt x="21587" y="8394"/>
                    </a:cubicBezTo>
                    <a:lnTo>
                      <a:pt x="24316" y="6754"/>
                    </a:lnTo>
                    <a:close/>
                    <a:moveTo>
                      <a:pt x="29243" y="6678"/>
                    </a:moveTo>
                    <a:lnTo>
                      <a:pt x="29758" y="11839"/>
                    </a:lnTo>
                    <a:lnTo>
                      <a:pt x="28295" y="11226"/>
                    </a:lnTo>
                    <a:lnTo>
                      <a:pt x="26264" y="12645"/>
                    </a:lnTo>
                    <a:lnTo>
                      <a:pt x="25918" y="13056"/>
                    </a:lnTo>
                    <a:cubicBezTo>
                      <a:pt x="25437" y="12783"/>
                      <a:pt x="24949" y="12522"/>
                      <a:pt x="24472" y="12243"/>
                    </a:cubicBezTo>
                    <a:lnTo>
                      <a:pt x="25549" y="10997"/>
                    </a:lnTo>
                    <a:lnTo>
                      <a:pt x="24565" y="10900"/>
                    </a:lnTo>
                    <a:cubicBezTo>
                      <a:pt x="25370" y="9779"/>
                      <a:pt x="26186" y="8664"/>
                      <a:pt x="27008" y="7555"/>
                    </a:cubicBezTo>
                    <a:lnTo>
                      <a:pt x="27752" y="7674"/>
                    </a:lnTo>
                    <a:lnTo>
                      <a:pt x="29243" y="6678"/>
                    </a:lnTo>
                    <a:close/>
                    <a:moveTo>
                      <a:pt x="21368" y="11253"/>
                    </a:moveTo>
                    <a:lnTo>
                      <a:pt x="24712" y="11409"/>
                    </a:lnTo>
                    <a:lnTo>
                      <a:pt x="20654" y="15474"/>
                    </a:lnTo>
                    <a:lnTo>
                      <a:pt x="18183" y="13166"/>
                    </a:lnTo>
                    <a:lnTo>
                      <a:pt x="21368" y="11253"/>
                    </a:lnTo>
                    <a:close/>
                    <a:moveTo>
                      <a:pt x="24037" y="12746"/>
                    </a:moveTo>
                    <a:cubicBezTo>
                      <a:pt x="24511" y="13035"/>
                      <a:pt x="24999" y="13301"/>
                      <a:pt x="25484" y="13572"/>
                    </a:cubicBezTo>
                    <a:lnTo>
                      <a:pt x="24058" y="15265"/>
                    </a:lnTo>
                    <a:lnTo>
                      <a:pt x="22684" y="16288"/>
                    </a:lnTo>
                    <a:lnTo>
                      <a:pt x="21631" y="15529"/>
                    </a:lnTo>
                    <a:lnTo>
                      <a:pt x="24037" y="12746"/>
                    </a:lnTo>
                    <a:close/>
                    <a:moveTo>
                      <a:pt x="15487" y="12258"/>
                    </a:moveTo>
                    <a:lnTo>
                      <a:pt x="16716" y="12315"/>
                    </a:lnTo>
                    <a:lnTo>
                      <a:pt x="17404" y="14289"/>
                    </a:lnTo>
                    <a:lnTo>
                      <a:pt x="17639" y="15838"/>
                    </a:lnTo>
                    <a:lnTo>
                      <a:pt x="14964" y="16351"/>
                    </a:lnTo>
                    <a:lnTo>
                      <a:pt x="13398" y="15402"/>
                    </a:lnTo>
                    <a:lnTo>
                      <a:pt x="15487" y="12258"/>
                    </a:lnTo>
                    <a:close/>
                    <a:moveTo>
                      <a:pt x="17948" y="16656"/>
                    </a:moveTo>
                    <a:cubicBezTo>
                      <a:pt x="18324" y="16656"/>
                      <a:pt x="18737" y="17665"/>
                      <a:pt x="18737" y="17665"/>
                    </a:cubicBezTo>
                    <a:lnTo>
                      <a:pt x="16397" y="17578"/>
                    </a:lnTo>
                    <a:lnTo>
                      <a:pt x="15973" y="17038"/>
                    </a:lnTo>
                    <a:cubicBezTo>
                      <a:pt x="15973" y="17038"/>
                      <a:pt x="17552" y="16686"/>
                      <a:pt x="17932" y="16657"/>
                    </a:cubicBezTo>
                    <a:cubicBezTo>
                      <a:pt x="17937" y="16657"/>
                      <a:pt x="17943" y="16656"/>
                      <a:pt x="17948" y="16656"/>
                    </a:cubicBezTo>
                    <a:close/>
                    <a:moveTo>
                      <a:pt x="18208" y="14302"/>
                    </a:moveTo>
                    <a:lnTo>
                      <a:pt x="21178" y="16596"/>
                    </a:lnTo>
                    <a:lnTo>
                      <a:pt x="20915" y="17649"/>
                    </a:lnTo>
                    <a:lnTo>
                      <a:pt x="19848" y="17694"/>
                    </a:lnTo>
                    <a:lnTo>
                      <a:pt x="18092" y="15765"/>
                    </a:lnTo>
                    <a:lnTo>
                      <a:pt x="18208" y="14302"/>
                    </a:lnTo>
                    <a:close/>
                    <a:moveTo>
                      <a:pt x="13553" y="16791"/>
                    </a:moveTo>
                    <a:cubicBezTo>
                      <a:pt x="13666" y="16791"/>
                      <a:pt x="13770" y="16799"/>
                      <a:pt x="13853" y="16820"/>
                    </a:cubicBezTo>
                    <a:cubicBezTo>
                      <a:pt x="14203" y="16907"/>
                      <a:pt x="14862" y="17009"/>
                      <a:pt x="14819" y="17433"/>
                    </a:cubicBezTo>
                    <a:cubicBezTo>
                      <a:pt x="14774" y="17858"/>
                      <a:pt x="14381" y="19685"/>
                      <a:pt x="14381" y="19685"/>
                    </a:cubicBezTo>
                    <a:cubicBezTo>
                      <a:pt x="14381" y="19685"/>
                      <a:pt x="14555" y="20958"/>
                      <a:pt x="14255" y="20958"/>
                    </a:cubicBezTo>
                    <a:cubicBezTo>
                      <a:pt x="14253" y="20958"/>
                      <a:pt x="14251" y="20958"/>
                      <a:pt x="14250" y="20958"/>
                    </a:cubicBezTo>
                    <a:cubicBezTo>
                      <a:pt x="13943" y="20943"/>
                      <a:pt x="12130" y="20242"/>
                      <a:pt x="12130" y="20242"/>
                    </a:cubicBezTo>
                    <a:cubicBezTo>
                      <a:pt x="12553" y="19789"/>
                      <a:pt x="12259" y="16982"/>
                      <a:pt x="12523" y="16923"/>
                    </a:cubicBezTo>
                    <a:cubicBezTo>
                      <a:pt x="12723" y="16878"/>
                      <a:pt x="13188" y="16791"/>
                      <a:pt x="13553" y="16791"/>
                    </a:cubicBezTo>
                    <a:close/>
                    <a:moveTo>
                      <a:pt x="7172" y="19441"/>
                    </a:moveTo>
                    <a:lnTo>
                      <a:pt x="8153" y="20741"/>
                    </a:lnTo>
                    <a:lnTo>
                      <a:pt x="7612" y="21664"/>
                    </a:lnTo>
                    <a:lnTo>
                      <a:pt x="5858" y="22220"/>
                    </a:lnTo>
                    <a:lnTo>
                      <a:pt x="5433" y="21182"/>
                    </a:lnTo>
                    <a:lnTo>
                      <a:pt x="5198" y="20129"/>
                    </a:lnTo>
                    <a:lnTo>
                      <a:pt x="7172" y="19441"/>
                    </a:lnTo>
                    <a:close/>
                    <a:moveTo>
                      <a:pt x="12525" y="20900"/>
                    </a:moveTo>
                    <a:lnTo>
                      <a:pt x="14133" y="21922"/>
                    </a:lnTo>
                    <a:lnTo>
                      <a:pt x="13242" y="23254"/>
                    </a:lnTo>
                    <a:lnTo>
                      <a:pt x="11897" y="22173"/>
                    </a:lnTo>
                    <a:lnTo>
                      <a:pt x="12525" y="20900"/>
                    </a:lnTo>
                    <a:close/>
                    <a:moveTo>
                      <a:pt x="4526" y="20334"/>
                    </a:moveTo>
                    <a:cubicBezTo>
                      <a:pt x="4526" y="20334"/>
                      <a:pt x="5552" y="23199"/>
                      <a:pt x="5581" y="23579"/>
                    </a:cubicBezTo>
                    <a:cubicBezTo>
                      <a:pt x="5611" y="23960"/>
                      <a:pt x="4616" y="23961"/>
                      <a:pt x="4616" y="23961"/>
                    </a:cubicBezTo>
                    <a:lnTo>
                      <a:pt x="4044" y="20525"/>
                    </a:lnTo>
                    <a:lnTo>
                      <a:pt x="4526" y="20334"/>
                    </a:lnTo>
                    <a:close/>
                    <a:moveTo>
                      <a:pt x="10730" y="16332"/>
                    </a:moveTo>
                    <a:cubicBezTo>
                      <a:pt x="11033" y="16332"/>
                      <a:pt x="11276" y="16481"/>
                      <a:pt x="11338" y="16938"/>
                    </a:cubicBezTo>
                    <a:cubicBezTo>
                      <a:pt x="11515" y="18225"/>
                      <a:pt x="11428" y="20564"/>
                      <a:pt x="11428" y="20564"/>
                    </a:cubicBezTo>
                    <a:lnTo>
                      <a:pt x="11604" y="22348"/>
                    </a:lnTo>
                    <a:lnTo>
                      <a:pt x="12511" y="23693"/>
                    </a:lnTo>
                    <a:lnTo>
                      <a:pt x="10509" y="24995"/>
                    </a:lnTo>
                    <a:lnTo>
                      <a:pt x="9691" y="25785"/>
                    </a:lnTo>
                    <a:cubicBezTo>
                      <a:pt x="9691" y="25785"/>
                      <a:pt x="9176" y="26560"/>
                      <a:pt x="8815" y="26560"/>
                    </a:cubicBezTo>
                    <a:cubicBezTo>
                      <a:pt x="8649" y="26560"/>
                      <a:pt x="8515" y="26396"/>
                      <a:pt x="8478" y="25918"/>
                    </a:cubicBezTo>
                    <a:cubicBezTo>
                      <a:pt x="8359" y="24397"/>
                      <a:pt x="7774" y="23257"/>
                      <a:pt x="7774" y="23257"/>
                    </a:cubicBezTo>
                    <a:lnTo>
                      <a:pt x="8037" y="22701"/>
                    </a:lnTo>
                    <a:lnTo>
                      <a:pt x="9410" y="20682"/>
                    </a:lnTo>
                    <a:lnTo>
                      <a:pt x="7829" y="18051"/>
                    </a:lnTo>
                    <a:lnTo>
                      <a:pt x="7258" y="17101"/>
                    </a:lnTo>
                    <a:cubicBezTo>
                      <a:pt x="7258" y="17101"/>
                      <a:pt x="8808" y="16866"/>
                      <a:pt x="9189" y="16837"/>
                    </a:cubicBezTo>
                    <a:cubicBezTo>
                      <a:pt x="9434" y="16818"/>
                      <a:pt x="10182" y="16332"/>
                      <a:pt x="10730" y="16332"/>
                    </a:cubicBezTo>
                    <a:close/>
                    <a:moveTo>
                      <a:pt x="24255" y="0"/>
                    </a:moveTo>
                    <a:lnTo>
                      <a:pt x="20047" y="4446"/>
                    </a:lnTo>
                    <a:cubicBezTo>
                      <a:pt x="20926" y="4250"/>
                      <a:pt x="21715" y="4002"/>
                      <a:pt x="22240" y="3686"/>
                    </a:cubicBezTo>
                    <a:cubicBezTo>
                      <a:pt x="22524" y="3516"/>
                      <a:pt x="22757" y="3442"/>
                      <a:pt x="22946" y="3442"/>
                    </a:cubicBezTo>
                    <a:cubicBezTo>
                      <a:pt x="24082" y="3442"/>
                      <a:pt x="23674" y="6075"/>
                      <a:pt x="23674" y="6075"/>
                    </a:cubicBezTo>
                    <a:lnTo>
                      <a:pt x="18898" y="8944"/>
                    </a:lnTo>
                    <a:lnTo>
                      <a:pt x="17088" y="7395"/>
                    </a:lnTo>
                    <a:lnTo>
                      <a:pt x="12907" y="7461"/>
                    </a:lnTo>
                    <a:lnTo>
                      <a:pt x="11475" y="8450"/>
                    </a:lnTo>
                    <a:lnTo>
                      <a:pt x="12806" y="10879"/>
                    </a:lnTo>
                    <a:lnTo>
                      <a:pt x="11162" y="13964"/>
                    </a:lnTo>
                    <a:lnTo>
                      <a:pt x="5045" y="14842"/>
                    </a:lnTo>
                    <a:lnTo>
                      <a:pt x="5095" y="14561"/>
                    </a:lnTo>
                    <a:lnTo>
                      <a:pt x="0" y="22230"/>
                    </a:lnTo>
                    <a:lnTo>
                      <a:pt x="6057" y="29415"/>
                    </a:lnTo>
                    <a:lnTo>
                      <a:pt x="14897" y="23452"/>
                    </a:lnTo>
                    <a:lnTo>
                      <a:pt x="15638" y="17945"/>
                    </a:lnTo>
                    <a:lnTo>
                      <a:pt x="20496" y="18818"/>
                    </a:lnTo>
                    <a:cubicBezTo>
                      <a:pt x="20496" y="18818"/>
                      <a:pt x="23998" y="15631"/>
                      <a:pt x="25749" y="14037"/>
                    </a:cubicBezTo>
                    <a:cubicBezTo>
                      <a:pt x="26008" y="13801"/>
                      <a:pt x="26227" y="13696"/>
                      <a:pt x="26417" y="13696"/>
                    </a:cubicBezTo>
                    <a:cubicBezTo>
                      <a:pt x="26849" y="13696"/>
                      <a:pt x="27130" y="14240"/>
                      <a:pt x="27387" y="15024"/>
                    </a:cubicBezTo>
                    <a:lnTo>
                      <a:pt x="30321" y="13044"/>
                    </a:lnTo>
                    <a:lnTo>
                      <a:pt x="32778" y="4384"/>
                    </a:lnTo>
                    <a:lnTo>
                      <a:pt x="29232" y="2432"/>
                    </a:lnTo>
                    <a:lnTo>
                      <a:pt x="242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1" name="Google Shape;49351;p33"/>
              <p:cNvSpPr/>
              <p:nvPr/>
            </p:nvSpPr>
            <p:spPr>
              <a:xfrm>
                <a:off x="7627672" y="4064378"/>
                <a:ext cx="317388" cy="261451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6394" extrusionOk="0">
                    <a:moveTo>
                      <a:pt x="6431" y="1"/>
                    </a:moveTo>
                    <a:lnTo>
                      <a:pt x="2151" y="2954"/>
                    </a:lnTo>
                    <a:lnTo>
                      <a:pt x="51" y="6113"/>
                    </a:lnTo>
                    <a:lnTo>
                      <a:pt x="1" y="6393"/>
                    </a:lnTo>
                    <a:lnTo>
                      <a:pt x="1" y="6393"/>
                    </a:lnTo>
                    <a:lnTo>
                      <a:pt x="6118" y="5516"/>
                    </a:lnTo>
                    <a:lnTo>
                      <a:pt x="7762" y="2431"/>
                    </a:lnTo>
                    <a:lnTo>
                      <a:pt x="64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2" name="Google Shape;49352;p33"/>
              <p:cNvSpPr/>
              <p:nvPr/>
            </p:nvSpPr>
            <p:spPr>
              <a:xfrm>
                <a:off x="8120110" y="3859683"/>
                <a:ext cx="286066" cy="225018"/>
              </a:xfrm>
              <a:custGeom>
                <a:avLst/>
                <a:gdLst/>
                <a:ahLst/>
                <a:cxnLst/>
                <a:rect l="l" t="t" r="r" b="b"/>
                <a:pathLst>
                  <a:path w="6996" h="5503" extrusionOk="0">
                    <a:moveTo>
                      <a:pt x="5859" y="0"/>
                    </a:moveTo>
                    <a:cubicBezTo>
                      <a:pt x="5670" y="0"/>
                      <a:pt x="5437" y="74"/>
                      <a:pt x="5153" y="244"/>
                    </a:cubicBezTo>
                    <a:cubicBezTo>
                      <a:pt x="4628" y="560"/>
                      <a:pt x="3839" y="808"/>
                      <a:pt x="2960" y="1004"/>
                    </a:cubicBezTo>
                    <a:lnTo>
                      <a:pt x="171" y="3950"/>
                    </a:lnTo>
                    <a:lnTo>
                      <a:pt x="1" y="3953"/>
                    </a:lnTo>
                    <a:lnTo>
                      <a:pt x="1811" y="5502"/>
                    </a:lnTo>
                    <a:lnTo>
                      <a:pt x="6587" y="2633"/>
                    </a:lnTo>
                    <a:cubicBezTo>
                      <a:pt x="6587" y="2633"/>
                      <a:pt x="6995" y="0"/>
                      <a:pt x="5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3" name="Google Shape;49353;p33"/>
              <p:cNvSpPr/>
              <p:nvPr/>
            </p:nvSpPr>
            <p:spPr>
              <a:xfrm>
                <a:off x="8030520" y="4278969"/>
                <a:ext cx="510798" cy="398882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9755" extrusionOk="0">
                    <a:moveTo>
                      <a:pt x="11521" y="0"/>
                    </a:moveTo>
                    <a:cubicBezTo>
                      <a:pt x="11331" y="0"/>
                      <a:pt x="11112" y="105"/>
                      <a:pt x="10853" y="341"/>
                    </a:cubicBezTo>
                    <a:cubicBezTo>
                      <a:pt x="9102" y="1935"/>
                      <a:pt x="5600" y="5122"/>
                      <a:pt x="5600" y="5122"/>
                    </a:cubicBezTo>
                    <a:lnTo>
                      <a:pt x="742" y="4249"/>
                    </a:lnTo>
                    <a:lnTo>
                      <a:pt x="1" y="9754"/>
                    </a:lnTo>
                    <a:lnTo>
                      <a:pt x="12491" y="1328"/>
                    </a:lnTo>
                    <a:cubicBezTo>
                      <a:pt x="12234" y="544"/>
                      <a:pt x="11953" y="0"/>
                      <a:pt x="115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4" name="Google Shape;49354;p33"/>
              <p:cNvSpPr/>
              <p:nvPr/>
            </p:nvSpPr>
            <p:spPr>
              <a:xfrm>
                <a:off x="8164926" y="4179034"/>
                <a:ext cx="266971" cy="172638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4222" extrusionOk="0">
                    <a:moveTo>
                      <a:pt x="3185" y="1"/>
                    </a:moveTo>
                    <a:lnTo>
                      <a:pt x="0" y="1914"/>
                    </a:lnTo>
                    <a:lnTo>
                      <a:pt x="2471" y="4222"/>
                    </a:lnTo>
                    <a:lnTo>
                      <a:pt x="6529" y="157"/>
                    </a:lnTo>
                    <a:lnTo>
                      <a:pt x="31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5" name="Google Shape;49355;p33"/>
              <p:cNvSpPr/>
              <p:nvPr/>
            </p:nvSpPr>
            <p:spPr>
              <a:xfrm>
                <a:off x="8012774" y="4035346"/>
                <a:ext cx="172842" cy="10210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2497" extrusionOk="0">
                    <a:moveTo>
                      <a:pt x="1593" y="1"/>
                    </a:moveTo>
                    <a:lnTo>
                      <a:pt x="0" y="162"/>
                    </a:lnTo>
                    <a:cubicBezTo>
                      <a:pt x="0" y="162"/>
                      <a:pt x="1032" y="2497"/>
                      <a:pt x="1540" y="2497"/>
                    </a:cubicBezTo>
                    <a:cubicBezTo>
                      <a:pt x="1559" y="2497"/>
                      <a:pt x="1578" y="2493"/>
                      <a:pt x="1595" y="2486"/>
                    </a:cubicBezTo>
                    <a:cubicBezTo>
                      <a:pt x="2078" y="2296"/>
                      <a:pt x="4226" y="1900"/>
                      <a:pt x="3803" y="1857"/>
                    </a:cubicBezTo>
                    <a:cubicBezTo>
                      <a:pt x="3378" y="1813"/>
                      <a:pt x="1593" y="1"/>
                      <a:pt x="15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6" name="Google Shape;49356;p33"/>
              <p:cNvSpPr/>
              <p:nvPr/>
            </p:nvSpPr>
            <p:spPr>
              <a:xfrm>
                <a:off x="7969267" y="4220128"/>
                <a:ext cx="173455" cy="167404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094" extrusionOk="0">
                    <a:moveTo>
                      <a:pt x="2089" y="1"/>
                    </a:moveTo>
                    <a:lnTo>
                      <a:pt x="0" y="3145"/>
                    </a:lnTo>
                    <a:lnTo>
                      <a:pt x="1566" y="4094"/>
                    </a:lnTo>
                    <a:lnTo>
                      <a:pt x="4241" y="3581"/>
                    </a:lnTo>
                    <a:lnTo>
                      <a:pt x="4006" y="2032"/>
                    </a:lnTo>
                    <a:lnTo>
                      <a:pt x="3318" y="58"/>
                    </a:lnTo>
                    <a:lnTo>
                      <a:pt x="20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7" name="Google Shape;49357;p33"/>
              <p:cNvSpPr/>
              <p:nvPr/>
            </p:nvSpPr>
            <p:spPr>
              <a:xfrm>
                <a:off x="7633969" y="4513841"/>
                <a:ext cx="120830" cy="113674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2780" extrusionOk="0">
                    <a:moveTo>
                      <a:pt x="1974" y="1"/>
                    </a:moveTo>
                    <a:lnTo>
                      <a:pt x="0" y="689"/>
                    </a:lnTo>
                    <a:lnTo>
                      <a:pt x="235" y="1742"/>
                    </a:lnTo>
                    <a:lnTo>
                      <a:pt x="660" y="2780"/>
                    </a:lnTo>
                    <a:lnTo>
                      <a:pt x="2414" y="2224"/>
                    </a:lnTo>
                    <a:lnTo>
                      <a:pt x="2955" y="1301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8" name="Google Shape;49358;p33"/>
              <p:cNvSpPr/>
              <p:nvPr/>
            </p:nvSpPr>
            <p:spPr>
              <a:xfrm>
                <a:off x="7586782" y="4550397"/>
                <a:ext cx="64075" cy="148308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3627" extrusionOk="0">
                    <a:moveTo>
                      <a:pt x="482" y="0"/>
                    </a:moveTo>
                    <a:lnTo>
                      <a:pt x="0" y="191"/>
                    </a:lnTo>
                    <a:lnTo>
                      <a:pt x="572" y="3627"/>
                    </a:lnTo>
                    <a:cubicBezTo>
                      <a:pt x="572" y="3627"/>
                      <a:pt x="1567" y="3626"/>
                      <a:pt x="1537" y="3245"/>
                    </a:cubicBezTo>
                    <a:cubicBezTo>
                      <a:pt x="1508" y="2866"/>
                      <a:pt x="482" y="0"/>
                      <a:pt x="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59" name="Google Shape;49359;p33"/>
              <p:cNvSpPr/>
              <p:nvPr/>
            </p:nvSpPr>
            <p:spPr>
              <a:xfrm>
                <a:off x="7718202" y="4386714"/>
                <a:ext cx="214836" cy="418305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10230" extrusionOk="0">
                    <a:moveTo>
                      <a:pt x="3472" y="1"/>
                    </a:moveTo>
                    <a:cubicBezTo>
                      <a:pt x="2924" y="1"/>
                      <a:pt x="2176" y="487"/>
                      <a:pt x="1931" y="506"/>
                    </a:cubicBezTo>
                    <a:cubicBezTo>
                      <a:pt x="1550" y="535"/>
                      <a:pt x="0" y="770"/>
                      <a:pt x="0" y="770"/>
                    </a:cubicBezTo>
                    <a:lnTo>
                      <a:pt x="571" y="1720"/>
                    </a:lnTo>
                    <a:lnTo>
                      <a:pt x="2152" y="4351"/>
                    </a:lnTo>
                    <a:lnTo>
                      <a:pt x="779" y="6370"/>
                    </a:lnTo>
                    <a:lnTo>
                      <a:pt x="516" y="6926"/>
                    </a:lnTo>
                    <a:cubicBezTo>
                      <a:pt x="516" y="6926"/>
                      <a:pt x="1101" y="8066"/>
                      <a:pt x="1220" y="9587"/>
                    </a:cubicBezTo>
                    <a:cubicBezTo>
                      <a:pt x="1257" y="10065"/>
                      <a:pt x="1391" y="10229"/>
                      <a:pt x="1557" y="10229"/>
                    </a:cubicBezTo>
                    <a:cubicBezTo>
                      <a:pt x="1918" y="10229"/>
                      <a:pt x="2433" y="9454"/>
                      <a:pt x="2433" y="9454"/>
                    </a:cubicBezTo>
                    <a:lnTo>
                      <a:pt x="3251" y="8664"/>
                    </a:lnTo>
                    <a:lnTo>
                      <a:pt x="5253" y="7362"/>
                    </a:lnTo>
                    <a:lnTo>
                      <a:pt x="4346" y="6017"/>
                    </a:lnTo>
                    <a:lnTo>
                      <a:pt x="4170" y="4233"/>
                    </a:lnTo>
                    <a:cubicBezTo>
                      <a:pt x="4170" y="4233"/>
                      <a:pt x="4257" y="1894"/>
                      <a:pt x="4080" y="607"/>
                    </a:cubicBezTo>
                    <a:cubicBezTo>
                      <a:pt x="4018" y="149"/>
                      <a:pt x="3775" y="1"/>
                      <a:pt x="3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0" name="Google Shape;49360;p33"/>
              <p:cNvSpPr/>
              <p:nvPr/>
            </p:nvSpPr>
            <p:spPr>
              <a:xfrm>
                <a:off x="7917337" y="4405482"/>
                <a:ext cx="111793" cy="170430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168" extrusionOk="0">
                    <a:moveTo>
                      <a:pt x="1425" y="1"/>
                    </a:moveTo>
                    <a:cubicBezTo>
                      <a:pt x="1060" y="1"/>
                      <a:pt x="595" y="88"/>
                      <a:pt x="395" y="133"/>
                    </a:cubicBezTo>
                    <a:cubicBezTo>
                      <a:pt x="131" y="192"/>
                      <a:pt x="425" y="2999"/>
                      <a:pt x="1" y="3452"/>
                    </a:cubicBezTo>
                    <a:cubicBezTo>
                      <a:pt x="1" y="3452"/>
                      <a:pt x="1815" y="4153"/>
                      <a:pt x="2122" y="4168"/>
                    </a:cubicBezTo>
                    <a:cubicBezTo>
                      <a:pt x="2123" y="4168"/>
                      <a:pt x="2125" y="4168"/>
                      <a:pt x="2127" y="4168"/>
                    </a:cubicBezTo>
                    <a:cubicBezTo>
                      <a:pt x="2427" y="4168"/>
                      <a:pt x="2253" y="2896"/>
                      <a:pt x="2253" y="2896"/>
                    </a:cubicBezTo>
                    <a:cubicBezTo>
                      <a:pt x="2253" y="2896"/>
                      <a:pt x="2646" y="1068"/>
                      <a:pt x="2691" y="643"/>
                    </a:cubicBezTo>
                    <a:cubicBezTo>
                      <a:pt x="2734" y="219"/>
                      <a:pt x="2075" y="117"/>
                      <a:pt x="1725" y="30"/>
                    </a:cubicBezTo>
                    <a:cubicBezTo>
                      <a:pt x="1642" y="9"/>
                      <a:pt x="1538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1" name="Google Shape;49361;p33"/>
              <p:cNvSpPr/>
              <p:nvPr/>
            </p:nvSpPr>
            <p:spPr>
              <a:xfrm>
                <a:off x="7907850" y="4573499"/>
                <a:ext cx="91512" cy="96296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355" extrusionOk="0">
                    <a:moveTo>
                      <a:pt x="629" y="1"/>
                    </a:moveTo>
                    <a:lnTo>
                      <a:pt x="1" y="1274"/>
                    </a:lnTo>
                    <a:lnTo>
                      <a:pt x="1346" y="2355"/>
                    </a:lnTo>
                    <a:lnTo>
                      <a:pt x="2237" y="1023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2" name="Google Shape;49362;p33"/>
              <p:cNvSpPr/>
              <p:nvPr/>
            </p:nvSpPr>
            <p:spPr>
              <a:xfrm>
                <a:off x="8074518" y="4400003"/>
                <a:ext cx="113061" cy="41258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1009" extrusionOk="0">
                    <a:moveTo>
                      <a:pt x="1976" y="0"/>
                    </a:moveTo>
                    <a:cubicBezTo>
                      <a:pt x="1971" y="0"/>
                      <a:pt x="1965" y="1"/>
                      <a:pt x="1960" y="1"/>
                    </a:cubicBezTo>
                    <a:cubicBezTo>
                      <a:pt x="1580" y="30"/>
                      <a:pt x="1" y="382"/>
                      <a:pt x="1" y="382"/>
                    </a:cubicBezTo>
                    <a:lnTo>
                      <a:pt x="425" y="922"/>
                    </a:lnTo>
                    <a:lnTo>
                      <a:pt x="2765" y="1009"/>
                    </a:lnTo>
                    <a:cubicBezTo>
                      <a:pt x="2765" y="1009"/>
                      <a:pt x="2352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3" name="Google Shape;49363;p33"/>
              <p:cNvSpPr/>
              <p:nvPr/>
            </p:nvSpPr>
            <p:spPr>
              <a:xfrm>
                <a:off x="8304074" y="3995110"/>
                <a:ext cx="181429" cy="165482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4047" extrusionOk="0">
                    <a:moveTo>
                      <a:pt x="2730" y="0"/>
                    </a:moveTo>
                    <a:lnTo>
                      <a:pt x="0" y="1640"/>
                    </a:lnTo>
                    <a:cubicBezTo>
                      <a:pt x="140" y="2384"/>
                      <a:pt x="255" y="3132"/>
                      <a:pt x="342" y="3886"/>
                    </a:cubicBezTo>
                    <a:lnTo>
                      <a:pt x="1966" y="4046"/>
                    </a:lnTo>
                    <a:cubicBezTo>
                      <a:pt x="2784" y="2908"/>
                      <a:pt x="3606" y="1774"/>
                      <a:pt x="4437" y="644"/>
                    </a:cubicBezTo>
                    <a:lnTo>
                      <a:pt x="3418" y="483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4" name="Google Shape;49364;p33"/>
              <p:cNvSpPr/>
              <p:nvPr/>
            </p:nvSpPr>
            <p:spPr>
              <a:xfrm>
                <a:off x="8305873" y="4240123"/>
                <a:ext cx="157590" cy="144873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3543" extrusionOk="0">
                    <a:moveTo>
                      <a:pt x="2407" y="0"/>
                    </a:moveTo>
                    <a:lnTo>
                      <a:pt x="1" y="2783"/>
                    </a:lnTo>
                    <a:lnTo>
                      <a:pt x="1054" y="3542"/>
                    </a:lnTo>
                    <a:lnTo>
                      <a:pt x="2428" y="2519"/>
                    </a:lnTo>
                    <a:lnTo>
                      <a:pt x="3854" y="826"/>
                    </a:lnTo>
                    <a:cubicBezTo>
                      <a:pt x="3369" y="555"/>
                      <a:pt x="2881" y="289"/>
                      <a:pt x="24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5" name="Google Shape;49365;p33"/>
              <p:cNvSpPr/>
              <p:nvPr/>
            </p:nvSpPr>
            <p:spPr>
              <a:xfrm>
                <a:off x="8422042" y="3992044"/>
                <a:ext cx="216185" cy="260796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6378" extrusionOk="0">
                    <a:moveTo>
                      <a:pt x="4772" y="0"/>
                    </a:moveTo>
                    <a:lnTo>
                      <a:pt x="3281" y="995"/>
                    </a:lnTo>
                    <a:lnTo>
                      <a:pt x="2537" y="876"/>
                    </a:lnTo>
                    <a:cubicBezTo>
                      <a:pt x="1715" y="1986"/>
                      <a:pt x="899" y="3101"/>
                      <a:pt x="94" y="4221"/>
                    </a:cubicBezTo>
                    <a:lnTo>
                      <a:pt x="1078" y="4319"/>
                    </a:lnTo>
                    <a:lnTo>
                      <a:pt x="1" y="5564"/>
                    </a:lnTo>
                    <a:cubicBezTo>
                      <a:pt x="478" y="5843"/>
                      <a:pt x="966" y="6104"/>
                      <a:pt x="1447" y="6377"/>
                    </a:cubicBezTo>
                    <a:lnTo>
                      <a:pt x="1793" y="5967"/>
                    </a:lnTo>
                    <a:lnTo>
                      <a:pt x="3824" y="4548"/>
                    </a:lnTo>
                    <a:lnTo>
                      <a:pt x="5287" y="5161"/>
                    </a:lnTo>
                    <a:lnTo>
                      <a:pt x="47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6" name="Google Shape;49366;p33"/>
              <p:cNvSpPr/>
              <p:nvPr/>
            </p:nvSpPr>
            <p:spPr>
              <a:xfrm>
                <a:off x="8161205" y="4303748"/>
                <a:ext cx="126227" cy="138699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3392" extrusionOk="0">
                    <a:moveTo>
                      <a:pt x="116" y="0"/>
                    </a:moveTo>
                    <a:lnTo>
                      <a:pt x="1" y="1463"/>
                    </a:lnTo>
                    <a:lnTo>
                      <a:pt x="1756" y="3392"/>
                    </a:lnTo>
                    <a:lnTo>
                      <a:pt x="2823" y="3347"/>
                    </a:lnTo>
                    <a:lnTo>
                      <a:pt x="3086" y="2294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367" name="Google Shape;49367;p33"/>
            <p:cNvGrpSpPr/>
            <p:nvPr/>
          </p:nvGrpSpPr>
          <p:grpSpPr>
            <a:xfrm>
              <a:off x="1232482" y="1393109"/>
              <a:ext cx="794452" cy="1252870"/>
              <a:chOff x="3514220" y="2747434"/>
              <a:chExt cx="794452" cy="1252870"/>
            </a:xfrm>
          </p:grpSpPr>
          <p:sp>
            <p:nvSpPr>
              <p:cNvPr id="49368" name="Google Shape;49368;p33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69" name="Google Shape;49369;p33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0" name="Google Shape;49370;p33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1" name="Google Shape;49371;p33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2" name="Google Shape;49372;p33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3" name="Google Shape;49373;p33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4" name="Google Shape;49374;p33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5" name="Google Shape;49375;p33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6" name="Google Shape;49376;p33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7" name="Google Shape;49377;p33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8" name="Google Shape;49378;p33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79" name="Google Shape;49379;p33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0" name="Google Shape;49380;p33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1" name="Google Shape;49381;p33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2" name="Google Shape;49382;p33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3" name="Google Shape;49383;p33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4" name="Google Shape;49384;p33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5" name="Google Shape;49385;p33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6" name="Google Shape;49386;p33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7" name="Google Shape;49387;p33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8" name="Google Shape;49388;p33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89" name="Google Shape;49389;p33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0" name="Google Shape;49390;p33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1" name="Google Shape;49391;p33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2" name="Google Shape;49392;p33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3" name="Google Shape;49393;p33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4" name="Google Shape;49394;p33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5" name="Google Shape;49395;p33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6" name="Google Shape;49396;p33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7" name="Google Shape;49397;p33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8" name="Google Shape;49398;p33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99" name="Google Shape;49399;p33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0" name="Google Shape;49400;p33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1" name="Google Shape;49401;p33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2" name="Google Shape;49402;p33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3" name="Google Shape;49403;p33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4" name="Google Shape;49404;p33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5" name="Google Shape;49405;p33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6" name="Google Shape;49406;p33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7" name="Google Shape;49407;p33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8" name="Google Shape;49408;p33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09" name="Google Shape;49409;p33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0" name="Google Shape;49410;p33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1" name="Google Shape;49411;p33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2" name="Google Shape;49412;p33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3" name="Google Shape;49413;p33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4" name="Google Shape;49414;p33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415" name="Google Shape;49415;p33"/>
            <p:cNvGrpSpPr/>
            <p:nvPr/>
          </p:nvGrpSpPr>
          <p:grpSpPr>
            <a:xfrm>
              <a:off x="887332" y="2590110"/>
              <a:ext cx="617603" cy="718683"/>
              <a:chOff x="6254095" y="736872"/>
              <a:chExt cx="617603" cy="718683"/>
            </a:xfrm>
          </p:grpSpPr>
          <p:sp>
            <p:nvSpPr>
              <p:cNvPr id="49416" name="Google Shape;49416;p33"/>
              <p:cNvSpPr/>
              <p:nvPr/>
            </p:nvSpPr>
            <p:spPr>
              <a:xfrm>
                <a:off x="6256262" y="736872"/>
                <a:ext cx="615435" cy="718683"/>
              </a:xfrm>
              <a:custGeom>
                <a:avLst/>
                <a:gdLst/>
                <a:ahLst/>
                <a:cxnLst/>
                <a:rect l="l" t="t" r="r" b="b"/>
                <a:pathLst>
                  <a:path w="15051" h="17576" extrusionOk="0">
                    <a:moveTo>
                      <a:pt x="7947" y="3105"/>
                    </a:moveTo>
                    <a:lnTo>
                      <a:pt x="7664" y="3436"/>
                    </a:lnTo>
                    <a:lnTo>
                      <a:pt x="7366" y="3376"/>
                    </a:lnTo>
                    <a:lnTo>
                      <a:pt x="6660" y="3925"/>
                    </a:lnTo>
                    <a:lnTo>
                      <a:pt x="6106" y="3782"/>
                    </a:lnTo>
                    <a:cubicBezTo>
                      <a:pt x="6106" y="3782"/>
                      <a:pt x="6346" y="3365"/>
                      <a:pt x="6388" y="3237"/>
                    </a:cubicBezTo>
                    <a:lnTo>
                      <a:pt x="7947" y="3105"/>
                    </a:lnTo>
                    <a:close/>
                    <a:moveTo>
                      <a:pt x="8633" y="2347"/>
                    </a:moveTo>
                    <a:cubicBezTo>
                      <a:pt x="8785" y="2347"/>
                      <a:pt x="9686" y="3127"/>
                      <a:pt x="9686" y="3127"/>
                    </a:cubicBezTo>
                    <a:lnTo>
                      <a:pt x="9608" y="3490"/>
                    </a:lnTo>
                    <a:lnTo>
                      <a:pt x="8879" y="4188"/>
                    </a:lnTo>
                    <a:lnTo>
                      <a:pt x="8031" y="3682"/>
                    </a:lnTo>
                    <a:lnTo>
                      <a:pt x="8483" y="3245"/>
                    </a:lnTo>
                    <a:cubicBezTo>
                      <a:pt x="8483" y="3245"/>
                      <a:pt x="8546" y="2448"/>
                      <a:pt x="8615" y="2354"/>
                    </a:cubicBezTo>
                    <a:cubicBezTo>
                      <a:pt x="8618" y="2349"/>
                      <a:pt x="8624" y="2347"/>
                      <a:pt x="8633" y="2347"/>
                    </a:cubicBezTo>
                    <a:close/>
                    <a:moveTo>
                      <a:pt x="10154" y="3122"/>
                    </a:moveTo>
                    <a:lnTo>
                      <a:pt x="11795" y="4662"/>
                    </a:lnTo>
                    <a:lnTo>
                      <a:pt x="11143" y="4878"/>
                    </a:lnTo>
                    <a:lnTo>
                      <a:pt x="10884" y="5922"/>
                    </a:lnTo>
                    <a:lnTo>
                      <a:pt x="10888" y="6155"/>
                    </a:lnTo>
                    <a:cubicBezTo>
                      <a:pt x="10653" y="6203"/>
                      <a:pt x="10419" y="6257"/>
                      <a:pt x="10183" y="6302"/>
                    </a:cubicBezTo>
                    <a:lnTo>
                      <a:pt x="10180" y="5588"/>
                    </a:lnTo>
                    <a:lnTo>
                      <a:pt x="9831" y="5838"/>
                    </a:lnTo>
                    <a:cubicBezTo>
                      <a:pt x="9774" y="5241"/>
                      <a:pt x="9723" y="4644"/>
                      <a:pt x="9674" y="4046"/>
                    </a:cubicBezTo>
                    <a:lnTo>
                      <a:pt x="9951" y="3873"/>
                    </a:lnTo>
                    <a:lnTo>
                      <a:pt x="10154" y="3122"/>
                    </a:lnTo>
                    <a:close/>
                    <a:moveTo>
                      <a:pt x="4538" y="6009"/>
                    </a:moveTo>
                    <a:cubicBezTo>
                      <a:pt x="4581" y="6009"/>
                      <a:pt x="4610" y="6011"/>
                      <a:pt x="4610" y="6011"/>
                    </a:cubicBezTo>
                    <a:lnTo>
                      <a:pt x="4757" y="7514"/>
                    </a:lnTo>
                    <a:lnTo>
                      <a:pt x="4543" y="7582"/>
                    </a:lnTo>
                    <a:cubicBezTo>
                      <a:pt x="4543" y="7582"/>
                      <a:pt x="4183" y="6313"/>
                      <a:pt x="4181" y="6147"/>
                    </a:cubicBezTo>
                    <a:cubicBezTo>
                      <a:pt x="4180" y="6025"/>
                      <a:pt x="4416" y="6009"/>
                      <a:pt x="4538" y="6009"/>
                    </a:cubicBezTo>
                    <a:close/>
                    <a:moveTo>
                      <a:pt x="6236" y="4886"/>
                    </a:moveTo>
                    <a:lnTo>
                      <a:pt x="7447" y="5221"/>
                    </a:lnTo>
                    <a:cubicBezTo>
                      <a:pt x="7447" y="5221"/>
                      <a:pt x="7720" y="6079"/>
                      <a:pt x="7655" y="6195"/>
                    </a:cubicBezTo>
                    <a:cubicBezTo>
                      <a:pt x="7601" y="6292"/>
                      <a:pt x="6298" y="7764"/>
                      <a:pt x="6298" y="7764"/>
                    </a:cubicBezTo>
                    <a:lnTo>
                      <a:pt x="5038" y="7412"/>
                    </a:lnTo>
                    <a:cubicBezTo>
                      <a:pt x="5038" y="7412"/>
                      <a:pt x="4867" y="6835"/>
                      <a:pt x="4865" y="6669"/>
                    </a:cubicBezTo>
                    <a:cubicBezTo>
                      <a:pt x="4863" y="6504"/>
                      <a:pt x="6236" y="4886"/>
                      <a:pt x="6236" y="4886"/>
                    </a:cubicBezTo>
                    <a:close/>
                    <a:moveTo>
                      <a:pt x="4022" y="6728"/>
                    </a:moveTo>
                    <a:lnTo>
                      <a:pt x="4175" y="7190"/>
                    </a:lnTo>
                    <a:lnTo>
                      <a:pt x="4246" y="7651"/>
                    </a:lnTo>
                    <a:lnTo>
                      <a:pt x="3371" y="7892"/>
                    </a:lnTo>
                    <a:lnTo>
                      <a:pt x="2986" y="7300"/>
                    </a:lnTo>
                    <a:lnTo>
                      <a:pt x="3247" y="6918"/>
                    </a:lnTo>
                    <a:lnTo>
                      <a:pt x="4022" y="6728"/>
                    </a:lnTo>
                    <a:close/>
                    <a:moveTo>
                      <a:pt x="6519" y="7910"/>
                    </a:moveTo>
                    <a:cubicBezTo>
                      <a:pt x="6519" y="7910"/>
                      <a:pt x="6897" y="7955"/>
                      <a:pt x="6951" y="8008"/>
                    </a:cubicBezTo>
                    <a:cubicBezTo>
                      <a:pt x="7006" y="8060"/>
                      <a:pt x="6996" y="8308"/>
                      <a:pt x="6996" y="8308"/>
                    </a:cubicBezTo>
                    <a:lnTo>
                      <a:pt x="6615" y="8314"/>
                    </a:lnTo>
                    <a:lnTo>
                      <a:pt x="6519" y="7910"/>
                    </a:lnTo>
                    <a:close/>
                    <a:moveTo>
                      <a:pt x="10148" y="7329"/>
                    </a:moveTo>
                    <a:lnTo>
                      <a:pt x="10507" y="8516"/>
                    </a:lnTo>
                    <a:lnTo>
                      <a:pt x="9700" y="8888"/>
                    </a:lnTo>
                    <a:lnTo>
                      <a:pt x="9227" y="7883"/>
                    </a:lnTo>
                    <a:lnTo>
                      <a:pt x="10148" y="7329"/>
                    </a:lnTo>
                    <a:close/>
                    <a:moveTo>
                      <a:pt x="5073" y="7643"/>
                    </a:moveTo>
                    <a:lnTo>
                      <a:pt x="6154" y="8212"/>
                    </a:lnTo>
                    <a:cubicBezTo>
                      <a:pt x="6154" y="8212"/>
                      <a:pt x="5763" y="8911"/>
                      <a:pt x="5682" y="8994"/>
                    </a:cubicBezTo>
                    <a:cubicBezTo>
                      <a:pt x="5670" y="9006"/>
                      <a:pt x="5655" y="9011"/>
                      <a:pt x="5637" y="9011"/>
                    </a:cubicBezTo>
                    <a:cubicBezTo>
                      <a:pt x="5522" y="9011"/>
                      <a:pt x="5299" y="8816"/>
                      <a:pt x="5299" y="8816"/>
                    </a:cubicBezTo>
                    <a:lnTo>
                      <a:pt x="5043" y="8683"/>
                    </a:lnTo>
                    <a:lnTo>
                      <a:pt x="4773" y="9086"/>
                    </a:lnTo>
                    <a:lnTo>
                      <a:pt x="3830" y="9112"/>
                    </a:lnTo>
                    <a:cubicBezTo>
                      <a:pt x="3830" y="9112"/>
                      <a:pt x="3659" y="8535"/>
                      <a:pt x="3607" y="8353"/>
                    </a:cubicBezTo>
                    <a:cubicBezTo>
                      <a:pt x="3563" y="8193"/>
                      <a:pt x="3916" y="8183"/>
                      <a:pt x="4001" y="8183"/>
                    </a:cubicBezTo>
                    <a:cubicBezTo>
                      <a:pt x="4013" y="8183"/>
                      <a:pt x="4019" y="8183"/>
                      <a:pt x="4019" y="8183"/>
                    </a:cubicBezTo>
                    <a:cubicBezTo>
                      <a:pt x="4019" y="8183"/>
                      <a:pt x="4531" y="8046"/>
                      <a:pt x="4712" y="7995"/>
                    </a:cubicBezTo>
                    <a:cubicBezTo>
                      <a:pt x="4893" y="7943"/>
                      <a:pt x="5073" y="7643"/>
                      <a:pt x="5073" y="7643"/>
                    </a:cubicBezTo>
                    <a:close/>
                    <a:moveTo>
                      <a:pt x="6621" y="8637"/>
                    </a:moveTo>
                    <a:lnTo>
                      <a:pt x="6943" y="9428"/>
                    </a:lnTo>
                    <a:lnTo>
                      <a:pt x="6335" y="9864"/>
                    </a:lnTo>
                    <a:lnTo>
                      <a:pt x="5870" y="9603"/>
                    </a:lnTo>
                    <a:lnTo>
                      <a:pt x="6193" y="8856"/>
                    </a:lnTo>
                    <a:lnTo>
                      <a:pt x="6621" y="8637"/>
                    </a:lnTo>
                    <a:close/>
                    <a:moveTo>
                      <a:pt x="7006" y="9582"/>
                    </a:moveTo>
                    <a:cubicBezTo>
                      <a:pt x="7108" y="9582"/>
                      <a:pt x="7294" y="10003"/>
                      <a:pt x="7294" y="10003"/>
                    </a:cubicBezTo>
                    <a:lnTo>
                      <a:pt x="7189" y="10094"/>
                    </a:lnTo>
                    <a:lnTo>
                      <a:pt x="6512" y="10026"/>
                    </a:lnTo>
                    <a:cubicBezTo>
                      <a:pt x="6512" y="10026"/>
                      <a:pt x="6885" y="9722"/>
                      <a:pt x="6974" y="9600"/>
                    </a:cubicBezTo>
                    <a:cubicBezTo>
                      <a:pt x="6983" y="9588"/>
                      <a:pt x="6994" y="9582"/>
                      <a:pt x="7006" y="9582"/>
                    </a:cubicBezTo>
                    <a:close/>
                    <a:moveTo>
                      <a:pt x="5445" y="9780"/>
                    </a:moveTo>
                    <a:lnTo>
                      <a:pt x="6153" y="10060"/>
                    </a:lnTo>
                    <a:lnTo>
                      <a:pt x="5742" y="10949"/>
                    </a:lnTo>
                    <a:lnTo>
                      <a:pt x="5113" y="11195"/>
                    </a:lnTo>
                    <a:lnTo>
                      <a:pt x="5445" y="9780"/>
                    </a:lnTo>
                    <a:close/>
                    <a:moveTo>
                      <a:pt x="8930" y="6939"/>
                    </a:moveTo>
                    <a:lnTo>
                      <a:pt x="9245" y="11530"/>
                    </a:lnTo>
                    <a:lnTo>
                      <a:pt x="9245" y="11530"/>
                    </a:lnTo>
                    <a:lnTo>
                      <a:pt x="8248" y="10909"/>
                    </a:lnTo>
                    <a:lnTo>
                      <a:pt x="7425" y="9746"/>
                    </a:lnTo>
                    <a:lnTo>
                      <a:pt x="7137" y="7857"/>
                    </a:lnTo>
                    <a:lnTo>
                      <a:pt x="8930" y="6939"/>
                    </a:lnTo>
                    <a:close/>
                    <a:moveTo>
                      <a:pt x="7051" y="10369"/>
                    </a:moveTo>
                    <a:lnTo>
                      <a:pt x="7473" y="11192"/>
                    </a:lnTo>
                    <a:lnTo>
                      <a:pt x="6537" y="11880"/>
                    </a:lnTo>
                    <a:cubicBezTo>
                      <a:pt x="6537" y="11880"/>
                      <a:pt x="6095" y="10610"/>
                      <a:pt x="6160" y="10494"/>
                    </a:cubicBezTo>
                    <a:cubicBezTo>
                      <a:pt x="6225" y="10377"/>
                      <a:pt x="7051" y="10369"/>
                      <a:pt x="7051" y="10369"/>
                    </a:cubicBezTo>
                    <a:close/>
                    <a:moveTo>
                      <a:pt x="5837" y="11324"/>
                    </a:moveTo>
                    <a:lnTo>
                      <a:pt x="6592" y="12392"/>
                    </a:lnTo>
                    <a:lnTo>
                      <a:pt x="5708" y="13261"/>
                    </a:lnTo>
                    <a:cubicBezTo>
                      <a:pt x="5708" y="13261"/>
                      <a:pt x="5167" y="12125"/>
                      <a:pt x="5083" y="11960"/>
                    </a:cubicBezTo>
                    <a:cubicBezTo>
                      <a:pt x="4998" y="11796"/>
                      <a:pt x="5837" y="11324"/>
                      <a:pt x="5837" y="11324"/>
                    </a:cubicBezTo>
                    <a:close/>
                    <a:moveTo>
                      <a:pt x="7301" y="13137"/>
                    </a:moveTo>
                    <a:lnTo>
                      <a:pt x="7706" y="13742"/>
                    </a:lnTo>
                    <a:lnTo>
                      <a:pt x="7526" y="14224"/>
                    </a:lnTo>
                    <a:lnTo>
                      <a:pt x="7373" y="13987"/>
                    </a:lnTo>
                    <a:lnTo>
                      <a:pt x="7301" y="13137"/>
                    </a:lnTo>
                    <a:close/>
                    <a:moveTo>
                      <a:pt x="8599" y="0"/>
                    </a:moveTo>
                    <a:lnTo>
                      <a:pt x="7691" y="489"/>
                    </a:lnTo>
                    <a:cubicBezTo>
                      <a:pt x="7851" y="570"/>
                      <a:pt x="7989" y="637"/>
                      <a:pt x="8037" y="652"/>
                    </a:cubicBezTo>
                    <a:cubicBezTo>
                      <a:pt x="8177" y="697"/>
                      <a:pt x="7514" y="1067"/>
                      <a:pt x="7514" y="1067"/>
                    </a:cubicBezTo>
                    <a:lnTo>
                      <a:pt x="7976" y="2770"/>
                    </a:lnTo>
                    <a:lnTo>
                      <a:pt x="6316" y="2856"/>
                    </a:lnTo>
                    <a:lnTo>
                      <a:pt x="5724" y="1548"/>
                    </a:lnTo>
                    <a:lnTo>
                      <a:pt x="4614" y="2146"/>
                    </a:lnTo>
                    <a:cubicBezTo>
                      <a:pt x="4429" y="2452"/>
                      <a:pt x="4239" y="2755"/>
                      <a:pt x="4048" y="3058"/>
                    </a:cubicBezTo>
                    <a:lnTo>
                      <a:pt x="5553" y="2558"/>
                    </a:lnTo>
                    <a:lnTo>
                      <a:pt x="4683" y="5720"/>
                    </a:lnTo>
                    <a:lnTo>
                      <a:pt x="3607" y="6270"/>
                    </a:lnTo>
                    <a:lnTo>
                      <a:pt x="3327" y="5283"/>
                    </a:lnTo>
                    <a:lnTo>
                      <a:pt x="3190" y="4381"/>
                    </a:lnTo>
                    <a:cubicBezTo>
                      <a:pt x="3101" y="4516"/>
                      <a:pt x="3013" y="4650"/>
                      <a:pt x="2924" y="4784"/>
                    </a:cubicBezTo>
                    <a:cubicBezTo>
                      <a:pt x="2966" y="4820"/>
                      <a:pt x="2994" y="4901"/>
                      <a:pt x="2996" y="5050"/>
                    </a:cubicBezTo>
                    <a:cubicBezTo>
                      <a:pt x="3002" y="5712"/>
                      <a:pt x="3223" y="6223"/>
                      <a:pt x="3223" y="6223"/>
                    </a:cubicBezTo>
                    <a:lnTo>
                      <a:pt x="3093" y="6456"/>
                    </a:lnTo>
                    <a:lnTo>
                      <a:pt x="2440" y="7290"/>
                    </a:lnTo>
                    <a:lnTo>
                      <a:pt x="3047" y="8474"/>
                    </a:lnTo>
                    <a:lnTo>
                      <a:pt x="3266" y="8902"/>
                    </a:lnTo>
                    <a:cubicBezTo>
                      <a:pt x="3266" y="8902"/>
                      <a:pt x="2588" y="8958"/>
                      <a:pt x="2423" y="8960"/>
                    </a:cubicBezTo>
                    <a:cubicBezTo>
                      <a:pt x="2321" y="8961"/>
                      <a:pt x="2005" y="9135"/>
                      <a:pt x="1770" y="9135"/>
                    </a:cubicBezTo>
                    <a:cubicBezTo>
                      <a:pt x="1625" y="9135"/>
                      <a:pt x="1510" y="9068"/>
                      <a:pt x="1496" y="8853"/>
                    </a:cubicBezTo>
                    <a:cubicBezTo>
                      <a:pt x="1456" y="8291"/>
                      <a:pt x="1563" y="7281"/>
                      <a:pt x="1563" y="7281"/>
                    </a:cubicBezTo>
                    <a:lnTo>
                      <a:pt x="1548" y="6810"/>
                    </a:lnTo>
                    <a:cubicBezTo>
                      <a:pt x="1421" y="6995"/>
                      <a:pt x="1295" y="7178"/>
                      <a:pt x="1168" y="7363"/>
                    </a:cubicBezTo>
                    <a:cubicBezTo>
                      <a:pt x="1218" y="7385"/>
                      <a:pt x="1249" y="7400"/>
                      <a:pt x="1249" y="7400"/>
                    </a:cubicBezTo>
                    <a:cubicBezTo>
                      <a:pt x="1052" y="7584"/>
                      <a:pt x="1098" y="8808"/>
                      <a:pt x="982" y="8825"/>
                    </a:cubicBezTo>
                    <a:cubicBezTo>
                      <a:pt x="909" y="8836"/>
                      <a:pt x="756" y="8855"/>
                      <a:pt x="615" y="8855"/>
                    </a:cubicBezTo>
                    <a:cubicBezTo>
                      <a:pt x="534" y="8855"/>
                      <a:pt x="458" y="8849"/>
                      <a:pt x="403" y="8831"/>
                    </a:cubicBezTo>
                    <a:cubicBezTo>
                      <a:pt x="348" y="8813"/>
                      <a:pt x="274" y="8793"/>
                      <a:pt x="205" y="8766"/>
                    </a:cubicBezTo>
                    <a:cubicBezTo>
                      <a:pt x="137" y="8866"/>
                      <a:pt x="68" y="8966"/>
                      <a:pt x="0" y="9066"/>
                    </a:cubicBezTo>
                    <a:lnTo>
                      <a:pt x="559" y="9458"/>
                    </a:lnTo>
                    <a:lnTo>
                      <a:pt x="209" y="9914"/>
                    </a:lnTo>
                    <a:lnTo>
                      <a:pt x="440" y="10596"/>
                    </a:lnTo>
                    <a:lnTo>
                      <a:pt x="1048" y="9620"/>
                    </a:lnTo>
                    <a:lnTo>
                      <a:pt x="4854" y="9333"/>
                    </a:lnTo>
                    <a:lnTo>
                      <a:pt x="3899" y="13152"/>
                    </a:lnTo>
                    <a:lnTo>
                      <a:pt x="2069" y="15393"/>
                    </a:lnTo>
                    <a:lnTo>
                      <a:pt x="2585" y="16917"/>
                    </a:lnTo>
                    <a:cubicBezTo>
                      <a:pt x="3187" y="17149"/>
                      <a:pt x="3793" y="17367"/>
                      <a:pt x="4404" y="17576"/>
                    </a:cubicBezTo>
                    <a:lnTo>
                      <a:pt x="5392" y="16550"/>
                    </a:lnTo>
                    <a:lnTo>
                      <a:pt x="5039" y="16285"/>
                    </a:lnTo>
                    <a:lnTo>
                      <a:pt x="4769" y="15806"/>
                    </a:lnTo>
                    <a:lnTo>
                      <a:pt x="5352" y="15705"/>
                    </a:lnTo>
                    <a:cubicBezTo>
                      <a:pt x="5352" y="15705"/>
                      <a:pt x="5679" y="15828"/>
                      <a:pt x="5990" y="15930"/>
                    </a:cubicBezTo>
                    <a:lnTo>
                      <a:pt x="6295" y="15612"/>
                    </a:lnTo>
                    <a:cubicBezTo>
                      <a:pt x="5780" y="15492"/>
                      <a:pt x="5232" y="15395"/>
                      <a:pt x="4808" y="15395"/>
                    </a:cubicBezTo>
                    <a:cubicBezTo>
                      <a:pt x="4691" y="15395"/>
                      <a:pt x="4584" y="15402"/>
                      <a:pt x="4489" y="15419"/>
                    </a:cubicBezTo>
                    <a:cubicBezTo>
                      <a:pt x="4430" y="15429"/>
                      <a:pt x="4378" y="15434"/>
                      <a:pt x="4331" y="15434"/>
                    </a:cubicBezTo>
                    <a:cubicBezTo>
                      <a:pt x="3588" y="15434"/>
                      <a:pt x="4283" y="14227"/>
                      <a:pt x="4283" y="14227"/>
                    </a:cubicBezTo>
                    <a:lnTo>
                      <a:pt x="6665" y="13816"/>
                    </a:lnTo>
                    <a:lnTo>
                      <a:pt x="7152" y="14723"/>
                    </a:lnTo>
                    <a:lnTo>
                      <a:pt x="11526" y="10184"/>
                    </a:lnTo>
                    <a:lnTo>
                      <a:pt x="10919" y="9626"/>
                    </a:lnTo>
                    <a:lnTo>
                      <a:pt x="12164" y="7367"/>
                    </a:lnTo>
                    <a:lnTo>
                      <a:pt x="13469" y="8170"/>
                    </a:lnTo>
                    <a:lnTo>
                      <a:pt x="15051" y="6528"/>
                    </a:lnTo>
                    <a:lnTo>
                      <a:pt x="11782" y="3220"/>
                    </a:lnTo>
                    <a:lnTo>
                      <a:pt x="11402" y="3655"/>
                    </a:lnTo>
                    <a:lnTo>
                      <a:pt x="8131" y="1330"/>
                    </a:lnTo>
                    <a:lnTo>
                      <a:pt x="8891" y="295"/>
                    </a:lnTo>
                    <a:lnTo>
                      <a:pt x="8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7" name="Google Shape;49417;p33"/>
              <p:cNvSpPr/>
              <p:nvPr/>
            </p:nvSpPr>
            <p:spPr>
              <a:xfrm>
                <a:off x="6702740" y="1038068"/>
                <a:ext cx="104270" cy="115269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819" extrusionOk="0">
                    <a:moveTo>
                      <a:pt x="1245" y="1"/>
                    </a:moveTo>
                    <a:lnTo>
                      <a:pt x="0" y="2260"/>
                    </a:lnTo>
                    <a:lnTo>
                      <a:pt x="607" y="2818"/>
                    </a:lnTo>
                    <a:lnTo>
                      <a:pt x="2550" y="804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8" name="Google Shape;49418;p33"/>
              <p:cNvSpPr/>
              <p:nvPr/>
            </p:nvSpPr>
            <p:spPr>
              <a:xfrm>
                <a:off x="6402935" y="1301809"/>
                <a:ext cx="145814" cy="73520"/>
              </a:xfrm>
              <a:custGeom>
                <a:avLst/>
                <a:gdLst/>
                <a:ahLst/>
                <a:cxnLst/>
                <a:rect l="l" t="t" r="r" b="b"/>
                <a:pathLst>
                  <a:path w="3566" h="1798" extrusionOk="0">
                    <a:moveTo>
                      <a:pt x="3078" y="0"/>
                    </a:moveTo>
                    <a:lnTo>
                      <a:pt x="696" y="412"/>
                    </a:lnTo>
                    <a:cubicBezTo>
                      <a:pt x="696" y="412"/>
                      <a:pt x="1" y="1618"/>
                      <a:pt x="744" y="1618"/>
                    </a:cubicBezTo>
                    <a:cubicBezTo>
                      <a:pt x="791" y="1618"/>
                      <a:pt x="843" y="1613"/>
                      <a:pt x="902" y="1603"/>
                    </a:cubicBezTo>
                    <a:cubicBezTo>
                      <a:pt x="997" y="1586"/>
                      <a:pt x="1104" y="1579"/>
                      <a:pt x="1221" y="1579"/>
                    </a:cubicBezTo>
                    <a:cubicBezTo>
                      <a:pt x="1645" y="1579"/>
                      <a:pt x="2193" y="1676"/>
                      <a:pt x="2709" y="1797"/>
                    </a:cubicBezTo>
                    <a:lnTo>
                      <a:pt x="3565" y="907"/>
                    </a:lnTo>
                    <a:lnTo>
                      <a:pt x="30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19" name="Google Shape;49419;p33"/>
              <p:cNvSpPr/>
              <p:nvPr/>
            </p:nvSpPr>
            <p:spPr>
              <a:xfrm>
                <a:off x="6451226" y="1379050"/>
                <a:ext cx="49968" cy="34593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846" extrusionOk="0">
                    <a:moveTo>
                      <a:pt x="583" y="0"/>
                    </a:moveTo>
                    <a:lnTo>
                      <a:pt x="1" y="101"/>
                    </a:lnTo>
                    <a:lnTo>
                      <a:pt x="271" y="580"/>
                    </a:lnTo>
                    <a:lnTo>
                      <a:pt x="624" y="845"/>
                    </a:lnTo>
                    <a:lnTo>
                      <a:pt x="1222" y="225"/>
                    </a:lnTo>
                    <a:cubicBezTo>
                      <a:pt x="911" y="123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0" name="Google Shape;49420;p33"/>
              <p:cNvSpPr/>
              <p:nvPr/>
            </p:nvSpPr>
            <p:spPr>
              <a:xfrm>
                <a:off x="6554759" y="1274044"/>
                <a:ext cx="16601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8" extrusionOk="0">
                    <a:moveTo>
                      <a:pt x="1" y="0"/>
                    </a:moveTo>
                    <a:lnTo>
                      <a:pt x="73" y="850"/>
                    </a:lnTo>
                    <a:lnTo>
                      <a:pt x="226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1" name="Google Shape;49421;p33"/>
              <p:cNvSpPr/>
              <p:nvPr/>
            </p:nvSpPr>
            <p:spPr>
              <a:xfrm>
                <a:off x="6274295" y="1118499"/>
                <a:ext cx="180488" cy="247793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60" extrusionOk="0">
                    <a:moveTo>
                      <a:pt x="4413" y="0"/>
                    </a:moveTo>
                    <a:lnTo>
                      <a:pt x="607" y="287"/>
                    </a:lnTo>
                    <a:lnTo>
                      <a:pt x="0" y="1263"/>
                    </a:lnTo>
                    <a:lnTo>
                      <a:pt x="1628" y="6060"/>
                    </a:lnTo>
                    <a:lnTo>
                      <a:pt x="3458" y="3818"/>
                    </a:ln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2" name="Google Shape;49422;p33"/>
              <p:cNvSpPr/>
              <p:nvPr/>
            </p:nvSpPr>
            <p:spPr>
              <a:xfrm>
                <a:off x="6386660" y="841469"/>
                <a:ext cx="96664" cy="1518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3713" extrusionOk="0">
                    <a:moveTo>
                      <a:pt x="2364" y="0"/>
                    </a:moveTo>
                    <a:lnTo>
                      <a:pt x="859" y="500"/>
                    </a:lnTo>
                    <a:cubicBezTo>
                      <a:pt x="578" y="944"/>
                      <a:pt x="290" y="1384"/>
                      <a:pt x="1" y="1823"/>
                    </a:cubicBezTo>
                    <a:lnTo>
                      <a:pt x="139" y="2724"/>
                    </a:lnTo>
                    <a:lnTo>
                      <a:pt x="419" y="3712"/>
                    </a:lnTo>
                    <a:lnTo>
                      <a:pt x="1494" y="3162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3" name="Google Shape;49423;p33"/>
              <p:cNvSpPr/>
              <p:nvPr/>
            </p:nvSpPr>
            <p:spPr>
              <a:xfrm>
                <a:off x="6548053" y="1020608"/>
                <a:ext cx="86278" cy="18776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2" extrusionOk="0">
                    <a:moveTo>
                      <a:pt x="1794" y="0"/>
                    </a:moveTo>
                    <a:lnTo>
                      <a:pt x="1" y="918"/>
                    </a:lnTo>
                    <a:lnTo>
                      <a:pt x="290" y="2807"/>
                    </a:lnTo>
                    <a:lnTo>
                      <a:pt x="1112" y="3970"/>
                    </a:lnTo>
                    <a:lnTo>
                      <a:pt x="2109" y="4591"/>
                    </a:lnTo>
                    <a:lnTo>
                      <a:pt x="2109" y="4591"/>
                    </a:lnTo>
                    <a:lnTo>
                      <a:pt x="17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4" name="Google Shape;49424;p33"/>
              <p:cNvSpPr/>
              <p:nvPr/>
            </p:nvSpPr>
            <p:spPr>
              <a:xfrm>
                <a:off x="6254095" y="1107581"/>
                <a:ext cx="250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48" extrusionOk="0">
                    <a:moveTo>
                      <a:pt x="54" y="0"/>
                    </a:moveTo>
                    <a:cubicBezTo>
                      <a:pt x="37" y="26"/>
                      <a:pt x="18" y="51"/>
                      <a:pt x="1" y="77"/>
                    </a:cubicBezTo>
                    <a:lnTo>
                      <a:pt x="262" y="847"/>
                    </a:lnTo>
                    <a:lnTo>
                      <a:pt x="612" y="39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5" name="Google Shape;49425;p33"/>
              <p:cNvSpPr/>
              <p:nvPr/>
            </p:nvSpPr>
            <p:spPr>
              <a:xfrm>
                <a:off x="6460630" y="1199911"/>
                <a:ext cx="65179" cy="79204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937" extrusionOk="0">
                    <a:moveTo>
                      <a:pt x="839" y="0"/>
                    </a:moveTo>
                    <a:cubicBezTo>
                      <a:pt x="839" y="0"/>
                      <a:pt x="0" y="472"/>
                      <a:pt x="85" y="636"/>
                    </a:cubicBezTo>
                    <a:cubicBezTo>
                      <a:pt x="169" y="801"/>
                      <a:pt x="710" y="1937"/>
                      <a:pt x="710" y="1937"/>
                    </a:cubicBezTo>
                    <a:lnTo>
                      <a:pt x="1594" y="1068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6" name="Google Shape;49426;p33"/>
              <p:cNvSpPr/>
              <p:nvPr/>
            </p:nvSpPr>
            <p:spPr>
              <a:xfrm>
                <a:off x="6505487" y="1160861"/>
                <a:ext cx="56387" cy="6178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511" extrusionOk="0">
                    <a:moveTo>
                      <a:pt x="956" y="1"/>
                    </a:moveTo>
                    <a:cubicBezTo>
                      <a:pt x="956" y="1"/>
                      <a:pt x="130" y="9"/>
                      <a:pt x="65" y="126"/>
                    </a:cubicBezTo>
                    <a:cubicBezTo>
                      <a:pt x="0" y="242"/>
                      <a:pt x="442" y="1511"/>
                      <a:pt x="442" y="1511"/>
                    </a:cubicBezTo>
                    <a:lnTo>
                      <a:pt x="1379" y="823"/>
                    </a:lnTo>
                    <a:lnTo>
                      <a:pt x="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7" name="Google Shape;49427;p33"/>
              <p:cNvSpPr/>
              <p:nvPr/>
            </p:nvSpPr>
            <p:spPr>
              <a:xfrm>
                <a:off x="6496246" y="1089999"/>
                <a:ext cx="43957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228" extrusionOk="0">
                    <a:moveTo>
                      <a:pt x="752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4" y="792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8" name="Google Shape;49428;p33"/>
              <p:cNvSpPr/>
              <p:nvPr/>
            </p:nvSpPr>
            <p:spPr>
              <a:xfrm>
                <a:off x="6633513" y="1036514"/>
                <a:ext cx="52380" cy="63829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1" extrusionOk="0">
                    <a:moveTo>
                      <a:pt x="922" y="1"/>
                    </a:moveTo>
                    <a:lnTo>
                      <a:pt x="1" y="555"/>
                    </a:lnTo>
                    <a:lnTo>
                      <a:pt x="474" y="1560"/>
                    </a:lnTo>
                    <a:lnTo>
                      <a:pt x="1281" y="1188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29" name="Google Shape;49429;p33"/>
              <p:cNvSpPr/>
              <p:nvPr/>
            </p:nvSpPr>
            <p:spPr>
              <a:xfrm>
                <a:off x="6455110" y="936661"/>
                <a:ext cx="116864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8" extrusionOk="0">
                    <a:moveTo>
                      <a:pt x="1373" y="0"/>
                    </a:moveTo>
                    <a:cubicBezTo>
                      <a:pt x="1373" y="0"/>
                      <a:pt x="0" y="1618"/>
                      <a:pt x="2" y="1783"/>
                    </a:cubicBezTo>
                    <a:cubicBezTo>
                      <a:pt x="4" y="1949"/>
                      <a:pt x="175" y="2526"/>
                      <a:pt x="175" y="2526"/>
                    </a:cubicBezTo>
                    <a:lnTo>
                      <a:pt x="1435" y="2878"/>
                    </a:lnTo>
                    <a:cubicBezTo>
                      <a:pt x="1435" y="2878"/>
                      <a:pt x="2739" y="1406"/>
                      <a:pt x="2792" y="1309"/>
                    </a:cubicBezTo>
                    <a:cubicBezTo>
                      <a:pt x="2857" y="1193"/>
                      <a:pt x="2584" y="335"/>
                      <a:pt x="2584" y="335"/>
                    </a:cubicBezTo>
                    <a:lnTo>
                      <a:pt x="1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0" name="Google Shape;49430;p33"/>
              <p:cNvSpPr/>
              <p:nvPr/>
            </p:nvSpPr>
            <p:spPr>
              <a:xfrm>
                <a:off x="6401912" y="1049395"/>
                <a:ext cx="10598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69" extrusionOk="0">
                    <a:moveTo>
                      <a:pt x="1511" y="0"/>
                    </a:moveTo>
                    <a:cubicBezTo>
                      <a:pt x="1511" y="0"/>
                      <a:pt x="1331" y="300"/>
                      <a:pt x="1150" y="352"/>
                    </a:cubicBezTo>
                    <a:cubicBezTo>
                      <a:pt x="969" y="403"/>
                      <a:pt x="457" y="540"/>
                      <a:pt x="457" y="540"/>
                    </a:cubicBezTo>
                    <a:cubicBezTo>
                      <a:pt x="457" y="540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5" y="710"/>
                    </a:cubicBezTo>
                    <a:cubicBezTo>
                      <a:pt x="97" y="892"/>
                      <a:pt x="268" y="1469"/>
                      <a:pt x="268" y="1469"/>
                    </a:cubicBezTo>
                    <a:lnTo>
                      <a:pt x="1211" y="1443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0" y="1368"/>
                      <a:pt x="2075" y="1368"/>
                    </a:cubicBezTo>
                    <a:cubicBezTo>
                      <a:pt x="2093" y="1368"/>
                      <a:pt x="2108" y="1363"/>
                      <a:pt x="2120" y="1351"/>
                    </a:cubicBezTo>
                    <a:cubicBezTo>
                      <a:pt x="2201" y="1268"/>
                      <a:pt x="2592" y="569"/>
                      <a:pt x="2592" y="569"/>
                    </a:cubicBezTo>
                    <a:lnTo>
                      <a:pt x="1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1" name="Google Shape;49431;p33"/>
              <p:cNvSpPr/>
              <p:nvPr/>
            </p:nvSpPr>
            <p:spPr>
              <a:xfrm>
                <a:off x="6378319" y="1011940"/>
                <a:ext cx="51603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165" extrusionOk="0">
                    <a:moveTo>
                      <a:pt x="1037" y="1"/>
                    </a:moveTo>
                    <a:lnTo>
                      <a:pt x="262" y="191"/>
                    </a:lnTo>
                    <a:lnTo>
                      <a:pt x="1" y="573"/>
                    </a:lnTo>
                    <a:lnTo>
                      <a:pt x="386" y="1164"/>
                    </a:lnTo>
                    <a:lnTo>
                      <a:pt x="1261" y="924"/>
                    </a:lnTo>
                    <a:lnTo>
                      <a:pt x="1190" y="463"/>
                    </a:lnTo>
                    <a:lnTo>
                      <a:pt x="10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2" name="Google Shape;49432;p33"/>
              <p:cNvSpPr/>
              <p:nvPr/>
            </p:nvSpPr>
            <p:spPr>
              <a:xfrm>
                <a:off x="6427141" y="982540"/>
                <a:ext cx="23675" cy="6440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75" extrusionOk="0">
                    <a:moveTo>
                      <a:pt x="359" y="1"/>
                    </a:moveTo>
                    <a:cubicBezTo>
                      <a:pt x="237" y="1"/>
                      <a:pt x="1" y="17"/>
                      <a:pt x="2" y="139"/>
                    </a:cubicBezTo>
                    <a:cubicBezTo>
                      <a:pt x="4" y="305"/>
                      <a:pt x="364" y="1574"/>
                      <a:pt x="364" y="1574"/>
                    </a:cubicBezTo>
                    <a:lnTo>
                      <a:pt x="578" y="1506"/>
                    </a:lnTo>
                    <a:lnTo>
                      <a:pt x="431" y="3"/>
                    </a:lnTo>
                    <a:cubicBezTo>
                      <a:pt x="431" y="3"/>
                      <a:pt x="402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3" name="Google Shape;49433;p33"/>
              <p:cNvSpPr/>
              <p:nvPr/>
            </p:nvSpPr>
            <p:spPr>
              <a:xfrm>
                <a:off x="6315798" y="932490"/>
                <a:ext cx="74052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351" extrusionOk="0">
                    <a:moveTo>
                      <a:pt x="1468" y="0"/>
                    </a:moveTo>
                    <a:cubicBezTo>
                      <a:pt x="1015" y="679"/>
                      <a:pt x="554" y="1353"/>
                      <a:pt x="92" y="2026"/>
                    </a:cubicBezTo>
                    <a:lnTo>
                      <a:pt x="107" y="2497"/>
                    </a:lnTo>
                    <a:cubicBezTo>
                      <a:pt x="107" y="2497"/>
                      <a:pt x="0" y="3507"/>
                      <a:pt x="40" y="4069"/>
                    </a:cubicBezTo>
                    <a:cubicBezTo>
                      <a:pt x="54" y="4284"/>
                      <a:pt x="169" y="4351"/>
                      <a:pt x="314" y="4351"/>
                    </a:cubicBezTo>
                    <a:cubicBezTo>
                      <a:pt x="549" y="4351"/>
                      <a:pt x="865" y="4177"/>
                      <a:pt x="967" y="4176"/>
                    </a:cubicBezTo>
                    <a:cubicBezTo>
                      <a:pt x="1132" y="4174"/>
                      <a:pt x="1810" y="4117"/>
                      <a:pt x="1810" y="4117"/>
                    </a:cubicBezTo>
                    <a:lnTo>
                      <a:pt x="1591" y="3690"/>
                    </a:lnTo>
                    <a:lnTo>
                      <a:pt x="984" y="2505"/>
                    </a:lnTo>
                    <a:lnTo>
                      <a:pt x="1637" y="1672"/>
                    </a:lnTo>
                    <a:lnTo>
                      <a:pt x="1767" y="1439"/>
                    </a:lnTo>
                    <a:cubicBezTo>
                      <a:pt x="1767" y="1439"/>
                      <a:pt x="1546" y="928"/>
                      <a:pt x="1540" y="266"/>
                    </a:cubicBezTo>
                    <a:cubicBezTo>
                      <a:pt x="1538" y="117"/>
                      <a:pt x="1510" y="36"/>
                      <a:pt x="1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4" name="Google Shape;49434;p33"/>
              <p:cNvSpPr/>
              <p:nvPr/>
            </p:nvSpPr>
            <p:spPr>
              <a:xfrm>
                <a:off x="6264645" y="1037905"/>
                <a:ext cx="42730" cy="61049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93" extrusionOk="0">
                    <a:moveTo>
                      <a:pt x="963" y="1"/>
                    </a:moveTo>
                    <a:cubicBezTo>
                      <a:pt x="641" y="468"/>
                      <a:pt x="321" y="936"/>
                      <a:pt x="0" y="1404"/>
                    </a:cubicBezTo>
                    <a:cubicBezTo>
                      <a:pt x="69" y="1431"/>
                      <a:pt x="144" y="1451"/>
                      <a:pt x="198" y="1469"/>
                    </a:cubicBezTo>
                    <a:cubicBezTo>
                      <a:pt x="253" y="1487"/>
                      <a:pt x="330" y="1493"/>
                      <a:pt x="411" y="1493"/>
                    </a:cubicBezTo>
                    <a:cubicBezTo>
                      <a:pt x="551" y="1493"/>
                      <a:pt x="704" y="1474"/>
                      <a:pt x="777" y="1463"/>
                    </a:cubicBezTo>
                    <a:cubicBezTo>
                      <a:pt x="893" y="1446"/>
                      <a:pt x="847" y="222"/>
                      <a:pt x="1044" y="38"/>
                    </a:cubicBezTo>
                    <a:cubicBezTo>
                      <a:pt x="1044" y="38"/>
                      <a:pt x="1013" y="23"/>
                      <a:pt x="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5" name="Google Shape;49435;p33"/>
              <p:cNvSpPr/>
              <p:nvPr/>
            </p:nvSpPr>
            <p:spPr>
              <a:xfrm>
                <a:off x="6465292" y="1136818"/>
                <a:ext cx="42566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5" extrusionOk="0">
                    <a:moveTo>
                      <a:pt x="333" y="1"/>
                    </a:moveTo>
                    <a:lnTo>
                      <a:pt x="1" y="1414"/>
                    </a:lnTo>
                    <a:lnTo>
                      <a:pt x="630" y="1168"/>
                    </a:lnTo>
                    <a:lnTo>
                      <a:pt x="1041" y="27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6" name="Google Shape;49436;p33"/>
              <p:cNvSpPr/>
              <p:nvPr/>
            </p:nvSpPr>
            <p:spPr>
              <a:xfrm>
                <a:off x="6522538" y="1128680"/>
                <a:ext cx="31976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512" extrusionOk="0">
                    <a:moveTo>
                      <a:pt x="494" y="1"/>
                    </a:moveTo>
                    <a:cubicBezTo>
                      <a:pt x="482" y="1"/>
                      <a:pt x="471" y="7"/>
                      <a:pt x="462" y="19"/>
                    </a:cubicBezTo>
                    <a:cubicBezTo>
                      <a:pt x="373" y="140"/>
                      <a:pt x="0" y="444"/>
                      <a:pt x="0" y="444"/>
                    </a:cubicBezTo>
                    <a:lnTo>
                      <a:pt x="677" y="512"/>
                    </a:lnTo>
                    <a:lnTo>
                      <a:pt x="782" y="421"/>
                    </a:lnTo>
                    <a:cubicBezTo>
                      <a:pt x="782" y="421"/>
                      <a:pt x="596" y="1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7" name="Google Shape;49437;p33"/>
              <p:cNvSpPr/>
              <p:nvPr/>
            </p:nvSpPr>
            <p:spPr>
              <a:xfrm>
                <a:off x="6522783" y="1060312"/>
                <a:ext cx="19913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4" extrusionOk="0">
                    <a:moveTo>
                      <a:pt x="1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7" y="150"/>
                      <a:pt x="433" y="98"/>
                    </a:cubicBezTo>
                    <a:cubicBezTo>
                      <a:pt x="379" y="4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8" name="Google Shape;49438;p33"/>
              <p:cNvSpPr/>
              <p:nvPr/>
            </p:nvSpPr>
            <p:spPr>
              <a:xfrm>
                <a:off x="6588739" y="748935"/>
                <a:ext cx="149289" cy="137390"/>
              </a:xfrm>
              <a:custGeom>
                <a:avLst/>
                <a:gdLst/>
                <a:ahLst/>
                <a:cxnLst/>
                <a:rect l="l" t="t" r="r" b="b"/>
                <a:pathLst>
                  <a:path w="3651" h="3360" extrusionOk="0">
                    <a:moveTo>
                      <a:pt x="760" y="0"/>
                    </a:moveTo>
                    <a:lnTo>
                      <a:pt x="0" y="1035"/>
                    </a:lnTo>
                    <a:lnTo>
                      <a:pt x="3272" y="3360"/>
                    </a:lnTo>
                    <a:lnTo>
                      <a:pt x="3651" y="2925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39" name="Google Shape;49439;p33"/>
              <p:cNvSpPr/>
              <p:nvPr/>
            </p:nvSpPr>
            <p:spPr>
              <a:xfrm>
                <a:off x="6490357" y="756827"/>
                <a:ext cx="100303" cy="96868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2369" extrusionOk="0">
                    <a:moveTo>
                      <a:pt x="1966" y="1"/>
                    </a:moveTo>
                    <a:lnTo>
                      <a:pt x="0" y="1060"/>
                    </a:lnTo>
                    <a:lnTo>
                      <a:pt x="591" y="2368"/>
                    </a:lnTo>
                    <a:lnTo>
                      <a:pt x="2251" y="2282"/>
                    </a:lnTo>
                    <a:lnTo>
                      <a:pt x="1789" y="579"/>
                    </a:lnTo>
                    <a:cubicBezTo>
                      <a:pt x="1789" y="579"/>
                      <a:pt x="2453" y="209"/>
                      <a:pt x="2312" y="164"/>
                    </a:cubicBezTo>
                    <a:cubicBezTo>
                      <a:pt x="2264" y="149"/>
                      <a:pt x="2127" y="82"/>
                      <a:pt x="1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0" name="Google Shape;49440;p33"/>
              <p:cNvSpPr/>
              <p:nvPr/>
            </p:nvSpPr>
            <p:spPr>
              <a:xfrm>
                <a:off x="6584650" y="832841"/>
                <a:ext cx="67714" cy="75278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1" extrusionOk="0">
                    <a:moveTo>
                      <a:pt x="601" y="0"/>
                    </a:moveTo>
                    <a:cubicBezTo>
                      <a:pt x="593" y="0"/>
                      <a:pt x="587" y="2"/>
                      <a:pt x="584" y="7"/>
                    </a:cubicBezTo>
                    <a:cubicBezTo>
                      <a:pt x="515" y="101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8" y="1841"/>
                    </a:lnTo>
                    <a:lnTo>
                      <a:pt x="1577" y="1144"/>
                    </a:lnTo>
                    <a:lnTo>
                      <a:pt x="1655" y="780"/>
                    </a:lnTo>
                    <a:cubicBezTo>
                      <a:pt x="1655" y="780"/>
                      <a:pt x="753" y="0"/>
                      <a:pt x="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1" name="Google Shape;49441;p33"/>
              <p:cNvSpPr/>
              <p:nvPr/>
            </p:nvSpPr>
            <p:spPr>
              <a:xfrm>
                <a:off x="6651832" y="864531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0" y="0"/>
                    </a:moveTo>
                    <a:lnTo>
                      <a:pt x="277" y="751"/>
                    </a:lnTo>
                    <a:lnTo>
                      <a:pt x="0" y="924"/>
                    </a:lnTo>
                    <a:cubicBezTo>
                      <a:pt x="49" y="1522"/>
                      <a:pt x="100" y="2119"/>
                      <a:pt x="157" y="2716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5"/>
                      <a:pt x="979" y="3081"/>
                      <a:pt x="1214" y="3033"/>
                    </a:cubicBezTo>
                    <a:lnTo>
                      <a:pt x="1210" y="2800"/>
                    </a:lnTo>
                    <a:lnTo>
                      <a:pt x="1469" y="1756"/>
                    </a:lnTo>
                    <a:lnTo>
                      <a:pt x="2122" y="1540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2" name="Google Shape;49442;p33"/>
              <p:cNvSpPr/>
              <p:nvPr/>
            </p:nvSpPr>
            <p:spPr>
              <a:xfrm>
                <a:off x="6505936" y="863795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2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1"/>
                    </a:lnTo>
                    <a:lnTo>
                      <a:pt x="1260" y="272"/>
                    </a:lnTo>
                    <a:lnTo>
                      <a:pt x="1558" y="332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443" name="Google Shape;49443;p33"/>
            <p:cNvGrpSpPr/>
            <p:nvPr/>
          </p:nvGrpSpPr>
          <p:grpSpPr>
            <a:xfrm rot="2700000">
              <a:off x="-663841" y="3865958"/>
              <a:ext cx="1494515" cy="1647769"/>
              <a:chOff x="4251589" y="418503"/>
              <a:chExt cx="1494529" cy="1647785"/>
            </a:xfrm>
          </p:grpSpPr>
          <p:sp>
            <p:nvSpPr>
              <p:cNvPr id="49444" name="Google Shape;49444;p33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5" name="Google Shape;49445;p33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6" name="Google Shape;49446;p33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7" name="Google Shape;49447;p33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8" name="Google Shape;49448;p33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49" name="Google Shape;49449;p33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0" name="Google Shape;49450;p33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1" name="Google Shape;49451;p33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2" name="Google Shape;49452;p33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3" name="Google Shape;49453;p33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4" name="Google Shape;49454;p33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5" name="Google Shape;49455;p33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6" name="Google Shape;49456;p33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7" name="Google Shape;49457;p33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8" name="Google Shape;49458;p33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59" name="Google Shape;49459;p33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0" name="Google Shape;49460;p33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1" name="Google Shape;49461;p33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2" name="Google Shape;49462;p33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3" name="Google Shape;49463;p33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4" name="Google Shape;49464;p33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5" name="Google Shape;49465;p33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6" name="Google Shape;49466;p33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7" name="Google Shape;49467;p33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8" name="Google Shape;49468;p33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69" name="Google Shape;49469;p33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0" name="Google Shape;49470;p33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1" name="Google Shape;49471;p33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2" name="Google Shape;49472;p33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3" name="Google Shape;49473;p33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4" name="Google Shape;49474;p33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5" name="Google Shape;49475;p33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6" name="Google Shape;49476;p33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7" name="Google Shape;49477;p33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8" name="Google Shape;49478;p33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79" name="Google Shape;49479;p33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0" name="Google Shape;49480;p33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1" name="Google Shape;49481;p33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2" name="Google Shape;49482;p33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3" name="Google Shape;49483;p33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4" name="Google Shape;49484;p33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5" name="Google Shape;49485;p33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6" name="Google Shape;49486;p33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7" name="Google Shape;49487;p33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8" name="Google Shape;49488;p33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89" name="Google Shape;49489;p33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0" name="Google Shape;49490;p33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1" name="Google Shape;49491;p33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2" name="Google Shape;49492;p33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3" name="Google Shape;49493;p33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4" name="Google Shape;49494;p33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5" name="Google Shape;49495;p33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6" name="Google Shape;49496;p33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7" name="Google Shape;49497;p33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8" name="Google Shape;49498;p33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99" name="Google Shape;49499;p33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0" name="Google Shape;49500;p33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1" name="Google Shape;49501;p33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2" name="Google Shape;49502;p33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3" name="Google Shape;49503;p33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4" name="Google Shape;49504;p33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5" name="Google Shape;49505;p33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6" name="Google Shape;49506;p33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7" name="Google Shape;49507;p33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8" name="Google Shape;49508;p33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09" name="Google Shape;49509;p33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0" name="Google Shape;49510;p33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1" name="Google Shape;49511;p33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2" name="Google Shape;49512;p33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3" name="Google Shape;49513;p33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4" name="Google Shape;49514;p33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5" name="Google Shape;49515;p33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6" name="Google Shape;49516;p33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7" name="Google Shape;49517;p33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8" name="Google Shape;49518;p33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19" name="Google Shape;49519;p33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0" name="Google Shape;49520;p33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1" name="Google Shape;49521;p33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2" name="Google Shape;49522;p33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3" name="Google Shape;49523;p33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4" name="Google Shape;49524;p33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5" name="Google Shape;49525;p33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6" name="Google Shape;49526;p33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7" name="Google Shape;49527;p33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8" name="Google Shape;49528;p33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29" name="Google Shape;49529;p33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0" name="Google Shape;49530;p33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1" name="Google Shape;49531;p33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2" name="Google Shape;49532;p33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3" name="Google Shape;49533;p33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4" name="Google Shape;49534;p33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5" name="Google Shape;49535;p33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6" name="Google Shape;49536;p33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7" name="Google Shape;49537;p33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8" name="Google Shape;49538;p33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39" name="Google Shape;49539;p33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0" name="Google Shape;49540;p33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1" name="Google Shape;49541;p33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2" name="Google Shape;49542;p33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3" name="Google Shape;49543;p33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4" name="Google Shape;49544;p33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5" name="Google Shape;49545;p33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6" name="Google Shape;49546;p33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7" name="Google Shape;49547;p33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8" name="Google Shape;49548;p33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49" name="Google Shape;49549;p33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0" name="Google Shape;49550;p33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1" name="Google Shape;49551;p33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2" name="Google Shape;49552;p33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3" name="Google Shape;49553;p33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4" name="Google Shape;49554;p33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5" name="Google Shape;49555;p33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6" name="Google Shape;49556;p33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7" name="Google Shape;49557;p33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8" name="Google Shape;49558;p33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59" name="Google Shape;49559;p33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0" name="Google Shape;49560;p33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1" name="Google Shape;49561;p33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2" name="Google Shape;49562;p33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3" name="Google Shape;49563;p33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4" name="Google Shape;49564;p33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5" name="Google Shape;49565;p33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6" name="Google Shape;49566;p33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7" name="Google Shape;49567;p33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8" name="Google Shape;49568;p33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69" name="Google Shape;49569;p33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0" name="Google Shape;49570;p33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1" name="Google Shape;49571;p33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2" name="Google Shape;49572;p33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3" name="Google Shape;49573;p33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4" name="Google Shape;49574;p33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5" name="Google Shape;49575;p33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6" name="Google Shape;49576;p33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7" name="Google Shape;49577;p33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8" name="Google Shape;49578;p33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79" name="Google Shape;49579;p33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0" name="Google Shape;49580;p33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1" name="Google Shape;49581;p33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2" name="Google Shape;49582;p33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3" name="Google Shape;49583;p33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4" name="Google Shape;49584;p33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5" name="Google Shape;49585;p33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6" name="Google Shape;49586;p33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587" name="Google Shape;49587;p33"/>
            <p:cNvGrpSpPr/>
            <p:nvPr/>
          </p:nvGrpSpPr>
          <p:grpSpPr>
            <a:xfrm>
              <a:off x="848456" y="4520210"/>
              <a:ext cx="1184951" cy="1271066"/>
              <a:chOff x="2000881" y="1728210"/>
              <a:chExt cx="1184951" cy="1271066"/>
            </a:xfrm>
          </p:grpSpPr>
          <p:sp>
            <p:nvSpPr>
              <p:cNvPr id="49588" name="Google Shape;49588;p33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89" name="Google Shape;49589;p33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0" name="Google Shape;49590;p33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1" name="Google Shape;49591;p33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2" name="Google Shape;49592;p33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3" name="Google Shape;49593;p33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4" name="Google Shape;49594;p33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5" name="Google Shape;49595;p33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6" name="Google Shape;49596;p33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7" name="Google Shape;49597;p33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8" name="Google Shape;49598;p33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99" name="Google Shape;49599;p33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0" name="Google Shape;49600;p33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1" name="Google Shape;49601;p33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2" name="Google Shape;49602;p33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3" name="Google Shape;49603;p33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4" name="Google Shape;49604;p33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5" name="Google Shape;49605;p33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6" name="Google Shape;49606;p33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7" name="Google Shape;49607;p33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8" name="Google Shape;49608;p33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09" name="Google Shape;49609;p33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0" name="Google Shape;49610;p33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1" name="Google Shape;49611;p33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2" name="Google Shape;49612;p33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3" name="Google Shape;49613;p33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4" name="Google Shape;49614;p33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5" name="Google Shape;49615;p33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6" name="Google Shape;49616;p33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7" name="Google Shape;49617;p33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8" name="Google Shape;49618;p33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19" name="Google Shape;49619;p33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0" name="Google Shape;49620;p33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1" name="Google Shape;49621;p33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2" name="Google Shape;49622;p33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3" name="Google Shape;49623;p33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4" name="Google Shape;49624;p33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5" name="Google Shape;49625;p33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6" name="Google Shape;49626;p33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7" name="Google Shape;49627;p33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8" name="Google Shape;49628;p33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29" name="Google Shape;49629;p33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0" name="Google Shape;49630;p33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1" name="Google Shape;49631;p33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2" name="Google Shape;49632;p33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3" name="Google Shape;49633;p33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4" name="Google Shape;49634;p33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5" name="Google Shape;49635;p33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6" name="Google Shape;49636;p33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7" name="Google Shape;49637;p33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8" name="Google Shape;49638;p33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39" name="Google Shape;49639;p33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0" name="Google Shape;49640;p33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1" name="Google Shape;49641;p33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2" name="Google Shape;49642;p33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3" name="Google Shape;49643;p33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4" name="Google Shape;49644;p33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5" name="Google Shape;49645;p33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6" name="Google Shape;49646;p33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7" name="Google Shape;49647;p33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8" name="Google Shape;49648;p33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49" name="Google Shape;49649;p33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0" name="Google Shape;49650;p33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651" name="Google Shape;49651;p33"/>
            <p:cNvGrpSpPr/>
            <p:nvPr/>
          </p:nvGrpSpPr>
          <p:grpSpPr>
            <a:xfrm>
              <a:off x="3805045" y="4019119"/>
              <a:ext cx="777810" cy="1533334"/>
              <a:chOff x="5750207" y="1810644"/>
              <a:chExt cx="777810" cy="1533334"/>
            </a:xfrm>
          </p:grpSpPr>
          <p:sp>
            <p:nvSpPr>
              <p:cNvPr id="49652" name="Google Shape;49652;p33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3" name="Google Shape;49653;p33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4" name="Google Shape;49654;p33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5" name="Google Shape;49655;p33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6" name="Google Shape;49656;p33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7" name="Google Shape;49657;p33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8" name="Google Shape;49658;p33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59" name="Google Shape;49659;p33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0" name="Google Shape;49660;p33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1" name="Google Shape;49661;p33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2" name="Google Shape;49662;p33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3" name="Google Shape;49663;p33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4" name="Google Shape;49664;p33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5" name="Google Shape;49665;p33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6" name="Google Shape;49666;p33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7" name="Google Shape;49667;p33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8" name="Google Shape;49668;p33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69" name="Google Shape;49669;p33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0" name="Google Shape;49670;p33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1" name="Google Shape;49671;p33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2" name="Google Shape;49672;p33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3" name="Google Shape;49673;p33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4" name="Google Shape;49674;p33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5" name="Google Shape;49675;p33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6" name="Google Shape;49676;p33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7" name="Google Shape;49677;p33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8" name="Google Shape;49678;p33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79" name="Google Shape;49679;p33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0" name="Google Shape;49680;p33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1" name="Google Shape;49681;p33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2" name="Google Shape;49682;p33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3" name="Google Shape;49683;p33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4" name="Google Shape;49684;p33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5" name="Google Shape;49685;p33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6" name="Google Shape;49686;p33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7" name="Google Shape;49687;p33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8" name="Google Shape;49688;p33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89" name="Google Shape;49689;p33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0" name="Google Shape;49690;p33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1" name="Google Shape;49691;p33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2" name="Google Shape;49692;p33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3" name="Google Shape;49693;p33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4" name="Google Shape;49694;p33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5" name="Google Shape;49695;p33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6" name="Google Shape;49696;p33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7" name="Google Shape;49697;p33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8" name="Google Shape;49698;p33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99" name="Google Shape;49699;p33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0" name="Google Shape;49700;p33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1" name="Google Shape;49701;p33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2" name="Google Shape;49702;p33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3" name="Google Shape;49703;p33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4" name="Google Shape;49704;p33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5" name="Google Shape;49705;p33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6" name="Google Shape;49706;p33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7" name="Google Shape;49707;p33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8" name="Google Shape;49708;p33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09" name="Google Shape;49709;p33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710" name="Google Shape;49710;p33"/>
            <p:cNvGrpSpPr/>
            <p:nvPr/>
          </p:nvGrpSpPr>
          <p:grpSpPr>
            <a:xfrm rot="-497545">
              <a:off x="4148556" y="4319859"/>
              <a:ext cx="1511650" cy="1626499"/>
              <a:chOff x="364749" y="2741464"/>
              <a:chExt cx="1730301" cy="1861763"/>
            </a:xfrm>
          </p:grpSpPr>
          <p:sp>
            <p:nvSpPr>
              <p:cNvPr id="49711" name="Google Shape;49711;p33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2" name="Google Shape;49712;p33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3" name="Google Shape;49713;p33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4" name="Google Shape;49714;p33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5" name="Google Shape;49715;p33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6" name="Google Shape;49716;p33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7" name="Google Shape;49717;p33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8" name="Google Shape;49718;p33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19" name="Google Shape;49719;p33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0" name="Google Shape;49720;p33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1" name="Google Shape;49721;p33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2" name="Google Shape;49722;p33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3" name="Google Shape;49723;p33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4" name="Google Shape;49724;p33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5" name="Google Shape;49725;p33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6" name="Google Shape;49726;p33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7" name="Google Shape;49727;p33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8" name="Google Shape;49728;p33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29" name="Google Shape;49729;p33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0" name="Google Shape;49730;p33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1" name="Google Shape;49731;p33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2" name="Google Shape;49732;p33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3" name="Google Shape;49733;p33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4" name="Google Shape;49734;p33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5" name="Google Shape;49735;p33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6" name="Google Shape;49736;p33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7" name="Google Shape;49737;p33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8" name="Google Shape;49738;p33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39" name="Google Shape;49739;p33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0" name="Google Shape;49740;p33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1" name="Google Shape;49741;p33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2" name="Google Shape;49742;p33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3" name="Google Shape;49743;p33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4" name="Google Shape;49744;p33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5" name="Google Shape;49745;p33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6" name="Google Shape;49746;p33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7" name="Google Shape;49747;p33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8" name="Google Shape;49748;p33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49" name="Google Shape;49749;p33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0" name="Google Shape;49750;p33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1" name="Google Shape;49751;p33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2" name="Google Shape;49752;p33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3" name="Google Shape;49753;p33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4" name="Google Shape;49754;p33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5" name="Google Shape;49755;p33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6" name="Google Shape;49756;p33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7" name="Google Shape;49757;p33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8" name="Google Shape;49758;p33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59" name="Google Shape;49759;p33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0" name="Google Shape;49760;p33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1" name="Google Shape;49761;p33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2" name="Google Shape;49762;p33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3" name="Google Shape;49763;p33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4" name="Google Shape;49764;p33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5" name="Google Shape;49765;p33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6" name="Google Shape;49766;p33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7" name="Google Shape;49767;p33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8" name="Google Shape;49768;p33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69" name="Google Shape;49769;p33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0" name="Google Shape;49770;p33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1" name="Google Shape;49771;p33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2" name="Google Shape;49772;p33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3" name="Google Shape;49773;p33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4" name="Google Shape;49774;p33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5" name="Google Shape;49775;p33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6" name="Google Shape;49776;p33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7" name="Google Shape;49777;p33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8" name="Google Shape;49778;p33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79" name="Google Shape;49779;p33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0" name="Google Shape;49780;p33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1" name="Google Shape;49781;p33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2" name="Google Shape;49782;p33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3" name="Google Shape;49783;p33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4" name="Google Shape;49784;p33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5" name="Google Shape;49785;p33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6" name="Google Shape;49786;p33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7" name="Google Shape;49787;p33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8" name="Google Shape;49788;p33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89" name="Google Shape;49789;p33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0" name="Google Shape;49790;p33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1" name="Google Shape;49791;p33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2" name="Google Shape;49792;p33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3" name="Google Shape;49793;p33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4" name="Google Shape;49794;p33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5" name="Google Shape;49795;p33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6" name="Google Shape;49796;p33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7" name="Google Shape;49797;p33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8" name="Google Shape;49798;p33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99" name="Google Shape;49799;p33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0" name="Google Shape;49800;p33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1" name="Google Shape;49801;p33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2" name="Google Shape;49802;p33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3" name="Google Shape;49803;p33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4" name="Google Shape;49804;p33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5" name="Google Shape;49805;p33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6" name="Google Shape;49806;p33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07" name="Google Shape;49807;p33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808" name="Google Shape;49808;p33"/>
            <p:cNvGrpSpPr/>
            <p:nvPr/>
          </p:nvGrpSpPr>
          <p:grpSpPr>
            <a:xfrm rot="-3101028">
              <a:off x="6994388" y="3147607"/>
              <a:ext cx="1340331" cy="1202819"/>
              <a:chOff x="7421423" y="3718939"/>
              <a:chExt cx="1340333" cy="1202820"/>
            </a:xfrm>
          </p:grpSpPr>
          <p:sp>
            <p:nvSpPr>
              <p:cNvPr id="49809" name="Google Shape;49809;p33"/>
              <p:cNvSpPr/>
              <p:nvPr/>
            </p:nvSpPr>
            <p:spPr>
              <a:xfrm>
                <a:off x="7421423" y="3718939"/>
                <a:ext cx="1340333" cy="1202820"/>
              </a:xfrm>
              <a:custGeom>
                <a:avLst/>
                <a:gdLst/>
                <a:ahLst/>
                <a:cxnLst/>
                <a:rect l="l" t="t" r="r" b="b"/>
                <a:pathLst>
                  <a:path w="32779" h="29416" extrusionOk="0">
                    <a:moveTo>
                      <a:pt x="16055" y="7739"/>
                    </a:moveTo>
                    <a:cubicBezTo>
                      <a:pt x="16055" y="7739"/>
                      <a:pt x="17840" y="9550"/>
                      <a:pt x="18265" y="9595"/>
                    </a:cubicBezTo>
                    <a:cubicBezTo>
                      <a:pt x="18688" y="9638"/>
                      <a:pt x="16540" y="10034"/>
                      <a:pt x="16057" y="10224"/>
                    </a:cubicBezTo>
                    <a:cubicBezTo>
                      <a:pt x="16040" y="10231"/>
                      <a:pt x="16021" y="10235"/>
                      <a:pt x="16002" y="10235"/>
                    </a:cubicBezTo>
                    <a:cubicBezTo>
                      <a:pt x="15494" y="10235"/>
                      <a:pt x="14462" y="7900"/>
                      <a:pt x="14462" y="7900"/>
                    </a:cubicBezTo>
                    <a:lnTo>
                      <a:pt x="16055" y="7739"/>
                    </a:lnTo>
                    <a:close/>
                    <a:moveTo>
                      <a:pt x="24316" y="6754"/>
                    </a:moveTo>
                    <a:lnTo>
                      <a:pt x="25004" y="7237"/>
                    </a:lnTo>
                    <a:lnTo>
                      <a:pt x="26023" y="7398"/>
                    </a:lnTo>
                    <a:cubicBezTo>
                      <a:pt x="25192" y="8528"/>
                      <a:pt x="24370" y="9662"/>
                      <a:pt x="23552" y="10800"/>
                    </a:cubicBezTo>
                    <a:lnTo>
                      <a:pt x="21928" y="10640"/>
                    </a:lnTo>
                    <a:cubicBezTo>
                      <a:pt x="21841" y="9886"/>
                      <a:pt x="21727" y="9138"/>
                      <a:pt x="21587" y="8394"/>
                    </a:cubicBezTo>
                    <a:lnTo>
                      <a:pt x="24316" y="6754"/>
                    </a:lnTo>
                    <a:close/>
                    <a:moveTo>
                      <a:pt x="29243" y="6678"/>
                    </a:moveTo>
                    <a:lnTo>
                      <a:pt x="29758" y="11839"/>
                    </a:lnTo>
                    <a:lnTo>
                      <a:pt x="28295" y="11226"/>
                    </a:lnTo>
                    <a:lnTo>
                      <a:pt x="26264" y="12645"/>
                    </a:lnTo>
                    <a:lnTo>
                      <a:pt x="25918" y="13056"/>
                    </a:lnTo>
                    <a:cubicBezTo>
                      <a:pt x="25437" y="12783"/>
                      <a:pt x="24949" y="12522"/>
                      <a:pt x="24472" y="12243"/>
                    </a:cubicBezTo>
                    <a:lnTo>
                      <a:pt x="25549" y="10997"/>
                    </a:lnTo>
                    <a:lnTo>
                      <a:pt x="24565" y="10900"/>
                    </a:lnTo>
                    <a:cubicBezTo>
                      <a:pt x="25370" y="9779"/>
                      <a:pt x="26186" y="8664"/>
                      <a:pt x="27008" y="7555"/>
                    </a:cubicBezTo>
                    <a:lnTo>
                      <a:pt x="27752" y="7674"/>
                    </a:lnTo>
                    <a:lnTo>
                      <a:pt x="29243" y="6678"/>
                    </a:lnTo>
                    <a:close/>
                    <a:moveTo>
                      <a:pt x="21368" y="11253"/>
                    </a:moveTo>
                    <a:lnTo>
                      <a:pt x="24712" y="11409"/>
                    </a:lnTo>
                    <a:lnTo>
                      <a:pt x="20654" y="15474"/>
                    </a:lnTo>
                    <a:lnTo>
                      <a:pt x="18183" y="13166"/>
                    </a:lnTo>
                    <a:lnTo>
                      <a:pt x="21368" y="11253"/>
                    </a:lnTo>
                    <a:close/>
                    <a:moveTo>
                      <a:pt x="24037" y="12746"/>
                    </a:moveTo>
                    <a:cubicBezTo>
                      <a:pt x="24511" y="13035"/>
                      <a:pt x="24999" y="13301"/>
                      <a:pt x="25484" y="13572"/>
                    </a:cubicBezTo>
                    <a:lnTo>
                      <a:pt x="24058" y="15265"/>
                    </a:lnTo>
                    <a:lnTo>
                      <a:pt x="22684" y="16288"/>
                    </a:lnTo>
                    <a:lnTo>
                      <a:pt x="21631" y="15529"/>
                    </a:lnTo>
                    <a:lnTo>
                      <a:pt x="24037" y="12746"/>
                    </a:lnTo>
                    <a:close/>
                    <a:moveTo>
                      <a:pt x="15487" y="12258"/>
                    </a:moveTo>
                    <a:lnTo>
                      <a:pt x="16716" y="12315"/>
                    </a:lnTo>
                    <a:lnTo>
                      <a:pt x="17404" y="14289"/>
                    </a:lnTo>
                    <a:lnTo>
                      <a:pt x="17639" y="15838"/>
                    </a:lnTo>
                    <a:lnTo>
                      <a:pt x="14964" y="16351"/>
                    </a:lnTo>
                    <a:lnTo>
                      <a:pt x="13398" y="15402"/>
                    </a:lnTo>
                    <a:lnTo>
                      <a:pt x="15487" y="12258"/>
                    </a:lnTo>
                    <a:close/>
                    <a:moveTo>
                      <a:pt x="17948" y="16656"/>
                    </a:moveTo>
                    <a:cubicBezTo>
                      <a:pt x="18324" y="16656"/>
                      <a:pt x="18737" y="17665"/>
                      <a:pt x="18737" y="17665"/>
                    </a:cubicBezTo>
                    <a:lnTo>
                      <a:pt x="16397" y="17578"/>
                    </a:lnTo>
                    <a:lnTo>
                      <a:pt x="15973" y="17038"/>
                    </a:lnTo>
                    <a:cubicBezTo>
                      <a:pt x="15973" y="17038"/>
                      <a:pt x="17552" y="16686"/>
                      <a:pt x="17932" y="16657"/>
                    </a:cubicBezTo>
                    <a:cubicBezTo>
                      <a:pt x="17937" y="16657"/>
                      <a:pt x="17943" y="16656"/>
                      <a:pt x="17948" y="16656"/>
                    </a:cubicBezTo>
                    <a:close/>
                    <a:moveTo>
                      <a:pt x="18208" y="14302"/>
                    </a:moveTo>
                    <a:lnTo>
                      <a:pt x="21178" y="16596"/>
                    </a:lnTo>
                    <a:lnTo>
                      <a:pt x="20915" y="17649"/>
                    </a:lnTo>
                    <a:lnTo>
                      <a:pt x="19848" y="17694"/>
                    </a:lnTo>
                    <a:lnTo>
                      <a:pt x="18092" y="15765"/>
                    </a:lnTo>
                    <a:lnTo>
                      <a:pt x="18208" y="14302"/>
                    </a:lnTo>
                    <a:close/>
                    <a:moveTo>
                      <a:pt x="13553" y="16791"/>
                    </a:moveTo>
                    <a:cubicBezTo>
                      <a:pt x="13666" y="16791"/>
                      <a:pt x="13770" y="16799"/>
                      <a:pt x="13853" y="16820"/>
                    </a:cubicBezTo>
                    <a:cubicBezTo>
                      <a:pt x="14203" y="16907"/>
                      <a:pt x="14862" y="17009"/>
                      <a:pt x="14819" y="17433"/>
                    </a:cubicBezTo>
                    <a:cubicBezTo>
                      <a:pt x="14774" y="17858"/>
                      <a:pt x="14381" y="19685"/>
                      <a:pt x="14381" y="19685"/>
                    </a:cubicBezTo>
                    <a:cubicBezTo>
                      <a:pt x="14381" y="19685"/>
                      <a:pt x="14555" y="20958"/>
                      <a:pt x="14255" y="20958"/>
                    </a:cubicBezTo>
                    <a:cubicBezTo>
                      <a:pt x="14253" y="20958"/>
                      <a:pt x="14251" y="20958"/>
                      <a:pt x="14250" y="20958"/>
                    </a:cubicBezTo>
                    <a:cubicBezTo>
                      <a:pt x="13943" y="20943"/>
                      <a:pt x="12130" y="20242"/>
                      <a:pt x="12130" y="20242"/>
                    </a:cubicBezTo>
                    <a:cubicBezTo>
                      <a:pt x="12553" y="19789"/>
                      <a:pt x="12259" y="16982"/>
                      <a:pt x="12523" y="16923"/>
                    </a:cubicBezTo>
                    <a:cubicBezTo>
                      <a:pt x="12723" y="16878"/>
                      <a:pt x="13188" y="16791"/>
                      <a:pt x="13553" y="16791"/>
                    </a:cubicBezTo>
                    <a:close/>
                    <a:moveTo>
                      <a:pt x="7172" y="19441"/>
                    </a:moveTo>
                    <a:lnTo>
                      <a:pt x="8153" y="20741"/>
                    </a:lnTo>
                    <a:lnTo>
                      <a:pt x="7612" y="21664"/>
                    </a:lnTo>
                    <a:lnTo>
                      <a:pt x="5858" y="22220"/>
                    </a:lnTo>
                    <a:lnTo>
                      <a:pt x="5433" y="21182"/>
                    </a:lnTo>
                    <a:lnTo>
                      <a:pt x="5198" y="20129"/>
                    </a:lnTo>
                    <a:lnTo>
                      <a:pt x="7172" y="19441"/>
                    </a:lnTo>
                    <a:close/>
                    <a:moveTo>
                      <a:pt x="12525" y="20900"/>
                    </a:moveTo>
                    <a:lnTo>
                      <a:pt x="14133" y="21922"/>
                    </a:lnTo>
                    <a:lnTo>
                      <a:pt x="13242" y="23254"/>
                    </a:lnTo>
                    <a:lnTo>
                      <a:pt x="11897" y="22173"/>
                    </a:lnTo>
                    <a:lnTo>
                      <a:pt x="12525" y="20900"/>
                    </a:lnTo>
                    <a:close/>
                    <a:moveTo>
                      <a:pt x="4526" y="20334"/>
                    </a:moveTo>
                    <a:cubicBezTo>
                      <a:pt x="4526" y="20334"/>
                      <a:pt x="5552" y="23199"/>
                      <a:pt x="5581" y="23579"/>
                    </a:cubicBezTo>
                    <a:cubicBezTo>
                      <a:pt x="5611" y="23960"/>
                      <a:pt x="4616" y="23961"/>
                      <a:pt x="4616" y="23961"/>
                    </a:cubicBezTo>
                    <a:lnTo>
                      <a:pt x="4044" y="20525"/>
                    </a:lnTo>
                    <a:lnTo>
                      <a:pt x="4526" y="20334"/>
                    </a:lnTo>
                    <a:close/>
                    <a:moveTo>
                      <a:pt x="10730" y="16332"/>
                    </a:moveTo>
                    <a:cubicBezTo>
                      <a:pt x="11033" y="16332"/>
                      <a:pt x="11276" y="16481"/>
                      <a:pt x="11338" y="16938"/>
                    </a:cubicBezTo>
                    <a:cubicBezTo>
                      <a:pt x="11515" y="18225"/>
                      <a:pt x="11428" y="20564"/>
                      <a:pt x="11428" y="20564"/>
                    </a:cubicBezTo>
                    <a:lnTo>
                      <a:pt x="11604" y="22348"/>
                    </a:lnTo>
                    <a:lnTo>
                      <a:pt x="12511" y="23693"/>
                    </a:lnTo>
                    <a:lnTo>
                      <a:pt x="10509" y="24995"/>
                    </a:lnTo>
                    <a:lnTo>
                      <a:pt x="9691" y="25785"/>
                    </a:lnTo>
                    <a:cubicBezTo>
                      <a:pt x="9691" y="25785"/>
                      <a:pt x="9176" y="26560"/>
                      <a:pt x="8815" y="26560"/>
                    </a:cubicBezTo>
                    <a:cubicBezTo>
                      <a:pt x="8649" y="26560"/>
                      <a:pt x="8515" y="26396"/>
                      <a:pt x="8478" y="25918"/>
                    </a:cubicBezTo>
                    <a:cubicBezTo>
                      <a:pt x="8359" y="24397"/>
                      <a:pt x="7774" y="23257"/>
                      <a:pt x="7774" y="23257"/>
                    </a:cubicBezTo>
                    <a:lnTo>
                      <a:pt x="8037" y="22701"/>
                    </a:lnTo>
                    <a:lnTo>
                      <a:pt x="9410" y="20682"/>
                    </a:lnTo>
                    <a:lnTo>
                      <a:pt x="7829" y="18051"/>
                    </a:lnTo>
                    <a:lnTo>
                      <a:pt x="7258" y="17101"/>
                    </a:lnTo>
                    <a:cubicBezTo>
                      <a:pt x="7258" y="17101"/>
                      <a:pt x="8808" y="16866"/>
                      <a:pt x="9189" y="16837"/>
                    </a:cubicBezTo>
                    <a:cubicBezTo>
                      <a:pt x="9434" y="16818"/>
                      <a:pt x="10182" y="16332"/>
                      <a:pt x="10730" y="16332"/>
                    </a:cubicBezTo>
                    <a:close/>
                    <a:moveTo>
                      <a:pt x="24255" y="0"/>
                    </a:moveTo>
                    <a:lnTo>
                      <a:pt x="20047" y="4446"/>
                    </a:lnTo>
                    <a:cubicBezTo>
                      <a:pt x="20926" y="4250"/>
                      <a:pt x="21715" y="4002"/>
                      <a:pt x="22240" y="3686"/>
                    </a:cubicBezTo>
                    <a:cubicBezTo>
                      <a:pt x="22524" y="3516"/>
                      <a:pt x="22757" y="3442"/>
                      <a:pt x="22946" y="3442"/>
                    </a:cubicBezTo>
                    <a:cubicBezTo>
                      <a:pt x="24082" y="3442"/>
                      <a:pt x="23674" y="6075"/>
                      <a:pt x="23674" y="6075"/>
                    </a:cubicBezTo>
                    <a:lnTo>
                      <a:pt x="18898" y="8944"/>
                    </a:lnTo>
                    <a:lnTo>
                      <a:pt x="17088" y="7395"/>
                    </a:lnTo>
                    <a:lnTo>
                      <a:pt x="12907" y="7461"/>
                    </a:lnTo>
                    <a:lnTo>
                      <a:pt x="11475" y="8450"/>
                    </a:lnTo>
                    <a:lnTo>
                      <a:pt x="12806" y="10879"/>
                    </a:lnTo>
                    <a:lnTo>
                      <a:pt x="11162" y="13964"/>
                    </a:lnTo>
                    <a:lnTo>
                      <a:pt x="5045" y="14842"/>
                    </a:lnTo>
                    <a:lnTo>
                      <a:pt x="5095" y="14561"/>
                    </a:lnTo>
                    <a:lnTo>
                      <a:pt x="0" y="22230"/>
                    </a:lnTo>
                    <a:lnTo>
                      <a:pt x="6057" y="29415"/>
                    </a:lnTo>
                    <a:lnTo>
                      <a:pt x="14897" y="23452"/>
                    </a:lnTo>
                    <a:lnTo>
                      <a:pt x="15638" y="17945"/>
                    </a:lnTo>
                    <a:lnTo>
                      <a:pt x="20496" y="18818"/>
                    </a:lnTo>
                    <a:cubicBezTo>
                      <a:pt x="20496" y="18818"/>
                      <a:pt x="23998" y="15631"/>
                      <a:pt x="25749" y="14037"/>
                    </a:cubicBezTo>
                    <a:cubicBezTo>
                      <a:pt x="26008" y="13801"/>
                      <a:pt x="26227" y="13696"/>
                      <a:pt x="26417" y="13696"/>
                    </a:cubicBezTo>
                    <a:cubicBezTo>
                      <a:pt x="26849" y="13696"/>
                      <a:pt x="27130" y="14240"/>
                      <a:pt x="27387" y="15024"/>
                    </a:cubicBezTo>
                    <a:lnTo>
                      <a:pt x="30321" y="13044"/>
                    </a:lnTo>
                    <a:lnTo>
                      <a:pt x="32778" y="4384"/>
                    </a:lnTo>
                    <a:lnTo>
                      <a:pt x="29232" y="2432"/>
                    </a:lnTo>
                    <a:lnTo>
                      <a:pt x="242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0" name="Google Shape;49810;p33"/>
              <p:cNvSpPr/>
              <p:nvPr/>
            </p:nvSpPr>
            <p:spPr>
              <a:xfrm>
                <a:off x="7627672" y="4064378"/>
                <a:ext cx="317388" cy="261451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6394" extrusionOk="0">
                    <a:moveTo>
                      <a:pt x="6431" y="1"/>
                    </a:moveTo>
                    <a:lnTo>
                      <a:pt x="2151" y="2954"/>
                    </a:lnTo>
                    <a:lnTo>
                      <a:pt x="51" y="6113"/>
                    </a:lnTo>
                    <a:lnTo>
                      <a:pt x="1" y="6393"/>
                    </a:lnTo>
                    <a:lnTo>
                      <a:pt x="1" y="6393"/>
                    </a:lnTo>
                    <a:lnTo>
                      <a:pt x="6118" y="5516"/>
                    </a:lnTo>
                    <a:lnTo>
                      <a:pt x="7762" y="2431"/>
                    </a:lnTo>
                    <a:lnTo>
                      <a:pt x="64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1" name="Google Shape;49811;p33"/>
              <p:cNvSpPr/>
              <p:nvPr/>
            </p:nvSpPr>
            <p:spPr>
              <a:xfrm>
                <a:off x="8120110" y="3859683"/>
                <a:ext cx="286066" cy="225018"/>
              </a:xfrm>
              <a:custGeom>
                <a:avLst/>
                <a:gdLst/>
                <a:ahLst/>
                <a:cxnLst/>
                <a:rect l="l" t="t" r="r" b="b"/>
                <a:pathLst>
                  <a:path w="6996" h="5503" extrusionOk="0">
                    <a:moveTo>
                      <a:pt x="5859" y="0"/>
                    </a:moveTo>
                    <a:cubicBezTo>
                      <a:pt x="5670" y="0"/>
                      <a:pt x="5437" y="74"/>
                      <a:pt x="5153" y="244"/>
                    </a:cubicBezTo>
                    <a:cubicBezTo>
                      <a:pt x="4628" y="560"/>
                      <a:pt x="3839" y="808"/>
                      <a:pt x="2960" y="1004"/>
                    </a:cubicBezTo>
                    <a:lnTo>
                      <a:pt x="171" y="3950"/>
                    </a:lnTo>
                    <a:lnTo>
                      <a:pt x="1" y="3953"/>
                    </a:lnTo>
                    <a:lnTo>
                      <a:pt x="1811" y="5502"/>
                    </a:lnTo>
                    <a:lnTo>
                      <a:pt x="6587" y="2633"/>
                    </a:lnTo>
                    <a:cubicBezTo>
                      <a:pt x="6587" y="2633"/>
                      <a:pt x="6995" y="0"/>
                      <a:pt x="5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2" name="Google Shape;49812;p33"/>
              <p:cNvSpPr/>
              <p:nvPr/>
            </p:nvSpPr>
            <p:spPr>
              <a:xfrm>
                <a:off x="8030520" y="4278969"/>
                <a:ext cx="510798" cy="398882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9755" extrusionOk="0">
                    <a:moveTo>
                      <a:pt x="11521" y="0"/>
                    </a:moveTo>
                    <a:cubicBezTo>
                      <a:pt x="11331" y="0"/>
                      <a:pt x="11112" y="105"/>
                      <a:pt x="10853" y="341"/>
                    </a:cubicBezTo>
                    <a:cubicBezTo>
                      <a:pt x="9102" y="1935"/>
                      <a:pt x="5600" y="5122"/>
                      <a:pt x="5600" y="5122"/>
                    </a:cubicBezTo>
                    <a:lnTo>
                      <a:pt x="742" y="4249"/>
                    </a:lnTo>
                    <a:lnTo>
                      <a:pt x="1" y="9754"/>
                    </a:lnTo>
                    <a:lnTo>
                      <a:pt x="12491" y="1328"/>
                    </a:lnTo>
                    <a:cubicBezTo>
                      <a:pt x="12234" y="544"/>
                      <a:pt x="11953" y="0"/>
                      <a:pt x="115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3" name="Google Shape;49813;p33"/>
              <p:cNvSpPr/>
              <p:nvPr/>
            </p:nvSpPr>
            <p:spPr>
              <a:xfrm>
                <a:off x="8164926" y="4179034"/>
                <a:ext cx="266971" cy="172638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4222" extrusionOk="0">
                    <a:moveTo>
                      <a:pt x="3185" y="1"/>
                    </a:moveTo>
                    <a:lnTo>
                      <a:pt x="0" y="1914"/>
                    </a:lnTo>
                    <a:lnTo>
                      <a:pt x="2471" y="4222"/>
                    </a:lnTo>
                    <a:lnTo>
                      <a:pt x="6529" y="157"/>
                    </a:lnTo>
                    <a:lnTo>
                      <a:pt x="31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4" name="Google Shape;49814;p33"/>
              <p:cNvSpPr/>
              <p:nvPr/>
            </p:nvSpPr>
            <p:spPr>
              <a:xfrm>
                <a:off x="8012774" y="4035346"/>
                <a:ext cx="172842" cy="10210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2497" extrusionOk="0">
                    <a:moveTo>
                      <a:pt x="1593" y="1"/>
                    </a:moveTo>
                    <a:lnTo>
                      <a:pt x="0" y="162"/>
                    </a:lnTo>
                    <a:cubicBezTo>
                      <a:pt x="0" y="162"/>
                      <a:pt x="1032" y="2497"/>
                      <a:pt x="1540" y="2497"/>
                    </a:cubicBezTo>
                    <a:cubicBezTo>
                      <a:pt x="1559" y="2497"/>
                      <a:pt x="1578" y="2493"/>
                      <a:pt x="1595" y="2486"/>
                    </a:cubicBezTo>
                    <a:cubicBezTo>
                      <a:pt x="2078" y="2296"/>
                      <a:pt x="4226" y="1900"/>
                      <a:pt x="3803" y="1857"/>
                    </a:cubicBezTo>
                    <a:cubicBezTo>
                      <a:pt x="3378" y="1813"/>
                      <a:pt x="1593" y="1"/>
                      <a:pt x="15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5" name="Google Shape;49815;p33"/>
              <p:cNvSpPr/>
              <p:nvPr/>
            </p:nvSpPr>
            <p:spPr>
              <a:xfrm>
                <a:off x="7969267" y="4220128"/>
                <a:ext cx="173455" cy="167404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094" extrusionOk="0">
                    <a:moveTo>
                      <a:pt x="2089" y="1"/>
                    </a:moveTo>
                    <a:lnTo>
                      <a:pt x="0" y="3145"/>
                    </a:lnTo>
                    <a:lnTo>
                      <a:pt x="1566" y="4094"/>
                    </a:lnTo>
                    <a:lnTo>
                      <a:pt x="4241" y="3581"/>
                    </a:lnTo>
                    <a:lnTo>
                      <a:pt x="4006" y="2032"/>
                    </a:lnTo>
                    <a:lnTo>
                      <a:pt x="3318" y="58"/>
                    </a:lnTo>
                    <a:lnTo>
                      <a:pt x="20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6" name="Google Shape;49816;p33"/>
              <p:cNvSpPr/>
              <p:nvPr/>
            </p:nvSpPr>
            <p:spPr>
              <a:xfrm>
                <a:off x="7633969" y="4513841"/>
                <a:ext cx="120830" cy="113674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2780" extrusionOk="0">
                    <a:moveTo>
                      <a:pt x="1974" y="1"/>
                    </a:moveTo>
                    <a:lnTo>
                      <a:pt x="0" y="689"/>
                    </a:lnTo>
                    <a:lnTo>
                      <a:pt x="235" y="1742"/>
                    </a:lnTo>
                    <a:lnTo>
                      <a:pt x="660" y="2780"/>
                    </a:lnTo>
                    <a:lnTo>
                      <a:pt x="2414" y="2224"/>
                    </a:lnTo>
                    <a:lnTo>
                      <a:pt x="2955" y="1301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7" name="Google Shape;49817;p33"/>
              <p:cNvSpPr/>
              <p:nvPr/>
            </p:nvSpPr>
            <p:spPr>
              <a:xfrm>
                <a:off x="7586782" y="4550397"/>
                <a:ext cx="64075" cy="148308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3627" extrusionOk="0">
                    <a:moveTo>
                      <a:pt x="482" y="0"/>
                    </a:moveTo>
                    <a:lnTo>
                      <a:pt x="0" y="191"/>
                    </a:lnTo>
                    <a:lnTo>
                      <a:pt x="572" y="3627"/>
                    </a:lnTo>
                    <a:cubicBezTo>
                      <a:pt x="572" y="3627"/>
                      <a:pt x="1567" y="3626"/>
                      <a:pt x="1537" y="3245"/>
                    </a:cubicBezTo>
                    <a:cubicBezTo>
                      <a:pt x="1508" y="2866"/>
                      <a:pt x="482" y="0"/>
                      <a:pt x="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8" name="Google Shape;49818;p33"/>
              <p:cNvSpPr/>
              <p:nvPr/>
            </p:nvSpPr>
            <p:spPr>
              <a:xfrm>
                <a:off x="7718202" y="4386714"/>
                <a:ext cx="214836" cy="418305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10230" extrusionOk="0">
                    <a:moveTo>
                      <a:pt x="3472" y="1"/>
                    </a:moveTo>
                    <a:cubicBezTo>
                      <a:pt x="2924" y="1"/>
                      <a:pt x="2176" y="487"/>
                      <a:pt x="1931" y="506"/>
                    </a:cubicBezTo>
                    <a:cubicBezTo>
                      <a:pt x="1550" y="535"/>
                      <a:pt x="0" y="770"/>
                      <a:pt x="0" y="770"/>
                    </a:cubicBezTo>
                    <a:lnTo>
                      <a:pt x="571" y="1720"/>
                    </a:lnTo>
                    <a:lnTo>
                      <a:pt x="2152" y="4351"/>
                    </a:lnTo>
                    <a:lnTo>
                      <a:pt x="779" y="6370"/>
                    </a:lnTo>
                    <a:lnTo>
                      <a:pt x="516" y="6926"/>
                    </a:lnTo>
                    <a:cubicBezTo>
                      <a:pt x="516" y="6926"/>
                      <a:pt x="1101" y="8066"/>
                      <a:pt x="1220" y="9587"/>
                    </a:cubicBezTo>
                    <a:cubicBezTo>
                      <a:pt x="1257" y="10065"/>
                      <a:pt x="1391" y="10229"/>
                      <a:pt x="1557" y="10229"/>
                    </a:cubicBezTo>
                    <a:cubicBezTo>
                      <a:pt x="1918" y="10229"/>
                      <a:pt x="2433" y="9454"/>
                      <a:pt x="2433" y="9454"/>
                    </a:cubicBezTo>
                    <a:lnTo>
                      <a:pt x="3251" y="8664"/>
                    </a:lnTo>
                    <a:lnTo>
                      <a:pt x="5253" y="7362"/>
                    </a:lnTo>
                    <a:lnTo>
                      <a:pt x="4346" y="6017"/>
                    </a:lnTo>
                    <a:lnTo>
                      <a:pt x="4170" y="4233"/>
                    </a:lnTo>
                    <a:cubicBezTo>
                      <a:pt x="4170" y="4233"/>
                      <a:pt x="4257" y="1894"/>
                      <a:pt x="4080" y="607"/>
                    </a:cubicBezTo>
                    <a:cubicBezTo>
                      <a:pt x="4018" y="149"/>
                      <a:pt x="3775" y="1"/>
                      <a:pt x="3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19" name="Google Shape;49819;p33"/>
              <p:cNvSpPr/>
              <p:nvPr/>
            </p:nvSpPr>
            <p:spPr>
              <a:xfrm>
                <a:off x="7917337" y="4405482"/>
                <a:ext cx="111793" cy="170430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168" extrusionOk="0">
                    <a:moveTo>
                      <a:pt x="1425" y="1"/>
                    </a:moveTo>
                    <a:cubicBezTo>
                      <a:pt x="1060" y="1"/>
                      <a:pt x="595" y="88"/>
                      <a:pt x="395" y="133"/>
                    </a:cubicBezTo>
                    <a:cubicBezTo>
                      <a:pt x="131" y="192"/>
                      <a:pt x="425" y="2999"/>
                      <a:pt x="1" y="3452"/>
                    </a:cubicBezTo>
                    <a:cubicBezTo>
                      <a:pt x="1" y="3452"/>
                      <a:pt x="1815" y="4153"/>
                      <a:pt x="2122" y="4168"/>
                    </a:cubicBezTo>
                    <a:cubicBezTo>
                      <a:pt x="2123" y="4168"/>
                      <a:pt x="2125" y="4168"/>
                      <a:pt x="2127" y="4168"/>
                    </a:cubicBezTo>
                    <a:cubicBezTo>
                      <a:pt x="2427" y="4168"/>
                      <a:pt x="2253" y="2896"/>
                      <a:pt x="2253" y="2896"/>
                    </a:cubicBezTo>
                    <a:cubicBezTo>
                      <a:pt x="2253" y="2896"/>
                      <a:pt x="2646" y="1068"/>
                      <a:pt x="2691" y="643"/>
                    </a:cubicBezTo>
                    <a:cubicBezTo>
                      <a:pt x="2734" y="219"/>
                      <a:pt x="2075" y="117"/>
                      <a:pt x="1725" y="30"/>
                    </a:cubicBezTo>
                    <a:cubicBezTo>
                      <a:pt x="1642" y="9"/>
                      <a:pt x="1538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0" name="Google Shape;49820;p33"/>
              <p:cNvSpPr/>
              <p:nvPr/>
            </p:nvSpPr>
            <p:spPr>
              <a:xfrm>
                <a:off x="7907850" y="4573499"/>
                <a:ext cx="91512" cy="96296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355" extrusionOk="0">
                    <a:moveTo>
                      <a:pt x="629" y="1"/>
                    </a:moveTo>
                    <a:lnTo>
                      <a:pt x="1" y="1274"/>
                    </a:lnTo>
                    <a:lnTo>
                      <a:pt x="1346" y="2355"/>
                    </a:lnTo>
                    <a:lnTo>
                      <a:pt x="2237" y="1023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1" name="Google Shape;49821;p33"/>
              <p:cNvSpPr/>
              <p:nvPr/>
            </p:nvSpPr>
            <p:spPr>
              <a:xfrm>
                <a:off x="8074518" y="4400003"/>
                <a:ext cx="113061" cy="41258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1009" extrusionOk="0">
                    <a:moveTo>
                      <a:pt x="1976" y="0"/>
                    </a:moveTo>
                    <a:cubicBezTo>
                      <a:pt x="1971" y="0"/>
                      <a:pt x="1965" y="1"/>
                      <a:pt x="1960" y="1"/>
                    </a:cubicBezTo>
                    <a:cubicBezTo>
                      <a:pt x="1580" y="30"/>
                      <a:pt x="1" y="382"/>
                      <a:pt x="1" y="382"/>
                    </a:cubicBezTo>
                    <a:lnTo>
                      <a:pt x="425" y="922"/>
                    </a:lnTo>
                    <a:lnTo>
                      <a:pt x="2765" y="1009"/>
                    </a:lnTo>
                    <a:cubicBezTo>
                      <a:pt x="2765" y="1009"/>
                      <a:pt x="2352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2" name="Google Shape;49822;p33"/>
              <p:cNvSpPr/>
              <p:nvPr/>
            </p:nvSpPr>
            <p:spPr>
              <a:xfrm>
                <a:off x="8304074" y="3995110"/>
                <a:ext cx="181429" cy="165482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4047" extrusionOk="0">
                    <a:moveTo>
                      <a:pt x="2730" y="0"/>
                    </a:moveTo>
                    <a:lnTo>
                      <a:pt x="0" y="1640"/>
                    </a:lnTo>
                    <a:cubicBezTo>
                      <a:pt x="140" y="2384"/>
                      <a:pt x="255" y="3132"/>
                      <a:pt x="342" y="3886"/>
                    </a:cubicBezTo>
                    <a:lnTo>
                      <a:pt x="1966" y="4046"/>
                    </a:lnTo>
                    <a:cubicBezTo>
                      <a:pt x="2784" y="2908"/>
                      <a:pt x="3606" y="1774"/>
                      <a:pt x="4437" y="644"/>
                    </a:cubicBezTo>
                    <a:lnTo>
                      <a:pt x="3418" y="483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3" name="Google Shape;49823;p33"/>
              <p:cNvSpPr/>
              <p:nvPr/>
            </p:nvSpPr>
            <p:spPr>
              <a:xfrm>
                <a:off x="8305873" y="4240123"/>
                <a:ext cx="157590" cy="144873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3543" extrusionOk="0">
                    <a:moveTo>
                      <a:pt x="2407" y="0"/>
                    </a:moveTo>
                    <a:lnTo>
                      <a:pt x="1" y="2783"/>
                    </a:lnTo>
                    <a:lnTo>
                      <a:pt x="1054" y="3542"/>
                    </a:lnTo>
                    <a:lnTo>
                      <a:pt x="2428" y="2519"/>
                    </a:lnTo>
                    <a:lnTo>
                      <a:pt x="3854" y="826"/>
                    </a:lnTo>
                    <a:cubicBezTo>
                      <a:pt x="3369" y="555"/>
                      <a:pt x="2881" y="289"/>
                      <a:pt x="24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4" name="Google Shape;49824;p33"/>
              <p:cNvSpPr/>
              <p:nvPr/>
            </p:nvSpPr>
            <p:spPr>
              <a:xfrm>
                <a:off x="8422042" y="3992044"/>
                <a:ext cx="216185" cy="260796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6378" extrusionOk="0">
                    <a:moveTo>
                      <a:pt x="4772" y="0"/>
                    </a:moveTo>
                    <a:lnTo>
                      <a:pt x="3281" y="995"/>
                    </a:lnTo>
                    <a:lnTo>
                      <a:pt x="2537" y="876"/>
                    </a:lnTo>
                    <a:cubicBezTo>
                      <a:pt x="1715" y="1986"/>
                      <a:pt x="899" y="3101"/>
                      <a:pt x="94" y="4221"/>
                    </a:cubicBezTo>
                    <a:lnTo>
                      <a:pt x="1078" y="4319"/>
                    </a:lnTo>
                    <a:lnTo>
                      <a:pt x="1" y="5564"/>
                    </a:lnTo>
                    <a:cubicBezTo>
                      <a:pt x="478" y="5843"/>
                      <a:pt x="966" y="6104"/>
                      <a:pt x="1447" y="6377"/>
                    </a:cubicBezTo>
                    <a:lnTo>
                      <a:pt x="1793" y="5967"/>
                    </a:lnTo>
                    <a:lnTo>
                      <a:pt x="3824" y="4548"/>
                    </a:lnTo>
                    <a:lnTo>
                      <a:pt x="5287" y="5161"/>
                    </a:lnTo>
                    <a:lnTo>
                      <a:pt x="47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5" name="Google Shape;49825;p33"/>
              <p:cNvSpPr/>
              <p:nvPr/>
            </p:nvSpPr>
            <p:spPr>
              <a:xfrm>
                <a:off x="8161205" y="4303748"/>
                <a:ext cx="126227" cy="138699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3392" extrusionOk="0">
                    <a:moveTo>
                      <a:pt x="116" y="0"/>
                    </a:moveTo>
                    <a:lnTo>
                      <a:pt x="1" y="1463"/>
                    </a:lnTo>
                    <a:lnTo>
                      <a:pt x="1756" y="3392"/>
                    </a:lnTo>
                    <a:lnTo>
                      <a:pt x="2823" y="3347"/>
                    </a:lnTo>
                    <a:lnTo>
                      <a:pt x="3086" y="2294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826" name="Google Shape;49826;p33"/>
            <p:cNvGrpSpPr/>
            <p:nvPr/>
          </p:nvGrpSpPr>
          <p:grpSpPr>
            <a:xfrm>
              <a:off x="2186233" y="4720741"/>
              <a:ext cx="979806" cy="1326144"/>
              <a:chOff x="4584270" y="3531091"/>
              <a:chExt cx="979806" cy="1326144"/>
            </a:xfrm>
          </p:grpSpPr>
          <p:sp>
            <p:nvSpPr>
              <p:cNvPr id="49827" name="Google Shape;49827;p33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8" name="Google Shape;49828;p33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29" name="Google Shape;49829;p33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0" name="Google Shape;49830;p33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1" name="Google Shape;49831;p33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2" name="Google Shape;49832;p33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3" name="Google Shape;49833;p33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4" name="Google Shape;49834;p33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5" name="Google Shape;49835;p33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6" name="Google Shape;49836;p33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7" name="Google Shape;49837;p33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8" name="Google Shape;49838;p33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39" name="Google Shape;49839;p33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0" name="Google Shape;49840;p33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1" name="Google Shape;49841;p33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2" name="Google Shape;49842;p33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3" name="Google Shape;49843;p33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4" name="Google Shape;49844;p33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5" name="Google Shape;49845;p33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6" name="Google Shape;49846;p33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7" name="Google Shape;49847;p33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8" name="Google Shape;49848;p33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49" name="Google Shape;49849;p33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0" name="Google Shape;49850;p33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1" name="Google Shape;49851;p33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2" name="Google Shape;49852;p33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3" name="Google Shape;49853;p33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4" name="Google Shape;49854;p33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5" name="Google Shape;49855;p33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6" name="Google Shape;49856;p33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7" name="Google Shape;49857;p33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8" name="Google Shape;49858;p33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59" name="Google Shape;49859;p33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0" name="Google Shape;49860;p33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1" name="Google Shape;49861;p33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2" name="Google Shape;49862;p33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3" name="Google Shape;49863;p33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4" name="Google Shape;49864;p33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865" name="Google Shape;49865;p33"/>
            <p:cNvGrpSpPr/>
            <p:nvPr/>
          </p:nvGrpSpPr>
          <p:grpSpPr>
            <a:xfrm rot="3523435">
              <a:off x="2003270" y="4736344"/>
              <a:ext cx="474221" cy="419723"/>
              <a:chOff x="5831497" y="4487549"/>
              <a:chExt cx="558271" cy="494115"/>
            </a:xfrm>
          </p:grpSpPr>
          <p:sp>
            <p:nvSpPr>
              <p:cNvPr id="49866" name="Google Shape;49866;p33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7" name="Google Shape;49867;p33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8" name="Google Shape;49868;p33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69" name="Google Shape;49869;p33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0" name="Google Shape;49870;p33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1" name="Google Shape;49871;p33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2" name="Google Shape;49872;p33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3" name="Google Shape;49873;p33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4" name="Google Shape;49874;p33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5" name="Google Shape;49875;p33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6" name="Google Shape;49876;p33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877" name="Google Shape;49877;p33"/>
            <p:cNvGrpSpPr/>
            <p:nvPr/>
          </p:nvGrpSpPr>
          <p:grpSpPr>
            <a:xfrm>
              <a:off x="5025524" y="-867174"/>
              <a:ext cx="1730301" cy="1861763"/>
              <a:chOff x="364749" y="2741464"/>
              <a:chExt cx="1730301" cy="1861763"/>
            </a:xfrm>
          </p:grpSpPr>
          <p:sp>
            <p:nvSpPr>
              <p:cNvPr id="49878" name="Google Shape;49878;p33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79" name="Google Shape;49879;p33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0" name="Google Shape;49880;p33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1" name="Google Shape;49881;p33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2" name="Google Shape;49882;p33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3" name="Google Shape;49883;p33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4" name="Google Shape;49884;p33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5" name="Google Shape;49885;p33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6" name="Google Shape;49886;p33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7" name="Google Shape;49887;p33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8" name="Google Shape;49888;p33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89" name="Google Shape;49889;p33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0" name="Google Shape;49890;p33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1" name="Google Shape;49891;p33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2" name="Google Shape;49892;p33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3" name="Google Shape;49893;p33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4" name="Google Shape;49894;p33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5" name="Google Shape;49895;p33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6" name="Google Shape;49896;p33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7" name="Google Shape;49897;p33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8" name="Google Shape;49898;p33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99" name="Google Shape;49899;p33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0" name="Google Shape;49900;p33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1" name="Google Shape;49901;p33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2" name="Google Shape;49902;p33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3" name="Google Shape;49903;p33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4" name="Google Shape;49904;p33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5" name="Google Shape;49905;p33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6" name="Google Shape;49906;p33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7" name="Google Shape;49907;p33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8" name="Google Shape;49908;p33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09" name="Google Shape;49909;p33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0" name="Google Shape;49910;p33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1" name="Google Shape;49911;p33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2" name="Google Shape;49912;p33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3" name="Google Shape;49913;p33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4" name="Google Shape;49914;p33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5" name="Google Shape;49915;p33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6" name="Google Shape;49916;p33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7" name="Google Shape;49917;p33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8" name="Google Shape;49918;p33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19" name="Google Shape;49919;p33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0" name="Google Shape;49920;p33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1" name="Google Shape;49921;p33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2" name="Google Shape;49922;p33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3" name="Google Shape;49923;p33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4" name="Google Shape;49924;p33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5" name="Google Shape;49925;p33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6" name="Google Shape;49926;p33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7" name="Google Shape;49927;p33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8" name="Google Shape;49928;p33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29" name="Google Shape;49929;p33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0" name="Google Shape;49930;p33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1" name="Google Shape;49931;p33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2" name="Google Shape;49932;p33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3" name="Google Shape;49933;p33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4" name="Google Shape;49934;p33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5" name="Google Shape;49935;p33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6" name="Google Shape;49936;p33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7" name="Google Shape;49937;p33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8" name="Google Shape;49938;p33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39" name="Google Shape;49939;p33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0" name="Google Shape;49940;p33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1" name="Google Shape;49941;p33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2" name="Google Shape;49942;p33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3" name="Google Shape;49943;p33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4" name="Google Shape;49944;p33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5" name="Google Shape;49945;p33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6" name="Google Shape;49946;p33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7" name="Google Shape;49947;p33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8" name="Google Shape;49948;p33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49" name="Google Shape;49949;p33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0" name="Google Shape;49950;p33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1" name="Google Shape;49951;p33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2" name="Google Shape;49952;p33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3" name="Google Shape;49953;p33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4" name="Google Shape;49954;p33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5" name="Google Shape;49955;p33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6" name="Google Shape;49956;p33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7" name="Google Shape;49957;p33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8" name="Google Shape;49958;p33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59" name="Google Shape;49959;p33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0" name="Google Shape;49960;p33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1" name="Google Shape;49961;p33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2" name="Google Shape;49962;p33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3" name="Google Shape;49963;p33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4" name="Google Shape;49964;p33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5" name="Google Shape;49965;p33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6" name="Google Shape;49966;p33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7" name="Google Shape;49967;p33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8" name="Google Shape;49968;p33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69" name="Google Shape;49969;p33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0" name="Google Shape;49970;p33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1" name="Google Shape;49971;p33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2" name="Google Shape;49972;p33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3" name="Google Shape;49973;p33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4" name="Google Shape;49974;p33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975" name="Google Shape;49975;p33"/>
            <p:cNvGrpSpPr/>
            <p:nvPr/>
          </p:nvGrpSpPr>
          <p:grpSpPr>
            <a:xfrm rot="8654711">
              <a:off x="4803445" y="669187"/>
              <a:ext cx="348086" cy="409296"/>
              <a:chOff x="6723226" y="256251"/>
              <a:chExt cx="348097" cy="409309"/>
            </a:xfrm>
          </p:grpSpPr>
          <p:sp>
            <p:nvSpPr>
              <p:cNvPr id="49976" name="Google Shape;49976;p33"/>
              <p:cNvSpPr/>
              <p:nvPr/>
            </p:nvSpPr>
            <p:spPr>
              <a:xfrm>
                <a:off x="6772335" y="256251"/>
                <a:ext cx="298988" cy="409309"/>
              </a:xfrm>
              <a:custGeom>
                <a:avLst/>
                <a:gdLst/>
                <a:ahLst/>
                <a:cxnLst/>
                <a:rect l="l" t="t" r="r" b="b"/>
                <a:pathLst>
                  <a:path w="7312" h="10010" extrusionOk="0">
                    <a:moveTo>
                      <a:pt x="3815" y="5021"/>
                    </a:moveTo>
                    <a:cubicBezTo>
                      <a:pt x="4001" y="5021"/>
                      <a:pt x="4242" y="5489"/>
                      <a:pt x="4242" y="5489"/>
                    </a:cubicBezTo>
                    <a:lnTo>
                      <a:pt x="3075" y="5549"/>
                    </a:lnTo>
                    <a:lnTo>
                      <a:pt x="2840" y="5299"/>
                    </a:lnTo>
                    <a:cubicBezTo>
                      <a:pt x="2840" y="5299"/>
                      <a:pt x="3610" y="5054"/>
                      <a:pt x="3797" y="5023"/>
                    </a:cubicBezTo>
                    <a:cubicBezTo>
                      <a:pt x="3803" y="5022"/>
                      <a:pt x="3809" y="5021"/>
                      <a:pt x="3815" y="5021"/>
                    </a:cubicBezTo>
                    <a:close/>
                    <a:moveTo>
                      <a:pt x="6928" y="1"/>
                    </a:moveTo>
                    <a:cubicBezTo>
                      <a:pt x="4889" y="1747"/>
                      <a:pt x="2831" y="3481"/>
                      <a:pt x="905" y="5338"/>
                    </a:cubicBezTo>
                    <a:lnTo>
                      <a:pt x="969" y="5381"/>
                    </a:lnTo>
                    <a:lnTo>
                      <a:pt x="537" y="5695"/>
                    </a:lnTo>
                    <a:cubicBezTo>
                      <a:pt x="357" y="5872"/>
                      <a:pt x="178" y="6050"/>
                      <a:pt x="1" y="6231"/>
                    </a:cubicBezTo>
                    <a:cubicBezTo>
                      <a:pt x="584" y="6071"/>
                      <a:pt x="1133" y="5873"/>
                      <a:pt x="1455" y="5639"/>
                    </a:cubicBezTo>
                    <a:cubicBezTo>
                      <a:pt x="1604" y="5531"/>
                      <a:pt x="1726" y="5485"/>
                      <a:pt x="1826" y="5485"/>
                    </a:cubicBezTo>
                    <a:cubicBezTo>
                      <a:pt x="2357" y="5485"/>
                      <a:pt x="2274" y="6763"/>
                      <a:pt x="2274" y="6763"/>
                    </a:cubicBezTo>
                    <a:lnTo>
                      <a:pt x="205" y="8271"/>
                    </a:lnTo>
                    <a:lnTo>
                      <a:pt x="643" y="8515"/>
                    </a:lnTo>
                    <a:lnTo>
                      <a:pt x="1075" y="8200"/>
                    </a:lnTo>
                    <a:cubicBezTo>
                      <a:pt x="1132" y="8412"/>
                      <a:pt x="1182" y="8627"/>
                      <a:pt x="1228" y="8841"/>
                    </a:cubicBezTo>
                    <a:lnTo>
                      <a:pt x="1593" y="9045"/>
                    </a:lnTo>
                    <a:cubicBezTo>
                      <a:pt x="1520" y="8697"/>
                      <a:pt x="1435" y="8352"/>
                      <a:pt x="1338" y="8008"/>
                    </a:cubicBezTo>
                    <a:lnTo>
                      <a:pt x="2623" y="7073"/>
                    </a:lnTo>
                    <a:lnTo>
                      <a:pt x="2986" y="7282"/>
                    </a:lnTo>
                    <a:lnTo>
                      <a:pt x="3500" y="7317"/>
                    </a:lnTo>
                    <a:cubicBezTo>
                      <a:pt x="3138" y="7916"/>
                      <a:pt x="2779" y="8515"/>
                      <a:pt x="2422" y="9118"/>
                    </a:cubicBezTo>
                    <a:lnTo>
                      <a:pt x="1711" y="9111"/>
                    </a:lnTo>
                    <a:lnTo>
                      <a:pt x="3322" y="10010"/>
                    </a:lnTo>
                    <a:lnTo>
                      <a:pt x="4057" y="9090"/>
                    </a:lnTo>
                    <a:lnTo>
                      <a:pt x="3645" y="8846"/>
                    </a:lnTo>
                    <a:lnTo>
                      <a:pt x="5247" y="6620"/>
                    </a:lnTo>
                    <a:cubicBezTo>
                      <a:pt x="5436" y="6713"/>
                      <a:pt x="5625" y="6801"/>
                      <a:pt x="5817" y="6887"/>
                    </a:cubicBezTo>
                    <a:lnTo>
                      <a:pt x="7311" y="5016"/>
                    </a:lnTo>
                    <a:lnTo>
                      <a:pt x="7155" y="2967"/>
                    </a:lnTo>
                    <a:lnTo>
                      <a:pt x="5167" y="5346"/>
                    </a:lnTo>
                    <a:lnTo>
                      <a:pt x="3273" y="3869"/>
                    </a:lnTo>
                    <a:lnTo>
                      <a:pt x="5406" y="2314"/>
                    </a:lnTo>
                    <a:lnTo>
                      <a:pt x="7099" y="2243"/>
                    </a:lnTo>
                    <a:lnTo>
                      <a:pt x="69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7" name="Google Shape;49977;p33"/>
              <p:cNvSpPr/>
              <p:nvPr/>
            </p:nvSpPr>
            <p:spPr>
              <a:xfrm>
                <a:off x="6723226" y="480492"/>
                <a:ext cx="145528" cy="114001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2788" extrusionOk="0">
                    <a:moveTo>
                      <a:pt x="3027" y="1"/>
                    </a:moveTo>
                    <a:cubicBezTo>
                      <a:pt x="2927" y="1"/>
                      <a:pt x="2805" y="46"/>
                      <a:pt x="2656" y="155"/>
                    </a:cubicBezTo>
                    <a:cubicBezTo>
                      <a:pt x="2334" y="389"/>
                      <a:pt x="1785" y="587"/>
                      <a:pt x="1202" y="747"/>
                    </a:cubicBezTo>
                    <a:cubicBezTo>
                      <a:pt x="793" y="1158"/>
                      <a:pt x="393" y="1576"/>
                      <a:pt x="1" y="2003"/>
                    </a:cubicBezTo>
                    <a:lnTo>
                      <a:pt x="1406" y="2787"/>
                    </a:lnTo>
                    <a:lnTo>
                      <a:pt x="3475" y="1278"/>
                    </a:lnTo>
                    <a:cubicBezTo>
                      <a:pt x="3475" y="1278"/>
                      <a:pt x="3558" y="1"/>
                      <a:pt x="3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8" name="Google Shape;49978;p33"/>
              <p:cNvSpPr/>
              <p:nvPr/>
            </p:nvSpPr>
            <p:spPr>
              <a:xfrm>
                <a:off x="6906127" y="347927"/>
                <a:ext cx="158776" cy="126963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105" extrusionOk="0">
                    <a:moveTo>
                      <a:pt x="3827" y="0"/>
                    </a:moveTo>
                    <a:lnTo>
                      <a:pt x="2134" y="72"/>
                    </a:lnTo>
                    <a:lnTo>
                      <a:pt x="1" y="1627"/>
                    </a:lnTo>
                    <a:lnTo>
                      <a:pt x="1895" y="3104"/>
                    </a:lnTo>
                    <a:lnTo>
                      <a:pt x="3883" y="725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79" name="Google Shape;49979;p33"/>
              <p:cNvSpPr/>
              <p:nvPr/>
            </p:nvSpPr>
            <p:spPr>
              <a:xfrm>
                <a:off x="6794293" y="474481"/>
                <a:ext cx="17705" cy="146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8" extrusionOk="0">
                    <a:moveTo>
                      <a:pt x="368" y="0"/>
                    </a:moveTo>
                    <a:cubicBezTo>
                      <a:pt x="246" y="120"/>
                      <a:pt x="123" y="238"/>
                      <a:pt x="0" y="358"/>
                    </a:cubicBezTo>
                    <a:lnTo>
                      <a:pt x="432" y="4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0" name="Google Shape;49980;p33"/>
              <p:cNvSpPr/>
              <p:nvPr/>
            </p:nvSpPr>
            <p:spPr>
              <a:xfrm>
                <a:off x="6888422" y="461560"/>
                <a:ext cx="57410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529" extrusionOk="0">
                    <a:moveTo>
                      <a:pt x="976" y="0"/>
                    </a:moveTo>
                    <a:cubicBezTo>
                      <a:pt x="970" y="0"/>
                      <a:pt x="964" y="1"/>
                      <a:pt x="958" y="2"/>
                    </a:cubicBezTo>
                    <a:cubicBezTo>
                      <a:pt x="771" y="33"/>
                      <a:pt x="1" y="278"/>
                      <a:pt x="1" y="278"/>
                    </a:cubicBezTo>
                    <a:lnTo>
                      <a:pt x="236" y="528"/>
                    </a:lnTo>
                    <a:lnTo>
                      <a:pt x="1403" y="468"/>
                    </a:lnTo>
                    <a:cubicBezTo>
                      <a:pt x="1403" y="468"/>
                      <a:pt x="1162" y="0"/>
                      <a:pt x="9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1" name="Google Shape;49981;p33"/>
              <p:cNvSpPr/>
              <p:nvPr/>
            </p:nvSpPr>
            <p:spPr>
              <a:xfrm>
                <a:off x="6798586" y="591549"/>
                <a:ext cx="23962" cy="2625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642" extrusionOk="0">
                    <a:moveTo>
                      <a:pt x="433" y="0"/>
                    </a:moveTo>
                    <a:lnTo>
                      <a:pt x="1" y="315"/>
                    </a:lnTo>
                    <a:lnTo>
                      <a:pt x="586" y="641"/>
                    </a:lnTo>
                    <a:cubicBezTo>
                      <a:pt x="539" y="427"/>
                      <a:pt x="490" y="212"/>
                      <a:pt x="4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2" name="Google Shape;49982;p33"/>
              <p:cNvSpPr/>
              <p:nvPr/>
            </p:nvSpPr>
            <p:spPr>
              <a:xfrm>
                <a:off x="6827046" y="545426"/>
                <a:ext cx="88445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2047" extrusionOk="0">
                    <a:moveTo>
                      <a:pt x="1285" y="1"/>
                    </a:moveTo>
                    <a:lnTo>
                      <a:pt x="0" y="936"/>
                    </a:lnTo>
                    <a:cubicBezTo>
                      <a:pt x="97" y="1280"/>
                      <a:pt x="182" y="1625"/>
                      <a:pt x="255" y="1973"/>
                    </a:cubicBezTo>
                    <a:lnTo>
                      <a:pt x="373" y="2039"/>
                    </a:lnTo>
                    <a:lnTo>
                      <a:pt x="1084" y="2046"/>
                    </a:lnTo>
                    <a:cubicBezTo>
                      <a:pt x="1440" y="1444"/>
                      <a:pt x="1800" y="844"/>
                      <a:pt x="2162" y="245"/>
                    </a:cubicBezTo>
                    <a:lnTo>
                      <a:pt x="1648" y="21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3" name="Google Shape;49983;p33"/>
              <p:cNvSpPr/>
              <p:nvPr/>
            </p:nvSpPr>
            <p:spPr>
              <a:xfrm>
                <a:off x="6921338" y="526943"/>
                <a:ext cx="88854" cy="101039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471" extrusionOk="0">
                    <a:moveTo>
                      <a:pt x="1603" y="0"/>
                    </a:moveTo>
                    <a:lnTo>
                      <a:pt x="1" y="2226"/>
                    </a:lnTo>
                    <a:lnTo>
                      <a:pt x="413" y="2470"/>
                    </a:lnTo>
                    <a:lnTo>
                      <a:pt x="2173" y="267"/>
                    </a:lnTo>
                    <a:cubicBezTo>
                      <a:pt x="1981" y="181"/>
                      <a:pt x="1792" y="93"/>
                      <a:pt x="1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984" name="Google Shape;49984;p33"/>
            <p:cNvGrpSpPr/>
            <p:nvPr/>
          </p:nvGrpSpPr>
          <p:grpSpPr>
            <a:xfrm rot="-2700000">
              <a:off x="8322612" y="370783"/>
              <a:ext cx="1132479" cy="986135"/>
              <a:chOff x="4336231" y="2302919"/>
              <a:chExt cx="1132489" cy="986144"/>
            </a:xfrm>
          </p:grpSpPr>
          <p:sp>
            <p:nvSpPr>
              <p:cNvPr id="49985" name="Google Shape;49985;p33"/>
              <p:cNvSpPr/>
              <p:nvPr/>
            </p:nvSpPr>
            <p:spPr>
              <a:xfrm>
                <a:off x="4336231" y="2302919"/>
                <a:ext cx="1132489" cy="986144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4117" extrusionOk="0">
                    <a:moveTo>
                      <a:pt x="27478" y="6446"/>
                    </a:moveTo>
                    <a:lnTo>
                      <a:pt x="27478" y="6446"/>
                    </a:lnTo>
                    <a:lnTo>
                      <a:pt x="27478" y="6446"/>
                    </a:lnTo>
                    <a:close/>
                    <a:moveTo>
                      <a:pt x="12691" y="1573"/>
                    </a:moveTo>
                    <a:cubicBezTo>
                      <a:pt x="13746" y="2177"/>
                      <a:pt x="16488" y="3767"/>
                      <a:pt x="17128" y="4330"/>
                    </a:cubicBezTo>
                    <a:lnTo>
                      <a:pt x="15051" y="9425"/>
                    </a:lnTo>
                    <a:lnTo>
                      <a:pt x="10802" y="8797"/>
                    </a:lnTo>
                    <a:lnTo>
                      <a:pt x="12184" y="1795"/>
                    </a:lnTo>
                    <a:lnTo>
                      <a:pt x="12691" y="1573"/>
                    </a:lnTo>
                    <a:close/>
                    <a:moveTo>
                      <a:pt x="7261" y="3882"/>
                    </a:moveTo>
                    <a:lnTo>
                      <a:pt x="6943" y="4504"/>
                    </a:lnTo>
                    <a:lnTo>
                      <a:pt x="6849" y="9880"/>
                    </a:lnTo>
                    <a:lnTo>
                      <a:pt x="4458" y="8980"/>
                    </a:lnTo>
                    <a:lnTo>
                      <a:pt x="3622" y="5325"/>
                    </a:lnTo>
                    <a:lnTo>
                      <a:pt x="2980" y="4507"/>
                    </a:lnTo>
                    <a:lnTo>
                      <a:pt x="7261" y="3882"/>
                    </a:lnTo>
                    <a:close/>
                    <a:moveTo>
                      <a:pt x="24199" y="12043"/>
                    </a:moveTo>
                    <a:lnTo>
                      <a:pt x="23920" y="12420"/>
                    </a:lnTo>
                    <a:lnTo>
                      <a:pt x="22634" y="13027"/>
                    </a:lnTo>
                    <a:lnTo>
                      <a:pt x="23343" y="12043"/>
                    </a:lnTo>
                    <a:close/>
                    <a:moveTo>
                      <a:pt x="13559" y="10714"/>
                    </a:moveTo>
                    <a:lnTo>
                      <a:pt x="14608" y="11756"/>
                    </a:lnTo>
                    <a:lnTo>
                      <a:pt x="13317" y="13079"/>
                    </a:lnTo>
                    <a:lnTo>
                      <a:pt x="11915" y="11965"/>
                    </a:lnTo>
                    <a:lnTo>
                      <a:pt x="13559" y="10714"/>
                    </a:lnTo>
                    <a:close/>
                    <a:moveTo>
                      <a:pt x="6795" y="10945"/>
                    </a:moveTo>
                    <a:lnTo>
                      <a:pt x="7514" y="11837"/>
                    </a:lnTo>
                    <a:lnTo>
                      <a:pt x="9292" y="11634"/>
                    </a:lnTo>
                    <a:lnTo>
                      <a:pt x="9654" y="11492"/>
                    </a:lnTo>
                    <a:cubicBezTo>
                      <a:pt x="9865" y="11831"/>
                      <a:pt x="10086" y="12164"/>
                      <a:pt x="10293" y="12506"/>
                    </a:cubicBezTo>
                    <a:lnTo>
                      <a:pt x="9181" y="12926"/>
                    </a:lnTo>
                    <a:lnTo>
                      <a:pt x="9773" y="13327"/>
                    </a:lnTo>
                    <a:cubicBezTo>
                      <a:pt x="8875" y="13762"/>
                      <a:pt x="7974" y="14190"/>
                      <a:pt x="7071" y="14612"/>
                    </a:cubicBezTo>
                    <a:lnTo>
                      <a:pt x="6638" y="14281"/>
                    </a:lnTo>
                    <a:lnTo>
                      <a:pt x="6327" y="14310"/>
                    </a:lnTo>
                    <a:lnTo>
                      <a:pt x="5746" y="13452"/>
                    </a:lnTo>
                    <a:lnTo>
                      <a:pt x="6795" y="10945"/>
                    </a:lnTo>
                    <a:close/>
                    <a:moveTo>
                      <a:pt x="17748" y="14863"/>
                    </a:moveTo>
                    <a:lnTo>
                      <a:pt x="17951" y="14972"/>
                    </a:lnTo>
                    <a:lnTo>
                      <a:pt x="18238" y="16068"/>
                    </a:lnTo>
                    <a:lnTo>
                      <a:pt x="18238" y="16068"/>
                    </a:lnTo>
                    <a:cubicBezTo>
                      <a:pt x="18236" y="16066"/>
                      <a:pt x="17547" y="15664"/>
                      <a:pt x="17307" y="15595"/>
                    </a:cubicBezTo>
                    <a:cubicBezTo>
                      <a:pt x="17066" y="15527"/>
                      <a:pt x="17748" y="14863"/>
                      <a:pt x="17748" y="14863"/>
                    </a:cubicBezTo>
                    <a:close/>
                    <a:moveTo>
                      <a:pt x="7103" y="15457"/>
                    </a:moveTo>
                    <a:lnTo>
                      <a:pt x="7753" y="15772"/>
                    </a:lnTo>
                    <a:lnTo>
                      <a:pt x="7660" y="16280"/>
                    </a:lnTo>
                    <a:lnTo>
                      <a:pt x="7103" y="15457"/>
                    </a:lnTo>
                    <a:close/>
                    <a:moveTo>
                      <a:pt x="19500" y="13890"/>
                    </a:moveTo>
                    <a:lnTo>
                      <a:pt x="21117" y="14951"/>
                    </a:lnTo>
                    <a:cubicBezTo>
                      <a:pt x="21117" y="14951"/>
                      <a:pt x="19434" y="16346"/>
                      <a:pt x="19183" y="16346"/>
                    </a:cubicBezTo>
                    <a:cubicBezTo>
                      <a:pt x="19180" y="16346"/>
                      <a:pt x="19177" y="16346"/>
                      <a:pt x="19174" y="16346"/>
                    </a:cubicBezTo>
                    <a:cubicBezTo>
                      <a:pt x="18955" y="16312"/>
                      <a:pt x="18461" y="15027"/>
                      <a:pt x="18461" y="15027"/>
                    </a:cubicBezTo>
                    <a:lnTo>
                      <a:pt x="19500" y="13890"/>
                    </a:lnTo>
                    <a:close/>
                    <a:moveTo>
                      <a:pt x="18996" y="10928"/>
                    </a:moveTo>
                    <a:lnTo>
                      <a:pt x="18608" y="12845"/>
                    </a:lnTo>
                    <a:lnTo>
                      <a:pt x="17271" y="14805"/>
                    </a:lnTo>
                    <a:lnTo>
                      <a:pt x="14492" y="16355"/>
                    </a:lnTo>
                    <a:lnTo>
                      <a:pt x="12015" y="14092"/>
                    </a:lnTo>
                    <a:lnTo>
                      <a:pt x="18996" y="10928"/>
                    </a:lnTo>
                    <a:close/>
                    <a:moveTo>
                      <a:pt x="15276" y="16314"/>
                    </a:moveTo>
                    <a:lnTo>
                      <a:pt x="15508" y="16903"/>
                    </a:lnTo>
                    <a:lnTo>
                      <a:pt x="14934" y="17289"/>
                    </a:lnTo>
                    <a:cubicBezTo>
                      <a:pt x="14934" y="17289"/>
                      <a:pt x="14783" y="16673"/>
                      <a:pt x="14834" y="16557"/>
                    </a:cubicBezTo>
                    <a:cubicBezTo>
                      <a:pt x="14884" y="16442"/>
                      <a:pt x="15276" y="16314"/>
                      <a:pt x="15276" y="16314"/>
                    </a:cubicBezTo>
                    <a:close/>
                    <a:moveTo>
                      <a:pt x="17055" y="15744"/>
                    </a:moveTo>
                    <a:lnTo>
                      <a:pt x="18089" y="16439"/>
                    </a:lnTo>
                    <a:lnTo>
                      <a:pt x="17954" y="17317"/>
                    </a:lnTo>
                    <a:lnTo>
                      <a:pt x="16599" y="17247"/>
                    </a:lnTo>
                    <a:lnTo>
                      <a:pt x="16009" y="16707"/>
                    </a:lnTo>
                    <a:lnTo>
                      <a:pt x="17055" y="15744"/>
                    </a:lnTo>
                    <a:close/>
                    <a:moveTo>
                      <a:pt x="11584" y="16512"/>
                    </a:moveTo>
                    <a:cubicBezTo>
                      <a:pt x="11589" y="16512"/>
                      <a:pt x="11593" y="16512"/>
                      <a:pt x="11597" y="16513"/>
                    </a:cubicBezTo>
                    <a:cubicBezTo>
                      <a:pt x="11779" y="16541"/>
                      <a:pt x="14834" y="17719"/>
                      <a:pt x="14834" y="17719"/>
                    </a:cubicBezTo>
                    <a:lnTo>
                      <a:pt x="15018" y="19890"/>
                    </a:lnTo>
                    <a:cubicBezTo>
                      <a:pt x="15018" y="19890"/>
                      <a:pt x="14218" y="20493"/>
                      <a:pt x="13960" y="20592"/>
                    </a:cubicBezTo>
                    <a:cubicBezTo>
                      <a:pt x="13950" y="20596"/>
                      <a:pt x="13935" y="20598"/>
                      <a:pt x="13915" y="20598"/>
                    </a:cubicBezTo>
                    <a:cubicBezTo>
                      <a:pt x="13446" y="20598"/>
                      <a:pt x="10380" y="19488"/>
                      <a:pt x="10380" y="19488"/>
                    </a:cubicBezTo>
                    <a:lnTo>
                      <a:pt x="10198" y="17404"/>
                    </a:lnTo>
                    <a:cubicBezTo>
                      <a:pt x="10198" y="17404"/>
                      <a:pt x="11335" y="16512"/>
                      <a:pt x="11584" y="16512"/>
                    </a:cubicBezTo>
                    <a:close/>
                    <a:moveTo>
                      <a:pt x="15617" y="17684"/>
                    </a:moveTo>
                    <a:cubicBezTo>
                      <a:pt x="15617" y="17684"/>
                      <a:pt x="16933" y="17886"/>
                      <a:pt x="17111" y="17965"/>
                    </a:cubicBezTo>
                    <a:cubicBezTo>
                      <a:pt x="17290" y="18044"/>
                      <a:pt x="17056" y="18665"/>
                      <a:pt x="17056" y="18665"/>
                    </a:cubicBezTo>
                    <a:lnTo>
                      <a:pt x="16998" y="19143"/>
                    </a:lnTo>
                    <a:lnTo>
                      <a:pt x="17783" y="19329"/>
                    </a:lnTo>
                    <a:lnTo>
                      <a:pt x="18372" y="20786"/>
                    </a:lnTo>
                    <a:cubicBezTo>
                      <a:pt x="18372" y="20786"/>
                      <a:pt x="17571" y="21388"/>
                      <a:pt x="17317" y="21574"/>
                    </a:cubicBezTo>
                    <a:cubicBezTo>
                      <a:pt x="17289" y="21595"/>
                      <a:pt x="17260" y="21604"/>
                      <a:pt x="17232" y="21604"/>
                    </a:cubicBezTo>
                    <a:cubicBezTo>
                      <a:pt x="17011" y="21604"/>
                      <a:pt x="16813" y="21030"/>
                      <a:pt x="16813" y="21030"/>
                    </a:cubicBezTo>
                    <a:cubicBezTo>
                      <a:pt x="16813" y="21030"/>
                      <a:pt x="16301" y="20311"/>
                      <a:pt x="16116" y="20059"/>
                    </a:cubicBezTo>
                    <a:cubicBezTo>
                      <a:pt x="15930" y="19805"/>
                      <a:pt x="15358" y="19700"/>
                      <a:pt x="15358" y="19700"/>
                    </a:cubicBezTo>
                    <a:lnTo>
                      <a:pt x="15617" y="17684"/>
                    </a:lnTo>
                    <a:close/>
                    <a:moveTo>
                      <a:pt x="12583" y="21427"/>
                    </a:moveTo>
                    <a:lnTo>
                      <a:pt x="14069" y="22785"/>
                    </a:lnTo>
                    <a:lnTo>
                      <a:pt x="12727" y="23769"/>
                    </a:lnTo>
                    <a:lnTo>
                      <a:pt x="11225" y="21547"/>
                    </a:lnTo>
                    <a:lnTo>
                      <a:pt x="12583" y="21427"/>
                    </a:lnTo>
                    <a:close/>
                    <a:moveTo>
                      <a:pt x="16488" y="0"/>
                    </a:moveTo>
                    <a:lnTo>
                      <a:pt x="7561" y="3418"/>
                    </a:lnTo>
                    <a:lnTo>
                      <a:pt x="1" y="4154"/>
                    </a:lnTo>
                    <a:lnTo>
                      <a:pt x="12167" y="24116"/>
                    </a:lnTo>
                    <a:lnTo>
                      <a:pt x="25063" y="20384"/>
                    </a:lnTo>
                    <a:lnTo>
                      <a:pt x="25737" y="16493"/>
                    </a:lnTo>
                    <a:lnTo>
                      <a:pt x="24063" y="13625"/>
                    </a:lnTo>
                    <a:lnTo>
                      <a:pt x="26767" y="10550"/>
                    </a:lnTo>
                    <a:lnTo>
                      <a:pt x="27104" y="8605"/>
                    </a:lnTo>
                    <a:lnTo>
                      <a:pt x="22266" y="11174"/>
                    </a:lnTo>
                    <a:lnTo>
                      <a:pt x="19115" y="9442"/>
                    </a:lnTo>
                    <a:lnTo>
                      <a:pt x="18294" y="3139"/>
                    </a:lnTo>
                    <a:lnTo>
                      <a:pt x="24730" y="4382"/>
                    </a:lnTo>
                    <a:lnTo>
                      <a:pt x="27484" y="6392"/>
                    </a:lnTo>
                    <a:lnTo>
                      <a:pt x="27478" y="6446"/>
                    </a:lnTo>
                    <a:lnTo>
                      <a:pt x="27695" y="5190"/>
                    </a:lnTo>
                    <a:lnTo>
                      <a:pt x="164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6" name="Google Shape;49986;p33"/>
              <p:cNvSpPr/>
              <p:nvPr/>
            </p:nvSpPr>
            <p:spPr>
              <a:xfrm>
                <a:off x="5084232" y="2431272"/>
                <a:ext cx="375820" cy="328551"/>
              </a:xfrm>
              <a:custGeom>
                <a:avLst/>
                <a:gdLst/>
                <a:ahLst/>
                <a:cxnLst/>
                <a:rect l="l" t="t" r="r" b="b"/>
                <a:pathLst>
                  <a:path w="9191" h="8035" extrusionOk="0">
                    <a:moveTo>
                      <a:pt x="0" y="0"/>
                    </a:moveTo>
                    <a:lnTo>
                      <a:pt x="822" y="6303"/>
                    </a:lnTo>
                    <a:lnTo>
                      <a:pt x="3973" y="8035"/>
                    </a:lnTo>
                    <a:lnTo>
                      <a:pt x="8811" y="5466"/>
                    </a:lnTo>
                    <a:lnTo>
                      <a:pt x="8923" y="5407"/>
                    </a:lnTo>
                    <a:lnTo>
                      <a:pt x="9185" y="3307"/>
                    </a:lnTo>
                    <a:lnTo>
                      <a:pt x="9191" y="3253"/>
                    </a:lnTo>
                    <a:lnTo>
                      <a:pt x="6437" y="12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7" name="Google Shape;49987;p33"/>
              <p:cNvSpPr/>
              <p:nvPr/>
            </p:nvSpPr>
            <p:spPr>
              <a:xfrm>
                <a:off x="4777925" y="2367198"/>
                <a:ext cx="258670" cy="32110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7853" extrusionOk="0">
                    <a:moveTo>
                      <a:pt x="1889" y="1"/>
                    </a:moveTo>
                    <a:lnTo>
                      <a:pt x="1382" y="223"/>
                    </a:lnTo>
                    <a:lnTo>
                      <a:pt x="0" y="7225"/>
                    </a:lnTo>
                    <a:lnTo>
                      <a:pt x="4249" y="7853"/>
                    </a:lnTo>
                    <a:lnTo>
                      <a:pt x="6326" y="2758"/>
                    </a:lnTo>
                    <a:cubicBezTo>
                      <a:pt x="5686" y="2195"/>
                      <a:pt x="2944" y="605"/>
                      <a:pt x="18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8" name="Google Shape;49988;p33"/>
              <p:cNvSpPr/>
              <p:nvPr/>
            </p:nvSpPr>
            <p:spPr>
              <a:xfrm>
                <a:off x="5320167" y="2729688"/>
                <a:ext cx="115882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6674" extrusionOk="0">
                    <a:moveTo>
                      <a:pt x="2802" y="1"/>
                    </a:moveTo>
                    <a:lnTo>
                      <a:pt x="2704" y="113"/>
                    </a:lnTo>
                    <a:lnTo>
                      <a:pt x="0" y="3188"/>
                    </a:lnTo>
                    <a:lnTo>
                      <a:pt x="1674" y="6056"/>
                    </a:lnTo>
                    <a:lnTo>
                      <a:pt x="2029" y="6665"/>
                    </a:lnTo>
                    <a:cubicBezTo>
                      <a:pt x="2029" y="6665"/>
                      <a:pt x="2050" y="6668"/>
                      <a:pt x="2085" y="6674"/>
                    </a:cubicBezTo>
                    <a:lnTo>
                      <a:pt x="2833" y="674"/>
                    </a:lnTo>
                    <a:cubicBezTo>
                      <a:pt x="2809" y="261"/>
                      <a:pt x="2802" y="1"/>
                      <a:pt x="28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89" name="Google Shape;49989;p33"/>
              <p:cNvSpPr/>
              <p:nvPr/>
            </p:nvSpPr>
            <p:spPr>
              <a:xfrm>
                <a:off x="5261736" y="2795357"/>
                <a:ext cx="64034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985" extrusionOk="0">
                    <a:moveTo>
                      <a:pt x="709" y="0"/>
                    </a:moveTo>
                    <a:lnTo>
                      <a:pt x="0" y="984"/>
                    </a:lnTo>
                    <a:lnTo>
                      <a:pt x="1286" y="377"/>
                    </a:lnTo>
                    <a:lnTo>
                      <a:pt x="156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0" name="Google Shape;49990;p33"/>
              <p:cNvSpPr/>
              <p:nvPr/>
            </p:nvSpPr>
            <p:spPr>
              <a:xfrm>
                <a:off x="4795181" y="3179028"/>
                <a:ext cx="116373" cy="95846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2344" extrusionOk="0">
                    <a:moveTo>
                      <a:pt x="1359" y="1"/>
                    </a:moveTo>
                    <a:lnTo>
                      <a:pt x="1" y="121"/>
                    </a:lnTo>
                    <a:lnTo>
                      <a:pt x="1503" y="2343"/>
                    </a:lnTo>
                    <a:lnTo>
                      <a:pt x="2845" y="1359"/>
                    </a:lnTo>
                    <a:lnTo>
                      <a:pt x="13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1" name="Google Shape;49991;p33"/>
              <p:cNvSpPr/>
              <p:nvPr/>
            </p:nvSpPr>
            <p:spPr>
              <a:xfrm>
                <a:off x="4827525" y="2749765"/>
                <a:ext cx="285494" cy="221951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5428" extrusionOk="0">
                    <a:moveTo>
                      <a:pt x="6981" y="0"/>
                    </a:moveTo>
                    <a:lnTo>
                      <a:pt x="0" y="3164"/>
                    </a:lnTo>
                    <a:lnTo>
                      <a:pt x="2477" y="5427"/>
                    </a:lnTo>
                    <a:lnTo>
                      <a:pt x="5256" y="3877"/>
                    </a:lnTo>
                    <a:lnTo>
                      <a:pt x="6593" y="1917"/>
                    </a:ln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2" name="Google Shape;49992;p33"/>
              <p:cNvSpPr/>
              <p:nvPr/>
            </p:nvSpPr>
            <p:spPr>
              <a:xfrm>
                <a:off x="5091102" y="2870881"/>
                <a:ext cx="108645" cy="100467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457" extrusionOk="0">
                    <a:moveTo>
                      <a:pt x="1039" y="0"/>
                    </a:moveTo>
                    <a:lnTo>
                      <a:pt x="0" y="1137"/>
                    </a:lnTo>
                    <a:cubicBezTo>
                      <a:pt x="0" y="1137"/>
                      <a:pt x="494" y="2422"/>
                      <a:pt x="713" y="2456"/>
                    </a:cubicBezTo>
                    <a:cubicBezTo>
                      <a:pt x="716" y="2456"/>
                      <a:pt x="719" y="2456"/>
                      <a:pt x="722" y="2456"/>
                    </a:cubicBezTo>
                    <a:cubicBezTo>
                      <a:pt x="973" y="2456"/>
                      <a:pt x="2656" y="1061"/>
                      <a:pt x="2656" y="1061"/>
                    </a:cubicBezTo>
                    <a:lnTo>
                      <a:pt x="10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3" name="Google Shape;49993;p33"/>
              <p:cNvSpPr/>
              <p:nvPr/>
            </p:nvSpPr>
            <p:spPr>
              <a:xfrm>
                <a:off x="4990798" y="2946691"/>
                <a:ext cx="8513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1573" extrusionOk="0">
                    <a:moveTo>
                      <a:pt x="1047" y="0"/>
                    </a:moveTo>
                    <a:lnTo>
                      <a:pt x="1" y="963"/>
                    </a:lnTo>
                    <a:lnTo>
                      <a:pt x="591" y="1503"/>
                    </a:lnTo>
                    <a:lnTo>
                      <a:pt x="1946" y="1573"/>
                    </a:lnTo>
                    <a:lnTo>
                      <a:pt x="2081" y="695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4" name="Google Shape;49994;p33"/>
              <p:cNvSpPr/>
              <p:nvPr/>
            </p:nvSpPr>
            <p:spPr>
              <a:xfrm>
                <a:off x="4823436" y="2740973"/>
                <a:ext cx="110158" cy="96787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367" extrusionOk="0">
                    <a:moveTo>
                      <a:pt x="1644" y="1"/>
                    </a:moveTo>
                    <a:lnTo>
                      <a:pt x="0" y="1252"/>
                    </a:lnTo>
                    <a:lnTo>
                      <a:pt x="1402" y="2366"/>
                    </a:lnTo>
                    <a:lnTo>
                      <a:pt x="2693" y="1044"/>
                    </a:lnTo>
                    <a:lnTo>
                      <a:pt x="16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5" name="Google Shape;49995;p33"/>
              <p:cNvSpPr/>
              <p:nvPr/>
            </p:nvSpPr>
            <p:spPr>
              <a:xfrm>
                <a:off x="4753228" y="2978053"/>
                <a:ext cx="197131" cy="167117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4087" extrusionOk="0">
                    <a:moveTo>
                      <a:pt x="1386" y="1"/>
                    </a:moveTo>
                    <a:cubicBezTo>
                      <a:pt x="1137" y="1"/>
                      <a:pt x="0" y="893"/>
                      <a:pt x="0" y="893"/>
                    </a:cubicBezTo>
                    <a:lnTo>
                      <a:pt x="182" y="2977"/>
                    </a:lnTo>
                    <a:cubicBezTo>
                      <a:pt x="182" y="2977"/>
                      <a:pt x="3248" y="4087"/>
                      <a:pt x="3717" y="4087"/>
                    </a:cubicBezTo>
                    <a:cubicBezTo>
                      <a:pt x="3737" y="4087"/>
                      <a:pt x="3752" y="4085"/>
                      <a:pt x="3762" y="4081"/>
                    </a:cubicBezTo>
                    <a:cubicBezTo>
                      <a:pt x="4020" y="3982"/>
                      <a:pt x="4820" y="3379"/>
                      <a:pt x="4820" y="3379"/>
                    </a:cubicBezTo>
                    <a:lnTo>
                      <a:pt x="4636" y="1208"/>
                    </a:lnTo>
                    <a:cubicBezTo>
                      <a:pt x="4636" y="1208"/>
                      <a:pt x="1581" y="30"/>
                      <a:pt x="1399" y="2"/>
                    </a:cubicBezTo>
                    <a:cubicBezTo>
                      <a:pt x="1395" y="1"/>
                      <a:pt x="1391" y="1"/>
                      <a:pt x="13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6" name="Google Shape;49996;p33"/>
              <p:cNvSpPr/>
              <p:nvPr/>
            </p:nvSpPr>
            <p:spPr>
              <a:xfrm>
                <a:off x="4964220" y="3025976"/>
                <a:ext cx="123242" cy="160371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3922" extrusionOk="0">
                    <a:moveTo>
                      <a:pt x="258" y="1"/>
                    </a:moveTo>
                    <a:lnTo>
                      <a:pt x="0" y="2017"/>
                    </a:lnTo>
                    <a:cubicBezTo>
                      <a:pt x="0" y="2017"/>
                      <a:pt x="572" y="2122"/>
                      <a:pt x="758" y="2375"/>
                    </a:cubicBezTo>
                    <a:cubicBezTo>
                      <a:pt x="943" y="2628"/>
                      <a:pt x="1455" y="3347"/>
                      <a:pt x="1455" y="3347"/>
                    </a:cubicBezTo>
                    <a:cubicBezTo>
                      <a:pt x="1455" y="3347"/>
                      <a:pt x="1653" y="3921"/>
                      <a:pt x="1874" y="3921"/>
                    </a:cubicBezTo>
                    <a:cubicBezTo>
                      <a:pt x="1902" y="3921"/>
                      <a:pt x="1931" y="3912"/>
                      <a:pt x="1959" y="3891"/>
                    </a:cubicBezTo>
                    <a:cubicBezTo>
                      <a:pt x="2213" y="3704"/>
                      <a:pt x="3014" y="3102"/>
                      <a:pt x="3014" y="3102"/>
                    </a:cubicBezTo>
                    <a:lnTo>
                      <a:pt x="2425" y="1646"/>
                    </a:lnTo>
                    <a:lnTo>
                      <a:pt x="1640" y="1460"/>
                    </a:lnTo>
                    <a:lnTo>
                      <a:pt x="1698" y="982"/>
                    </a:lnTo>
                    <a:cubicBezTo>
                      <a:pt x="1698" y="982"/>
                      <a:pt x="1932" y="361"/>
                      <a:pt x="1753" y="282"/>
                    </a:cubicBezTo>
                    <a:cubicBezTo>
                      <a:pt x="1575" y="203"/>
                      <a:pt x="258" y="1"/>
                      <a:pt x="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7" name="Google Shape;49997;p33"/>
              <p:cNvSpPr/>
              <p:nvPr/>
            </p:nvSpPr>
            <p:spPr>
              <a:xfrm>
                <a:off x="5034019" y="2910626"/>
                <a:ext cx="4800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6" extrusionOk="0">
                    <a:moveTo>
                      <a:pt x="684" y="1"/>
                    </a:moveTo>
                    <a:cubicBezTo>
                      <a:pt x="684" y="1"/>
                      <a:pt x="1" y="665"/>
                      <a:pt x="242" y="733"/>
                    </a:cubicBezTo>
                    <a:cubicBezTo>
                      <a:pt x="482" y="802"/>
                      <a:pt x="1174" y="1206"/>
                      <a:pt x="1174" y="1206"/>
                    </a:cubicBezTo>
                    <a:lnTo>
                      <a:pt x="886" y="110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8" name="Google Shape;49998;p33"/>
              <p:cNvSpPr/>
              <p:nvPr/>
            </p:nvSpPr>
            <p:spPr>
              <a:xfrm>
                <a:off x="4940749" y="2969998"/>
                <a:ext cx="29604" cy="3986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975" extrusionOk="0">
                    <a:moveTo>
                      <a:pt x="492" y="1"/>
                    </a:moveTo>
                    <a:cubicBezTo>
                      <a:pt x="492" y="1"/>
                      <a:pt x="101" y="128"/>
                      <a:pt x="51" y="243"/>
                    </a:cubicBezTo>
                    <a:cubicBezTo>
                      <a:pt x="0" y="359"/>
                      <a:pt x="150" y="975"/>
                      <a:pt x="150" y="975"/>
                    </a:cubicBezTo>
                    <a:lnTo>
                      <a:pt x="724" y="589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99" name="Google Shape;49999;p33"/>
              <p:cNvSpPr/>
              <p:nvPr/>
            </p:nvSpPr>
            <p:spPr>
              <a:xfrm>
                <a:off x="4458083" y="2461654"/>
                <a:ext cx="175091" cy="245299"/>
              </a:xfrm>
              <a:custGeom>
                <a:avLst/>
                <a:gdLst/>
                <a:ahLst/>
                <a:cxnLst/>
                <a:rect l="l" t="t" r="r" b="b"/>
                <a:pathLst>
                  <a:path w="4282" h="5999" extrusionOk="0">
                    <a:moveTo>
                      <a:pt x="4281" y="0"/>
                    </a:moveTo>
                    <a:lnTo>
                      <a:pt x="0" y="625"/>
                    </a:lnTo>
                    <a:lnTo>
                      <a:pt x="642" y="1443"/>
                    </a:lnTo>
                    <a:lnTo>
                      <a:pt x="1478" y="5098"/>
                    </a:lnTo>
                    <a:lnTo>
                      <a:pt x="3869" y="5998"/>
                    </a:lnTo>
                    <a:lnTo>
                      <a:pt x="3963" y="622"/>
                    </a:lnTo>
                    <a:lnTo>
                      <a:pt x="42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0" name="Google Shape;50000;p33"/>
              <p:cNvSpPr/>
              <p:nvPr/>
            </p:nvSpPr>
            <p:spPr>
              <a:xfrm>
                <a:off x="4626632" y="2934914"/>
                <a:ext cx="26619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24" extrusionOk="0">
                    <a:moveTo>
                      <a:pt x="1" y="1"/>
                    </a:moveTo>
                    <a:lnTo>
                      <a:pt x="558" y="824"/>
                    </a:lnTo>
                    <a:lnTo>
                      <a:pt x="651" y="31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1" name="Google Shape;50001;p33"/>
              <p:cNvSpPr/>
              <p:nvPr/>
            </p:nvSpPr>
            <p:spPr>
              <a:xfrm>
                <a:off x="4571185" y="2750419"/>
                <a:ext cx="185968" cy="150025"/>
              </a:xfrm>
              <a:custGeom>
                <a:avLst/>
                <a:gdLst/>
                <a:ahLst/>
                <a:cxnLst/>
                <a:rect l="l" t="t" r="r" b="b"/>
                <a:pathLst>
                  <a:path w="4548" h="3669" extrusionOk="0">
                    <a:moveTo>
                      <a:pt x="1049" y="1"/>
                    </a:moveTo>
                    <a:lnTo>
                      <a:pt x="0" y="2508"/>
                    </a:lnTo>
                    <a:lnTo>
                      <a:pt x="581" y="3366"/>
                    </a:lnTo>
                    <a:lnTo>
                      <a:pt x="892" y="3337"/>
                    </a:lnTo>
                    <a:lnTo>
                      <a:pt x="1325" y="3668"/>
                    </a:lnTo>
                    <a:cubicBezTo>
                      <a:pt x="2228" y="3246"/>
                      <a:pt x="3129" y="2818"/>
                      <a:pt x="4027" y="2383"/>
                    </a:cubicBezTo>
                    <a:lnTo>
                      <a:pt x="3435" y="1982"/>
                    </a:lnTo>
                    <a:lnTo>
                      <a:pt x="4547" y="1562"/>
                    </a:lnTo>
                    <a:cubicBezTo>
                      <a:pt x="4340" y="1221"/>
                      <a:pt x="4119" y="887"/>
                      <a:pt x="3908" y="548"/>
                    </a:cubicBezTo>
                    <a:lnTo>
                      <a:pt x="3546" y="690"/>
                    </a:lnTo>
                    <a:lnTo>
                      <a:pt x="1768" y="893"/>
                    </a:lnTo>
                    <a:lnTo>
                      <a:pt x="10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002" name="Google Shape;50002;p33"/>
            <p:cNvGrpSpPr/>
            <p:nvPr/>
          </p:nvGrpSpPr>
          <p:grpSpPr>
            <a:xfrm rot="-1473807">
              <a:off x="7085162" y="4403993"/>
              <a:ext cx="794451" cy="1252868"/>
              <a:chOff x="3514220" y="2747434"/>
              <a:chExt cx="794452" cy="1252870"/>
            </a:xfrm>
          </p:grpSpPr>
          <p:sp>
            <p:nvSpPr>
              <p:cNvPr id="50003" name="Google Shape;50003;p33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4" name="Google Shape;50004;p33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5" name="Google Shape;50005;p33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6" name="Google Shape;50006;p33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7" name="Google Shape;50007;p33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8" name="Google Shape;50008;p33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09" name="Google Shape;50009;p33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0" name="Google Shape;50010;p33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1" name="Google Shape;50011;p33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2" name="Google Shape;50012;p33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3" name="Google Shape;50013;p33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4" name="Google Shape;50014;p33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5" name="Google Shape;50015;p33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6" name="Google Shape;50016;p33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7" name="Google Shape;50017;p33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8" name="Google Shape;50018;p33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19" name="Google Shape;50019;p33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0" name="Google Shape;50020;p33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1" name="Google Shape;50021;p33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2" name="Google Shape;50022;p33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3" name="Google Shape;50023;p33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4" name="Google Shape;50024;p33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5" name="Google Shape;50025;p33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6" name="Google Shape;50026;p33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7" name="Google Shape;50027;p33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8" name="Google Shape;50028;p33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29" name="Google Shape;50029;p33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0" name="Google Shape;50030;p33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1" name="Google Shape;50031;p33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2" name="Google Shape;50032;p33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3" name="Google Shape;50033;p33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4" name="Google Shape;50034;p33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5" name="Google Shape;50035;p33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6" name="Google Shape;50036;p33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7" name="Google Shape;50037;p33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8" name="Google Shape;50038;p33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39" name="Google Shape;50039;p33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0" name="Google Shape;50040;p33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1" name="Google Shape;50041;p33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2" name="Google Shape;50042;p33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3" name="Google Shape;50043;p33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4" name="Google Shape;50044;p33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5" name="Google Shape;50045;p33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6" name="Google Shape;50046;p33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7" name="Google Shape;50047;p33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8" name="Google Shape;50048;p33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49" name="Google Shape;50049;p33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050" name="Google Shape;50050;p33"/>
            <p:cNvGrpSpPr/>
            <p:nvPr/>
          </p:nvGrpSpPr>
          <p:grpSpPr>
            <a:xfrm rot="1796741">
              <a:off x="8902870" y="2857119"/>
              <a:ext cx="474193" cy="419699"/>
              <a:chOff x="5831497" y="4487549"/>
              <a:chExt cx="558271" cy="494115"/>
            </a:xfrm>
          </p:grpSpPr>
          <p:sp>
            <p:nvSpPr>
              <p:cNvPr id="50051" name="Google Shape;50051;p33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2" name="Google Shape;50052;p33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3" name="Google Shape;50053;p33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4" name="Google Shape;50054;p33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5" name="Google Shape;50055;p33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6" name="Google Shape;50056;p33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7" name="Google Shape;50057;p33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8" name="Google Shape;50058;p33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59" name="Google Shape;50059;p33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0" name="Google Shape;50060;p33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1" name="Google Shape;50061;p33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062" name="Google Shape;50062;p33"/>
            <p:cNvGrpSpPr/>
            <p:nvPr/>
          </p:nvGrpSpPr>
          <p:grpSpPr>
            <a:xfrm rot="1117511">
              <a:off x="1497126" y="-378114"/>
              <a:ext cx="688681" cy="611515"/>
              <a:chOff x="5727882" y="3643170"/>
              <a:chExt cx="688628" cy="611469"/>
            </a:xfrm>
          </p:grpSpPr>
          <p:sp>
            <p:nvSpPr>
              <p:cNvPr id="50063" name="Google Shape;50063;p33"/>
              <p:cNvSpPr/>
              <p:nvPr/>
            </p:nvSpPr>
            <p:spPr>
              <a:xfrm>
                <a:off x="5727882" y="3643170"/>
                <a:ext cx="688628" cy="611469"/>
              </a:xfrm>
              <a:custGeom>
                <a:avLst/>
                <a:gdLst/>
                <a:ahLst/>
                <a:cxnLst/>
                <a:rect l="l" t="t" r="r" b="b"/>
                <a:pathLst>
                  <a:path w="16841" h="14954" extrusionOk="0">
                    <a:moveTo>
                      <a:pt x="4979" y="7169"/>
                    </a:moveTo>
                    <a:lnTo>
                      <a:pt x="5467" y="7457"/>
                    </a:lnTo>
                    <a:lnTo>
                      <a:pt x="4753" y="7797"/>
                    </a:lnTo>
                    <a:lnTo>
                      <a:pt x="4132" y="7767"/>
                    </a:lnTo>
                    <a:lnTo>
                      <a:pt x="4979" y="7169"/>
                    </a:lnTo>
                    <a:close/>
                    <a:moveTo>
                      <a:pt x="7005" y="6838"/>
                    </a:moveTo>
                    <a:cubicBezTo>
                      <a:pt x="7005" y="6838"/>
                      <a:pt x="8104" y="7638"/>
                      <a:pt x="8277" y="7723"/>
                    </a:cubicBezTo>
                    <a:cubicBezTo>
                      <a:pt x="8449" y="7808"/>
                      <a:pt x="7532" y="8119"/>
                      <a:pt x="7532" y="8119"/>
                    </a:cubicBezTo>
                    <a:lnTo>
                      <a:pt x="7813" y="10298"/>
                    </a:lnTo>
                    <a:lnTo>
                      <a:pt x="5671" y="10052"/>
                    </a:lnTo>
                    <a:lnTo>
                      <a:pt x="5095" y="8134"/>
                    </a:lnTo>
                    <a:lnTo>
                      <a:pt x="5775" y="7757"/>
                    </a:lnTo>
                    <a:lnTo>
                      <a:pt x="7005" y="6838"/>
                    </a:lnTo>
                    <a:close/>
                    <a:moveTo>
                      <a:pt x="2410" y="10385"/>
                    </a:moveTo>
                    <a:lnTo>
                      <a:pt x="4429" y="10553"/>
                    </a:lnTo>
                    <a:lnTo>
                      <a:pt x="4006" y="10899"/>
                    </a:lnTo>
                    <a:lnTo>
                      <a:pt x="3636" y="10762"/>
                    </a:lnTo>
                    <a:lnTo>
                      <a:pt x="2632" y="11283"/>
                    </a:lnTo>
                    <a:lnTo>
                      <a:pt x="1950" y="10991"/>
                    </a:lnTo>
                    <a:cubicBezTo>
                      <a:pt x="1950" y="10991"/>
                      <a:pt x="2333" y="10532"/>
                      <a:pt x="2410" y="10385"/>
                    </a:cubicBezTo>
                    <a:close/>
                    <a:moveTo>
                      <a:pt x="8723" y="9919"/>
                    </a:moveTo>
                    <a:cubicBezTo>
                      <a:pt x="8896" y="9919"/>
                      <a:pt x="9938" y="11096"/>
                      <a:pt x="9938" y="11096"/>
                    </a:cubicBezTo>
                    <a:lnTo>
                      <a:pt x="9771" y="11524"/>
                    </a:lnTo>
                    <a:lnTo>
                      <a:pt x="8709" y="12222"/>
                    </a:lnTo>
                    <a:lnTo>
                      <a:pt x="7718" y="11423"/>
                    </a:lnTo>
                    <a:lnTo>
                      <a:pt x="8375" y="10985"/>
                    </a:lnTo>
                    <a:cubicBezTo>
                      <a:pt x="8375" y="10985"/>
                      <a:pt x="8600" y="10025"/>
                      <a:pt x="8706" y="9924"/>
                    </a:cubicBezTo>
                    <a:cubicBezTo>
                      <a:pt x="8710" y="9921"/>
                      <a:pt x="8716" y="9919"/>
                      <a:pt x="8723" y="9919"/>
                    </a:cubicBezTo>
                    <a:close/>
                    <a:moveTo>
                      <a:pt x="5005" y="11659"/>
                    </a:moveTo>
                    <a:lnTo>
                      <a:pt x="5711" y="11755"/>
                    </a:lnTo>
                    <a:lnTo>
                      <a:pt x="5377" y="12405"/>
                    </a:lnTo>
                    <a:cubicBezTo>
                      <a:pt x="5377" y="12405"/>
                      <a:pt x="4272" y="13081"/>
                      <a:pt x="4124" y="13262"/>
                    </a:cubicBezTo>
                    <a:cubicBezTo>
                      <a:pt x="4116" y="13273"/>
                      <a:pt x="4108" y="13278"/>
                      <a:pt x="4100" y="13278"/>
                    </a:cubicBezTo>
                    <a:cubicBezTo>
                      <a:pt x="3973" y="13278"/>
                      <a:pt x="3939" y="11946"/>
                      <a:pt x="3939" y="11946"/>
                    </a:cubicBezTo>
                    <a:lnTo>
                      <a:pt x="5005" y="11659"/>
                    </a:lnTo>
                    <a:close/>
                    <a:moveTo>
                      <a:pt x="5451" y="0"/>
                    </a:moveTo>
                    <a:lnTo>
                      <a:pt x="4575" y="1837"/>
                    </a:lnTo>
                    <a:lnTo>
                      <a:pt x="5803" y="2094"/>
                    </a:lnTo>
                    <a:lnTo>
                      <a:pt x="6872" y="4013"/>
                    </a:lnTo>
                    <a:lnTo>
                      <a:pt x="5845" y="6004"/>
                    </a:lnTo>
                    <a:lnTo>
                      <a:pt x="3870" y="6413"/>
                    </a:lnTo>
                    <a:lnTo>
                      <a:pt x="2936" y="5268"/>
                    </a:lnTo>
                    <a:lnTo>
                      <a:pt x="2552" y="6074"/>
                    </a:lnTo>
                    <a:cubicBezTo>
                      <a:pt x="2967" y="6526"/>
                      <a:pt x="3325" y="6904"/>
                      <a:pt x="3385" y="6934"/>
                    </a:cubicBezTo>
                    <a:cubicBezTo>
                      <a:pt x="3541" y="7011"/>
                      <a:pt x="2884" y="7241"/>
                      <a:pt x="2884" y="7241"/>
                    </a:cubicBezTo>
                    <a:lnTo>
                      <a:pt x="2249" y="6708"/>
                    </a:lnTo>
                    <a:lnTo>
                      <a:pt x="0" y="11421"/>
                    </a:lnTo>
                    <a:lnTo>
                      <a:pt x="2021" y="14954"/>
                    </a:lnTo>
                    <a:cubicBezTo>
                      <a:pt x="2132" y="14928"/>
                      <a:pt x="2243" y="14905"/>
                      <a:pt x="2345" y="14889"/>
                    </a:cubicBezTo>
                    <a:cubicBezTo>
                      <a:pt x="2719" y="14826"/>
                      <a:pt x="3094" y="14753"/>
                      <a:pt x="3468" y="14673"/>
                    </a:cubicBezTo>
                    <a:lnTo>
                      <a:pt x="3099" y="14616"/>
                    </a:lnTo>
                    <a:cubicBezTo>
                      <a:pt x="3099" y="14616"/>
                      <a:pt x="5759" y="12879"/>
                      <a:pt x="6329" y="11772"/>
                    </a:cubicBezTo>
                    <a:cubicBezTo>
                      <a:pt x="6463" y="11513"/>
                      <a:pt x="6611" y="11413"/>
                      <a:pt x="6760" y="11413"/>
                    </a:cubicBezTo>
                    <a:cubicBezTo>
                      <a:pt x="7245" y="11413"/>
                      <a:pt x="7733" y="12469"/>
                      <a:pt x="7733" y="12469"/>
                    </a:cubicBezTo>
                    <a:lnTo>
                      <a:pt x="7101" y="13696"/>
                    </a:lnTo>
                    <a:cubicBezTo>
                      <a:pt x="7332" y="13624"/>
                      <a:pt x="7562" y="13550"/>
                      <a:pt x="7793" y="13475"/>
                    </a:cubicBezTo>
                    <a:lnTo>
                      <a:pt x="8244" y="12602"/>
                    </a:lnTo>
                    <a:lnTo>
                      <a:pt x="8713" y="12632"/>
                    </a:lnTo>
                    <a:lnTo>
                      <a:pt x="9243" y="12420"/>
                    </a:lnTo>
                    <a:lnTo>
                      <a:pt x="9243" y="12420"/>
                    </a:lnTo>
                    <a:cubicBezTo>
                      <a:pt x="9231" y="12614"/>
                      <a:pt x="9221" y="12807"/>
                      <a:pt x="9210" y="13001"/>
                    </a:cubicBezTo>
                    <a:cubicBezTo>
                      <a:pt x="9379" y="12943"/>
                      <a:pt x="9548" y="12884"/>
                      <a:pt x="9717" y="12825"/>
                    </a:cubicBezTo>
                    <a:cubicBezTo>
                      <a:pt x="9730" y="12622"/>
                      <a:pt x="9741" y="12420"/>
                      <a:pt x="9753" y="12217"/>
                    </a:cubicBezTo>
                    <a:lnTo>
                      <a:pt x="10140" y="12064"/>
                    </a:lnTo>
                    <a:lnTo>
                      <a:pt x="10537" y="11190"/>
                    </a:lnTo>
                    <a:lnTo>
                      <a:pt x="11395" y="12239"/>
                    </a:lnTo>
                    <a:cubicBezTo>
                      <a:pt x="11586" y="12172"/>
                      <a:pt x="11777" y="12105"/>
                      <a:pt x="11969" y="12039"/>
                    </a:cubicBezTo>
                    <a:lnTo>
                      <a:pt x="8273" y="8571"/>
                    </a:lnTo>
                    <a:lnTo>
                      <a:pt x="10579" y="6380"/>
                    </a:lnTo>
                    <a:lnTo>
                      <a:pt x="13388" y="7774"/>
                    </a:lnTo>
                    <a:lnTo>
                      <a:pt x="15040" y="9703"/>
                    </a:lnTo>
                    <a:lnTo>
                      <a:pt x="12235" y="11946"/>
                    </a:lnTo>
                    <a:cubicBezTo>
                      <a:pt x="13762" y="11416"/>
                      <a:pt x="15297" y="10901"/>
                      <a:pt x="16840" y="10477"/>
                    </a:cubicBezTo>
                    <a:cubicBezTo>
                      <a:pt x="14267" y="8187"/>
                      <a:pt x="11668" y="5907"/>
                      <a:pt x="9143" y="3560"/>
                    </a:cubicBezTo>
                    <a:lnTo>
                      <a:pt x="8281" y="4135"/>
                    </a:lnTo>
                    <a:lnTo>
                      <a:pt x="7866" y="2358"/>
                    </a:lnTo>
                    <a:cubicBezTo>
                      <a:pt x="7050" y="1582"/>
                      <a:pt x="6244" y="797"/>
                      <a:pt x="54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4" name="Google Shape;50064;p33"/>
              <p:cNvSpPr/>
              <p:nvPr/>
            </p:nvSpPr>
            <p:spPr>
              <a:xfrm>
                <a:off x="6049522" y="3739589"/>
                <a:ext cx="52257" cy="7266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77" extrusionOk="0">
                    <a:moveTo>
                      <a:pt x="0" y="0"/>
                    </a:moveTo>
                    <a:lnTo>
                      <a:pt x="415" y="1777"/>
                    </a:lnTo>
                    <a:lnTo>
                      <a:pt x="1277" y="1202"/>
                    </a:lnTo>
                    <a:cubicBezTo>
                      <a:pt x="850" y="803"/>
                      <a:pt x="424" y="40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5" name="Google Shape;50065;p33"/>
              <p:cNvSpPr/>
              <p:nvPr/>
            </p:nvSpPr>
            <p:spPr>
              <a:xfrm>
                <a:off x="5854600" y="4109848"/>
                <a:ext cx="189525" cy="133342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3261" extrusionOk="0">
                    <a:moveTo>
                      <a:pt x="3661" y="0"/>
                    </a:moveTo>
                    <a:cubicBezTo>
                      <a:pt x="3512" y="0"/>
                      <a:pt x="3364" y="100"/>
                      <a:pt x="3230" y="359"/>
                    </a:cubicBezTo>
                    <a:cubicBezTo>
                      <a:pt x="2660" y="1466"/>
                      <a:pt x="0" y="3203"/>
                      <a:pt x="0" y="3203"/>
                    </a:cubicBezTo>
                    <a:lnTo>
                      <a:pt x="369" y="3260"/>
                    </a:lnTo>
                    <a:cubicBezTo>
                      <a:pt x="1575" y="3004"/>
                      <a:pt x="2786" y="2666"/>
                      <a:pt x="4002" y="2283"/>
                    </a:cubicBezTo>
                    <a:lnTo>
                      <a:pt x="4634" y="1056"/>
                    </a:lnTo>
                    <a:cubicBezTo>
                      <a:pt x="4634" y="1056"/>
                      <a:pt x="4146" y="0"/>
                      <a:pt x="36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6" name="Google Shape;50066;p33"/>
              <p:cNvSpPr/>
              <p:nvPr/>
            </p:nvSpPr>
            <p:spPr>
              <a:xfrm>
                <a:off x="6066165" y="3904048"/>
                <a:ext cx="276703" cy="231397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5659" extrusionOk="0">
                    <a:moveTo>
                      <a:pt x="2306" y="0"/>
                    </a:moveTo>
                    <a:lnTo>
                      <a:pt x="0" y="2190"/>
                    </a:lnTo>
                    <a:lnTo>
                      <a:pt x="3696" y="5658"/>
                    </a:lnTo>
                    <a:cubicBezTo>
                      <a:pt x="3785" y="5627"/>
                      <a:pt x="3873" y="5596"/>
                      <a:pt x="3962" y="5565"/>
                    </a:cubicBezTo>
                    <a:lnTo>
                      <a:pt x="6766" y="3323"/>
                    </a:lnTo>
                    <a:lnTo>
                      <a:pt x="5116" y="1394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7" name="Google Shape;50067;p33"/>
              <p:cNvSpPr/>
              <p:nvPr/>
            </p:nvSpPr>
            <p:spPr>
              <a:xfrm>
                <a:off x="5847935" y="3718244"/>
                <a:ext cx="160943" cy="187194"/>
              </a:xfrm>
              <a:custGeom>
                <a:avLst/>
                <a:gdLst/>
                <a:ahLst/>
                <a:cxnLst/>
                <a:rect l="l" t="t" r="r" b="b"/>
                <a:pathLst>
                  <a:path w="3936" h="4578" extrusionOk="0">
                    <a:moveTo>
                      <a:pt x="1639" y="1"/>
                    </a:moveTo>
                    <a:lnTo>
                      <a:pt x="0" y="3432"/>
                    </a:lnTo>
                    <a:lnTo>
                      <a:pt x="934" y="4577"/>
                    </a:lnTo>
                    <a:lnTo>
                      <a:pt x="2909" y="4168"/>
                    </a:lnTo>
                    <a:lnTo>
                      <a:pt x="3936" y="2177"/>
                    </a:lnTo>
                    <a:lnTo>
                      <a:pt x="2867" y="258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8" name="Google Shape;50068;p33"/>
              <p:cNvSpPr/>
              <p:nvPr/>
            </p:nvSpPr>
            <p:spPr>
              <a:xfrm>
                <a:off x="5936216" y="3922735"/>
                <a:ext cx="137145" cy="141520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3461" extrusionOk="0">
                    <a:moveTo>
                      <a:pt x="1910" y="1"/>
                    </a:moveTo>
                    <a:lnTo>
                      <a:pt x="680" y="920"/>
                    </a:lnTo>
                    <a:lnTo>
                      <a:pt x="0" y="1297"/>
                    </a:lnTo>
                    <a:lnTo>
                      <a:pt x="576" y="3215"/>
                    </a:lnTo>
                    <a:lnTo>
                      <a:pt x="2718" y="3461"/>
                    </a:lnTo>
                    <a:lnTo>
                      <a:pt x="2437" y="1282"/>
                    </a:lnTo>
                    <a:cubicBezTo>
                      <a:pt x="2437" y="1282"/>
                      <a:pt x="3354" y="971"/>
                      <a:pt x="3182" y="886"/>
                    </a:cubicBezTo>
                    <a:cubicBezTo>
                      <a:pt x="3009" y="801"/>
                      <a:pt x="1910" y="1"/>
                      <a:pt x="19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69" name="Google Shape;50069;p33"/>
              <p:cNvSpPr/>
              <p:nvPr/>
            </p:nvSpPr>
            <p:spPr>
              <a:xfrm>
                <a:off x="6043430" y="4048717"/>
                <a:ext cx="90817" cy="942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2304" extrusionOk="0">
                    <a:moveTo>
                      <a:pt x="1006" y="1"/>
                    </a:moveTo>
                    <a:cubicBezTo>
                      <a:pt x="999" y="1"/>
                      <a:pt x="993" y="3"/>
                      <a:pt x="989" y="6"/>
                    </a:cubicBezTo>
                    <a:cubicBezTo>
                      <a:pt x="883" y="107"/>
                      <a:pt x="658" y="1067"/>
                      <a:pt x="658" y="1067"/>
                    </a:cubicBezTo>
                    <a:lnTo>
                      <a:pt x="1" y="1506"/>
                    </a:lnTo>
                    <a:lnTo>
                      <a:pt x="992" y="2304"/>
                    </a:lnTo>
                    <a:lnTo>
                      <a:pt x="2054" y="1606"/>
                    </a:lnTo>
                    <a:lnTo>
                      <a:pt x="2221" y="1178"/>
                    </a:lnTo>
                    <a:cubicBezTo>
                      <a:pt x="2221" y="1178"/>
                      <a:pt x="1179" y="1"/>
                      <a:pt x="10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0" name="Google Shape;50070;p33"/>
              <p:cNvSpPr/>
              <p:nvPr/>
            </p:nvSpPr>
            <p:spPr>
              <a:xfrm>
                <a:off x="5888906" y="4119907"/>
                <a:ext cx="72539" cy="66201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619" extrusionOk="0">
                    <a:moveTo>
                      <a:pt x="1067" y="1"/>
                    </a:moveTo>
                    <a:lnTo>
                      <a:pt x="1" y="288"/>
                    </a:lnTo>
                    <a:cubicBezTo>
                      <a:pt x="1" y="288"/>
                      <a:pt x="35" y="1619"/>
                      <a:pt x="162" y="1619"/>
                    </a:cubicBezTo>
                    <a:cubicBezTo>
                      <a:pt x="170" y="1619"/>
                      <a:pt x="178" y="1614"/>
                      <a:pt x="186" y="1603"/>
                    </a:cubicBezTo>
                    <a:cubicBezTo>
                      <a:pt x="334" y="1422"/>
                      <a:pt x="1439" y="746"/>
                      <a:pt x="1439" y="746"/>
                    </a:cubicBezTo>
                    <a:lnTo>
                      <a:pt x="1773" y="96"/>
                    </a:lnTo>
                    <a:lnTo>
                      <a:pt x="10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1" name="Google Shape;50071;p33"/>
              <p:cNvSpPr/>
              <p:nvPr/>
            </p:nvSpPr>
            <p:spPr>
              <a:xfrm>
                <a:off x="6046537" y="4151024"/>
                <a:ext cx="5933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055" extrusionOk="0">
                    <a:moveTo>
                      <a:pt x="1450" y="0"/>
                    </a:moveTo>
                    <a:lnTo>
                      <a:pt x="922" y="212"/>
                    </a:lnTo>
                    <a:lnTo>
                      <a:pt x="451" y="182"/>
                    </a:lnTo>
                    <a:lnTo>
                      <a:pt x="0" y="1055"/>
                    </a:lnTo>
                    <a:cubicBezTo>
                      <a:pt x="471" y="901"/>
                      <a:pt x="944" y="742"/>
                      <a:pt x="1417" y="581"/>
                    </a:cubicBezTo>
                    <a:cubicBezTo>
                      <a:pt x="1428" y="387"/>
                      <a:pt x="1438" y="194"/>
                      <a:pt x="1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2" name="Google Shape;50072;p33"/>
              <p:cNvSpPr/>
              <p:nvPr/>
            </p:nvSpPr>
            <p:spPr>
              <a:xfrm>
                <a:off x="6125210" y="4100688"/>
                <a:ext cx="68613" cy="66937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637" extrusionOk="0">
                    <a:moveTo>
                      <a:pt x="821" y="1"/>
                    </a:moveTo>
                    <a:lnTo>
                      <a:pt x="424" y="875"/>
                    </a:lnTo>
                    <a:lnTo>
                      <a:pt x="37" y="1028"/>
                    </a:lnTo>
                    <a:cubicBezTo>
                      <a:pt x="24" y="1231"/>
                      <a:pt x="13" y="1433"/>
                      <a:pt x="0" y="1636"/>
                    </a:cubicBezTo>
                    <a:cubicBezTo>
                      <a:pt x="558" y="1444"/>
                      <a:pt x="1117" y="1247"/>
                      <a:pt x="1678" y="1050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3" name="Google Shape;50073;p33"/>
              <p:cNvSpPr/>
              <p:nvPr/>
            </p:nvSpPr>
            <p:spPr>
              <a:xfrm>
                <a:off x="5807576" y="4067813"/>
                <a:ext cx="101448" cy="36719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898" extrusionOk="0">
                    <a:moveTo>
                      <a:pt x="461" y="0"/>
                    </a:moveTo>
                    <a:cubicBezTo>
                      <a:pt x="384" y="147"/>
                      <a:pt x="1" y="606"/>
                      <a:pt x="1" y="606"/>
                    </a:cubicBezTo>
                    <a:lnTo>
                      <a:pt x="683" y="898"/>
                    </a:lnTo>
                    <a:lnTo>
                      <a:pt x="1687" y="377"/>
                    </a:lnTo>
                    <a:lnTo>
                      <a:pt x="2057" y="514"/>
                    </a:lnTo>
                    <a:lnTo>
                      <a:pt x="2480" y="169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4" name="Google Shape;50074;p33"/>
              <p:cNvSpPr/>
              <p:nvPr/>
            </p:nvSpPr>
            <p:spPr>
              <a:xfrm>
                <a:off x="5896798" y="3936270"/>
                <a:ext cx="54670" cy="25761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630" extrusionOk="0">
                    <a:moveTo>
                      <a:pt x="848" y="1"/>
                    </a:moveTo>
                    <a:lnTo>
                      <a:pt x="1" y="598"/>
                    </a:lnTo>
                    <a:lnTo>
                      <a:pt x="622" y="629"/>
                    </a:lnTo>
                    <a:lnTo>
                      <a:pt x="1336" y="289"/>
                    </a:lnTo>
                    <a:lnTo>
                      <a:pt x="8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5" name="Google Shape;50075;p33"/>
              <p:cNvSpPr/>
              <p:nvPr/>
            </p:nvSpPr>
            <p:spPr>
              <a:xfrm>
                <a:off x="5819843" y="3891536"/>
                <a:ext cx="52871" cy="4771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67" extrusionOk="0">
                    <a:moveTo>
                      <a:pt x="303" y="0"/>
                    </a:moveTo>
                    <a:lnTo>
                      <a:pt x="1" y="635"/>
                    </a:lnTo>
                    <a:lnTo>
                      <a:pt x="635" y="1167"/>
                    </a:lnTo>
                    <a:cubicBezTo>
                      <a:pt x="635" y="1167"/>
                      <a:pt x="1292" y="937"/>
                      <a:pt x="1136" y="860"/>
                    </a:cubicBezTo>
                    <a:cubicBezTo>
                      <a:pt x="1076" y="830"/>
                      <a:pt x="718" y="452"/>
                      <a:pt x="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076" name="Google Shape;50076;p33"/>
            <p:cNvGrpSpPr/>
            <p:nvPr/>
          </p:nvGrpSpPr>
          <p:grpSpPr>
            <a:xfrm rot="9749777">
              <a:off x="6189639" y="4404512"/>
              <a:ext cx="938649" cy="1802584"/>
              <a:chOff x="3140035" y="522691"/>
              <a:chExt cx="938548" cy="1802390"/>
            </a:xfrm>
          </p:grpSpPr>
          <p:sp>
            <p:nvSpPr>
              <p:cNvPr id="50077" name="Google Shape;50077;p33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8" name="Google Shape;50078;p33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79" name="Google Shape;50079;p33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0" name="Google Shape;50080;p33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1" name="Google Shape;50081;p33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2" name="Google Shape;50082;p33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3" name="Google Shape;50083;p33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4" name="Google Shape;50084;p33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5" name="Google Shape;50085;p33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6" name="Google Shape;50086;p33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7" name="Google Shape;50087;p33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8" name="Google Shape;50088;p33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89" name="Google Shape;50089;p33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0" name="Google Shape;50090;p33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1" name="Google Shape;50091;p33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2" name="Google Shape;50092;p33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3" name="Google Shape;50093;p33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4" name="Google Shape;50094;p33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5" name="Google Shape;50095;p33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6" name="Google Shape;50096;p33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7" name="Google Shape;50097;p33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8" name="Google Shape;50098;p33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99" name="Google Shape;50099;p33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0" name="Google Shape;50100;p33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1" name="Google Shape;50101;p33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2" name="Google Shape;50102;p33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3" name="Google Shape;50103;p33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4" name="Google Shape;50104;p33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5" name="Google Shape;50105;p33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6" name="Google Shape;50106;p33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7" name="Google Shape;50107;p33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8" name="Google Shape;50108;p33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09" name="Google Shape;50109;p33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0" name="Google Shape;50110;p33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1" name="Google Shape;50111;p33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2" name="Google Shape;50112;p33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3" name="Google Shape;50113;p33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4" name="Google Shape;50114;p33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5" name="Google Shape;50115;p33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6" name="Google Shape;50116;p33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7" name="Google Shape;50117;p33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8" name="Google Shape;50118;p33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19" name="Google Shape;50119;p33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0" name="Google Shape;50120;p33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1" name="Google Shape;50121;p33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2" name="Google Shape;50122;p33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3" name="Google Shape;50123;p33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4" name="Google Shape;50124;p33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5" name="Google Shape;50125;p33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6" name="Google Shape;50126;p33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127" name="Google Shape;50127;p33"/>
            <p:cNvGrpSpPr/>
            <p:nvPr/>
          </p:nvGrpSpPr>
          <p:grpSpPr>
            <a:xfrm rot="4655207">
              <a:off x="5699218" y="4830320"/>
              <a:ext cx="474228" cy="419730"/>
              <a:chOff x="5831497" y="4487549"/>
              <a:chExt cx="558271" cy="494115"/>
            </a:xfrm>
          </p:grpSpPr>
          <p:sp>
            <p:nvSpPr>
              <p:cNvPr id="50128" name="Google Shape;50128;p33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29" name="Google Shape;50129;p33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0" name="Google Shape;50130;p33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1" name="Google Shape;50131;p33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2" name="Google Shape;50132;p33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3" name="Google Shape;50133;p33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4" name="Google Shape;50134;p33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5" name="Google Shape;50135;p33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6" name="Google Shape;50136;p33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7" name="Google Shape;50137;p33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38" name="Google Shape;50138;p33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0139" name="Google Shape;50139;p33"/>
          <p:cNvSpPr/>
          <p:nvPr/>
        </p:nvSpPr>
        <p:spPr>
          <a:xfrm>
            <a:off x="1411775" y="616700"/>
            <a:ext cx="6320700" cy="3910200"/>
          </a:xfrm>
          <a:prstGeom prst="octagon">
            <a:avLst>
              <a:gd name="adj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0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41" name="Google Shape;50141;p34"/>
          <p:cNvGrpSpPr/>
          <p:nvPr/>
        </p:nvGrpSpPr>
        <p:grpSpPr>
          <a:xfrm>
            <a:off x="-791851" y="-830319"/>
            <a:ext cx="10588465" cy="7550815"/>
            <a:chOff x="-791851" y="-830319"/>
            <a:chExt cx="10588465" cy="7550815"/>
          </a:xfrm>
        </p:grpSpPr>
        <p:grpSp>
          <p:nvGrpSpPr>
            <p:cNvPr id="50142" name="Google Shape;50142;p34"/>
            <p:cNvGrpSpPr/>
            <p:nvPr/>
          </p:nvGrpSpPr>
          <p:grpSpPr>
            <a:xfrm rot="496751">
              <a:off x="919893" y="3969041"/>
              <a:ext cx="1494562" cy="1647822"/>
              <a:chOff x="4251589" y="418503"/>
              <a:chExt cx="1494529" cy="1647785"/>
            </a:xfrm>
          </p:grpSpPr>
          <p:sp>
            <p:nvSpPr>
              <p:cNvPr id="50143" name="Google Shape;50143;p34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4" name="Google Shape;50144;p34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5" name="Google Shape;50145;p34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6" name="Google Shape;50146;p34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7" name="Google Shape;50147;p34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8" name="Google Shape;50148;p34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49" name="Google Shape;50149;p34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0" name="Google Shape;50150;p34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1" name="Google Shape;50151;p34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2" name="Google Shape;50152;p34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3" name="Google Shape;50153;p34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4" name="Google Shape;50154;p34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5" name="Google Shape;50155;p34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6" name="Google Shape;50156;p34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7" name="Google Shape;50157;p34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8" name="Google Shape;50158;p34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59" name="Google Shape;50159;p34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0" name="Google Shape;50160;p34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1" name="Google Shape;50161;p34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2" name="Google Shape;50162;p34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3" name="Google Shape;50163;p34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4" name="Google Shape;50164;p34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5" name="Google Shape;50165;p34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6" name="Google Shape;50166;p34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7" name="Google Shape;50167;p34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8" name="Google Shape;50168;p34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69" name="Google Shape;50169;p34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0" name="Google Shape;50170;p34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1" name="Google Shape;50171;p34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2" name="Google Shape;50172;p34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3" name="Google Shape;50173;p34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4" name="Google Shape;50174;p34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5" name="Google Shape;50175;p34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6" name="Google Shape;50176;p34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7" name="Google Shape;50177;p34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8" name="Google Shape;50178;p34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79" name="Google Shape;50179;p34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0" name="Google Shape;50180;p34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1" name="Google Shape;50181;p34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2" name="Google Shape;50182;p34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3" name="Google Shape;50183;p34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4" name="Google Shape;50184;p34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5" name="Google Shape;50185;p34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6" name="Google Shape;50186;p34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7" name="Google Shape;50187;p34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8" name="Google Shape;50188;p34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89" name="Google Shape;50189;p34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0" name="Google Shape;50190;p34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1" name="Google Shape;50191;p34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2" name="Google Shape;50192;p34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3" name="Google Shape;50193;p34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4" name="Google Shape;50194;p34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5" name="Google Shape;50195;p34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6" name="Google Shape;50196;p34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7" name="Google Shape;50197;p34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8" name="Google Shape;50198;p34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99" name="Google Shape;50199;p34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0" name="Google Shape;50200;p34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1" name="Google Shape;50201;p34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2" name="Google Shape;50202;p34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3" name="Google Shape;50203;p34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4" name="Google Shape;50204;p34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5" name="Google Shape;50205;p34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6" name="Google Shape;50206;p34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7" name="Google Shape;50207;p34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8" name="Google Shape;50208;p34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9" name="Google Shape;50209;p34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0" name="Google Shape;50210;p34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1" name="Google Shape;50211;p34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2" name="Google Shape;50212;p34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3" name="Google Shape;50213;p34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4" name="Google Shape;50214;p34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5" name="Google Shape;50215;p34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6" name="Google Shape;50216;p34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7" name="Google Shape;50217;p34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8" name="Google Shape;50218;p34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9" name="Google Shape;50219;p34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0" name="Google Shape;50220;p34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1" name="Google Shape;50221;p34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2" name="Google Shape;50222;p34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3" name="Google Shape;50223;p34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4" name="Google Shape;50224;p34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5" name="Google Shape;50225;p34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6" name="Google Shape;50226;p34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7" name="Google Shape;50227;p34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8" name="Google Shape;50228;p34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9" name="Google Shape;50229;p34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0" name="Google Shape;50230;p34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1" name="Google Shape;50231;p34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2" name="Google Shape;50232;p34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3" name="Google Shape;50233;p34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4" name="Google Shape;50234;p34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5" name="Google Shape;50235;p34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6" name="Google Shape;50236;p34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7" name="Google Shape;50237;p34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8" name="Google Shape;50238;p34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9" name="Google Shape;50239;p34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0" name="Google Shape;50240;p34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1" name="Google Shape;50241;p34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2" name="Google Shape;50242;p34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3" name="Google Shape;50243;p34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4" name="Google Shape;50244;p34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5" name="Google Shape;50245;p34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6" name="Google Shape;50246;p34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7" name="Google Shape;50247;p34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8" name="Google Shape;50248;p34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9" name="Google Shape;50249;p34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0" name="Google Shape;50250;p34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1" name="Google Shape;50251;p34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2" name="Google Shape;50252;p34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3" name="Google Shape;50253;p34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4" name="Google Shape;50254;p34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5" name="Google Shape;50255;p34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6" name="Google Shape;50256;p34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7" name="Google Shape;50257;p34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8" name="Google Shape;50258;p34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9" name="Google Shape;50259;p34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0" name="Google Shape;50260;p34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1" name="Google Shape;50261;p34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2" name="Google Shape;50262;p34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3" name="Google Shape;50263;p34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4" name="Google Shape;50264;p34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5" name="Google Shape;50265;p34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6" name="Google Shape;50266;p34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7" name="Google Shape;50267;p34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8" name="Google Shape;50268;p34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9" name="Google Shape;50269;p34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0" name="Google Shape;50270;p34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1" name="Google Shape;50271;p34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2" name="Google Shape;50272;p34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3" name="Google Shape;50273;p34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4" name="Google Shape;50274;p34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5" name="Google Shape;50275;p34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6" name="Google Shape;50276;p34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7" name="Google Shape;50277;p34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8" name="Google Shape;50278;p34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9" name="Google Shape;50279;p34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0" name="Google Shape;50280;p34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1" name="Google Shape;50281;p34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2" name="Google Shape;50282;p34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3" name="Google Shape;50283;p34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4" name="Google Shape;50284;p34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5" name="Google Shape;50285;p34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286" name="Google Shape;50286;p34"/>
            <p:cNvGrpSpPr/>
            <p:nvPr/>
          </p:nvGrpSpPr>
          <p:grpSpPr>
            <a:xfrm>
              <a:off x="-791851" y="1587351"/>
              <a:ext cx="1730301" cy="1861763"/>
              <a:chOff x="364749" y="2741464"/>
              <a:chExt cx="1730301" cy="1861763"/>
            </a:xfrm>
          </p:grpSpPr>
          <p:sp>
            <p:nvSpPr>
              <p:cNvPr id="50287" name="Google Shape;50287;p34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8" name="Google Shape;50288;p34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9" name="Google Shape;50289;p34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0" name="Google Shape;50290;p34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1" name="Google Shape;50291;p34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2" name="Google Shape;50292;p34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3" name="Google Shape;50293;p34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4" name="Google Shape;50294;p34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5" name="Google Shape;50295;p34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6" name="Google Shape;50296;p34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7" name="Google Shape;50297;p34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8" name="Google Shape;50298;p34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9" name="Google Shape;50299;p34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0" name="Google Shape;50300;p34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1" name="Google Shape;50301;p34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2" name="Google Shape;50302;p34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3" name="Google Shape;50303;p34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4" name="Google Shape;50304;p34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5" name="Google Shape;50305;p34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6" name="Google Shape;50306;p34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7" name="Google Shape;50307;p34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8" name="Google Shape;50308;p34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9" name="Google Shape;50309;p34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0" name="Google Shape;50310;p34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1" name="Google Shape;50311;p34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2" name="Google Shape;50312;p34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3" name="Google Shape;50313;p34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4" name="Google Shape;50314;p34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5" name="Google Shape;50315;p34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6" name="Google Shape;50316;p34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7" name="Google Shape;50317;p34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8" name="Google Shape;50318;p34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9" name="Google Shape;50319;p34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0" name="Google Shape;50320;p34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1" name="Google Shape;50321;p34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2" name="Google Shape;50322;p34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3" name="Google Shape;50323;p34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4" name="Google Shape;50324;p34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5" name="Google Shape;50325;p34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6" name="Google Shape;50326;p34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7" name="Google Shape;50327;p34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8" name="Google Shape;50328;p34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9" name="Google Shape;50329;p34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0" name="Google Shape;50330;p34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1" name="Google Shape;50331;p34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2" name="Google Shape;50332;p34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3" name="Google Shape;50333;p34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4" name="Google Shape;50334;p34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5" name="Google Shape;50335;p34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6" name="Google Shape;50336;p34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7" name="Google Shape;50337;p34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8" name="Google Shape;50338;p34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9" name="Google Shape;50339;p34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0" name="Google Shape;50340;p34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1" name="Google Shape;50341;p34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2" name="Google Shape;50342;p34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3" name="Google Shape;50343;p34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4" name="Google Shape;50344;p34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5" name="Google Shape;50345;p34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6" name="Google Shape;50346;p34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7" name="Google Shape;50347;p34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8" name="Google Shape;50348;p34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9" name="Google Shape;50349;p34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0" name="Google Shape;50350;p34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1" name="Google Shape;50351;p34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2" name="Google Shape;50352;p34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3" name="Google Shape;50353;p34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4" name="Google Shape;50354;p34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5" name="Google Shape;50355;p34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6" name="Google Shape;50356;p34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7" name="Google Shape;50357;p34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8" name="Google Shape;50358;p34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59" name="Google Shape;50359;p34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0" name="Google Shape;50360;p34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1" name="Google Shape;50361;p34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2" name="Google Shape;50362;p34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3" name="Google Shape;50363;p34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4" name="Google Shape;50364;p34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5" name="Google Shape;50365;p34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6" name="Google Shape;50366;p34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7" name="Google Shape;50367;p34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8" name="Google Shape;50368;p34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69" name="Google Shape;50369;p34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0" name="Google Shape;50370;p34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1" name="Google Shape;50371;p34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2" name="Google Shape;50372;p34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3" name="Google Shape;50373;p34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4" name="Google Shape;50374;p34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5" name="Google Shape;50375;p34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6" name="Google Shape;50376;p34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7" name="Google Shape;50377;p34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8" name="Google Shape;50378;p34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79" name="Google Shape;50379;p34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0" name="Google Shape;50380;p34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1" name="Google Shape;50381;p34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2" name="Google Shape;50382;p34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3" name="Google Shape;50383;p34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384" name="Google Shape;50384;p34"/>
            <p:cNvGrpSpPr/>
            <p:nvPr/>
          </p:nvGrpSpPr>
          <p:grpSpPr>
            <a:xfrm>
              <a:off x="-227069" y="4234969"/>
              <a:ext cx="1132489" cy="986144"/>
              <a:chOff x="4336231" y="2302919"/>
              <a:chExt cx="1132489" cy="986144"/>
            </a:xfrm>
          </p:grpSpPr>
          <p:sp>
            <p:nvSpPr>
              <p:cNvPr id="50385" name="Google Shape;50385;p34"/>
              <p:cNvSpPr/>
              <p:nvPr/>
            </p:nvSpPr>
            <p:spPr>
              <a:xfrm>
                <a:off x="4336231" y="2302919"/>
                <a:ext cx="1132489" cy="986144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4117" extrusionOk="0">
                    <a:moveTo>
                      <a:pt x="27478" y="6446"/>
                    </a:moveTo>
                    <a:lnTo>
                      <a:pt x="27478" y="6446"/>
                    </a:lnTo>
                    <a:lnTo>
                      <a:pt x="27478" y="6446"/>
                    </a:lnTo>
                    <a:close/>
                    <a:moveTo>
                      <a:pt x="12691" y="1573"/>
                    </a:moveTo>
                    <a:cubicBezTo>
                      <a:pt x="13746" y="2177"/>
                      <a:pt x="16488" y="3767"/>
                      <a:pt x="17128" y="4330"/>
                    </a:cubicBezTo>
                    <a:lnTo>
                      <a:pt x="15051" y="9425"/>
                    </a:lnTo>
                    <a:lnTo>
                      <a:pt x="10802" y="8797"/>
                    </a:lnTo>
                    <a:lnTo>
                      <a:pt x="12184" y="1795"/>
                    </a:lnTo>
                    <a:lnTo>
                      <a:pt x="12691" y="1573"/>
                    </a:lnTo>
                    <a:close/>
                    <a:moveTo>
                      <a:pt x="7261" y="3882"/>
                    </a:moveTo>
                    <a:lnTo>
                      <a:pt x="6943" y="4504"/>
                    </a:lnTo>
                    <a:lnTo>
                      <a:pt x="6849" y="9880"/>
                    </a:lnTo>
                    <a:lnTo>
                      <a:pt x="4458" y="8980"/>
                    </a:lnTo>
                    <a:lnTo>
                      <a:pt x="3622" y="5325"/>
                    </a:lnTo>
                    <a:lnTo>
                      <a:pt x="2980" y="4507"/>
                    </a:lnTo>
                    <a:lnTo>
                      <a:pt x="7261" y="3882"/>
                    </a:lnTo>
                    <a:close/>
                    <a:moveTo>
                      <a:pt x="24199" y="12043"/>
                    </a:moveTo>
                    <a:lnTo>
                      <a:pt x="23920" y="12420"/>
                    </a:lnTo>
                    <a:lnTo>
                      <a:pt x="22634" y="13027"/>
                    </a:lnTo>
                    <a:lnTo>
                      <a:pt x="23343" y="12043"/>
                    </a:lnTo>
                    <a:close/>
                    <a:moveTo>
                      <a:pt x="13559" y="10714"/>
                    </a:moveTo>
                    <a:lnTo>
                      <a:pt x="14608" y="11756"/>
                    </a:lnTo>
                    <a:lnTo>
                      <a:pt x="13317" y="13079"/>
                    </a:lnTo>
                    <a:lnTo>
                      <a:pt x="11915" y="11965"/>
                    </a:lnTo>
                    <a:lnTo>
                      <a:pt x="13559" y="10714"/>
                    </a:lnTo>
                    <a:close/>
                    <a:moveTo>
                      <a:pt x="6795" y="10945"/>
                    </a:moveTo>
                    <a:lnTo>
                      <a:pt x="7514" y="11837"/>
                    </a:lnTo>
                    <a:lnTo>
                      <a:pt x="9292" y="11634"/>
                    </a:lnTo>
                    <a:lnTo>
                      <a:pt x="9654" y="11492"/>
                    </a:lnTo>
                    <a:cubicBezTo>
                      <a:pt x="9865" y="11831"/>
                      <a:pt x="10086" y="12164"/>
                      <a:pt x="10293" y="12506"/>
                    </a:cubicBezTo>
                    <a:lnTo>
                      <a:pt x="9181" y="12926"/>
                    </a:lnTo>
                    <a:lnTo>
                      <a:pt x="9773" y="13327"/>
                    </a:lnTo>
                    <a:cubicBezTo>
                      <a:pt x="8875" y="13762"/>
                      <a:pt x="7974" y="14190"/>
                      <a:pt x="7071" y="14612"/>
                    </a:cubicBezTo>
                    <a:lnTo>
                      <a:pt x="6638" y="14281"/>
                    </a:lnTo>
                    <a:lnTo>
                      <a:pt x="6327" y="14310"/>
                    </a:lnTo>
                    <a:lnTo>
                      <a:pt x="5746" y="13452"/>
                    </a:lnTo>
                    <a:lnTo>
                      <a:pt x="6795" y="10945"/>
                    </a:lnTo>
                    <a:close/>
                    <a:moveTo>
                      <a:pt x="17748" y="14863"/>
                    </a:moveTo>
                    <a:lnTo>
                      <a:pt x="17951" y="14972"/>
                    </a:lnTo>
                    <a:lnTo>
                      <a:pt x="18238" y="16068"/>
                    </a:lnTo>
                    <a:lnTo>
                      <a:pt x="18238" y="16068"/>
                    </a:lnTo>
                    <a:cubicBezTo>
                      <a:pt x="18236" y="16066"/>
                      <a:pt x="17547" y="15664"/>
                      <a:pt x="17307" y="15595"/>
                    </a:cubicBezTo>
                    <a:cubicBezTo>
                      <a:pt x="17066" y="15527"/>
                      <a:pt x="17748" y="14863"/>
                      <a:pt x="17748" y="14863"/>
                    </a:cubicBezTo>
                    <a:close/>
                    <a:moveTo>
                      <a:pt x="7103" y="15457"/>
                    </a:moveTo>
                    <a:lnTo>
                      <a:pt x="7753" y="15772"/>
                    </a:lnTo>
                    <a:lnTo>
                      <a:pt x="7660" y="16280"/>
                    </a:lnTo>
                    <a:lnTo>
                      <a:pt x="7103" y="15457"/>
                    </a:lnTo>
                    <a:close/>
                    <a:moveTo>
                      <a:pt x="19500" y="13890"/>
                    </a:moveTo>
                    <a:lnTo>
                      <a:pt x="21117" y="14951"/>
                    </a:lnTo>
                    <a:cubicBezTo>
                      <a:pt x="21117" y="14951"/>
                      <a:pt x="19434" y="16346"/>
                      <a:pt x="19183" y="16346"/>
                    </a:cubicBezTo>
                    <a:cubicBezTo>
                      <a:pt x="19180" y="16346"/>
                      <a:pt x="19177" y="16346"/>
                      <a:pt x="19174" y="16346"/>
                    </a:cubicBezTo>
                    <a:cubicBezTo>
                      <a:pt x="18955" y="16312"/>
                      <a:pt x="18461" y="15027"/>
                      <a:pt x="18461" y="15027"/>
                    </a:cubicBezTo>
                    <a:lnTo>
                      <a:pt x="19500" y="13890"/>
                    </a:lnTo>
                    <a:close/>
                    <a:moveTo>
                      <a:pt x="18996" y="10928"/>
                    </a:moveTo>
                    <a:lnTo>
                      <a:pt x="18608" y="12845"/>
                    </a:lnTo>
                    <a:lnTo>
                      <a:pt x="17271" y="14805"/>
                    </a:lnTo>
                    <a:lnTo>
                      <a:pt x="14492" y="16355"/>
                    </a:lnTo>
                    <a:lnTo>
                      <a:pt x="12015" y="14092"/>
                    </a:lnTo>
                    <a:lnTo>
                      <a:pt x="18996" y="10928"/>
                    </a:lnTo>
                    <a:close/>
                    <a:moveTo>
                      <a:pt x="15276" y="16314"/>
                    </a:moveTo>
                    <a:lnTo>
                      <a:pt x="15508" y="16903"/>
                    </a:lnTo>
                    <a:lnTo>
                      <a:pt x="14934" y="17289"/>
                    </a:lnTo>
                    <a:cubicBezTo>
                      <a:pt x="14934" y="17289"/>
                      <a:pt x="14783" y="16673"/>
                      <a:pt x="14834" y="16557"/>
                    </a:cubicBezTo>
                    <a:cubicBezTo>
                      <a:pt x="14884" y="16442"/>
                      <a:pt x="15276" y="16314"/>
                      <a:pt x="15276" y="16314"/>
                    </a:cubicBezTo>
                    <a:close/>
                    <a:moveTo>
                      <a:pt x="17055" y="15744"/>
                    </a:moveTo>
                    <a:lnTo>
                      <a:pt x="18089" y="16439"/>
                    </a:lnTo>
                    <a:lnTo>
                      <a:pt x="17954" y="17317"/>
                    </a:lnTo>
                    <a:lnTo>
                      <a:pt x="16599" y="17247"/>
                    </a:lnTo>
                    <a:lnTo>
                      <a:pt x="16009" y="16707"/>
                    </a:lnTo>
                    <a:lnTo>
                      <a:pt x="17055" y="15744"/>
                    </a:lnTo>
                    <a:close/>
                    <a:moveTo>
                      <a:pt x="11584" y="16512"/>
                    </a:moveTo>
                    <a:cubicBezTo>
                      <a:pt x="11589" y="16512"/>
                      <a:pt x="11593" y="16512"/>
                      <a:pt x="11597" y="16513"/>
                    </a:cubicBezTo>
                    <a:cubicBezTo>
                      <a:pt x="11779" y="16541"/>
                      <a:pt x="14834" y="17719"/>
                      <a:pt x="14834" y="17719"/>
                    </a:cubicBezTo>
                    <a:lnTo>
                      <a:pt x="15018" y="19890"/>
                    </a:lnTo>
                    <a:cubicBezTo>
                      <a:pt x="15018" y="19890"/>
                      <a:pt x="14218" y="20493"/>
                      <a:pt x="13960" y="20592"/>
                    </a:cubicBezTo>
                    <a:cubicBezTo>
                      <a:pt x="13950" y="20596"/>
                      <a:pt x="13935" y="20598"/>
                      <a:pt x="13915" y="20598"/>
                    </a:cubicBezTo>
                    <a:cubicBezTo>
                      <a:pt x="13446" y="20598"/>
                      <a:pt x="10380" y="19488"/>
                      <a:pt x="10380" y="19488"/>
                    </a:cubicBezTo>
                    <a:lnTo>
                      <a:pt x="10198" y="17404"/>
                    </a:lnTo>
                    <a:cubicBezTo>
                      <a:pt x="10198" y="17404"/>
                      <a:pt x="11335" y="16512"/>
                      <a:pt x="11584" y="16512"/>
                    </a:cubicBezTo>
                    <a:close/>
                    <a:moveTo>
                      <a:pt x="15617" y="17684"/>
                    </a:moveTo>
                    <a:cubicBezTo>
                      <a:pt x="15617" y="17684"/>
                      <a:pt x="16933" y="17886"/>
                      <a:pt x="17111" y="17965"/>
                    </a:cubicBezTo>
                    <a:cubicBezTo>
                      <a:pt x="17290" y="18044"/>
                      <a:pt x="17056" y="18665"/>
                      <a:pt x="17056" y="18665"/>
                    </a:cubicBezTo>
                    <a:lnTo>
                      <a:pt x="16998" y="19143"/>
                    </a:lnTo>
                    <a:lnTo>
                      <a:pt x="17783" y="19329"/>
                    </a:lnTo>
                    <a:lnTo>
                      <a:pt x="18372" y="20786"/>
                    </a:lnTo>
                    <a:cubicBezTo>
                      <a:pt x="18372" y="20786"/>
                      <a:pt x="17571" y="21388"/>
                      <a:pt x="17317" y="21574"/>
                    </a:cubicBezTo>
                    <a:cubicBezTo>
                      <a:pt x="17289" y="21595"/>
                      <a:pt x="17260" y="21604"/>
                      <a:pt x="17232" y="21604"/>
                    </a:cubicBezTo>
                    <a:cubicBezTo>
                      <a:pt x="17011" y="21604"/>
                      <a:pt x="16813" y="21030"/>
                      <a:pt x="16813" y="21030"/>
                    </a:cubicBezTo>
                    <a:cubicBezTo>
                      <a:pt x="16813" y="21030"/>
                      <a:pt x="16301" y="20311"/>
                      <a:pt x="16116" y="20059"/>
                    </a:cubicBezTo>
                    <a:cubicBezTo>
                      <a:pt x="15930" y="19805"/>
                      <a:pt x="15358" y="19700"/>
                      <a:pt x="15358" y="19700"/>
                    </a:cubicBezTo>
                    <a:lnTo>
                      <a:pt x="15617" y="17684"/>
                    </a:lnTo>
                    <a:close/>
                    <a:moveTo>
                      <a:pt x="12583" y="21427"/>
                    </a:moveTo>
                    <a:lnTo>
                      <a:pt x="14069" y="22785"/>
                    </a:lnTo>
                    <a:lnTo>
                      <a:pt x="12727" y="23769"/>
                    </a:lnTo>
                    <a:lnTo>
                      <a:pt x="11225" y="21547"/>
                    </a:lnTo>
                    <a:lnTo>
                      <a:pt x="12583" y="21427"/>
                    </a:lnTo>
                    <a:close/>
                    <a:moveTo>
                      <a:pt x="16488" y="0"/>
                    </a:moveTo>
                    <a:lnTo>
                      <a:pt x="7561" y="3418"/>
                    </a:lnTo>
                    <a:lnTo>
                      <a:pt x="1" y="4154"/>
                    </a:lnTo>
                    <a:lnTo>
                      <a:pt x="12167" y="24116"/>
                    </a:lnTo>
                    <a:lnTo>
                      <a:pt x="25063" y="20384"/>
                    </a:lnTo>
                    <a:lnTo>
                      <a:pt x="25737" y="16493"/>
                    </a:lnTo>
                    <a:lnTo>
                      <a:pt x="24063" y="13625"/>
                    </a:lnTo>
                    <a:lnTo>
                      <a:pt x="26767" y="10550"/>
                    </a:lnTo>
                    <a:lnTo>
                      <a:pt x="27104" y="8605"/>
                    </a:lnTo>
                    <a:lnTo>
                      <a:pt x="22266" y="11174"/>
                    </a:lnTo>
                    <a:lnTo>
                      <a:pt x="19115" y="9442"/>
                    </a:lnTo>
                    <a:lnTo>
                      <a:pt x="18294" y="3139"/>
                    </a:lnTo>
                    <a:lnTo>
                      <a:pt x="24730" y="4382"/>
                    </a:lnTo>
                    <a:lnTo>
                      <a:pt x="27484" y="6392"/>
                    </a:lnTo>
                    <a:lnTo>
                      <a:pt x="27478" y="6446"/>
                    </a:lnTo>
                    <a:lnTo>
                      <a:pt x="27695" y="5190"/>
                    </a:lnTo>
                    <a:lnTo>
                      <a:pt x="164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6" name="Google Shape;50386;p34"/>
              <p:cNvSpPr/>
              <p:nvPr/>
            </p:nvSpPr>
            <p:spPr>
              <a:xfrm>
                <a:off x="5084232" y="2431272"/>
                <a:ext cx="375820" cy="328551"/>
              </a:xfrm>
              <a:custGeom>
                <a:avLst/>
                <a:gdLst/>
                <a:ahLst/>
                <a:cxnLst/>
                <a:rect l="l" t="t" r="r" b="b"/>
                <a:pathLst>
                  <a:path w="9191" h="8035" extrusionOk="0">
                    <a:moveTo>
                      <a:pt x="0" y="0"/>
                    </a:moveTo>
                    <a:lnTo>
                      <a:pt x="822" y="6303"/>
                    </a:lnTo>
                    <a:lnTo>
                      <a:pt x="3973" y="8035"/>
                    </a:lnTo>
                    <a:lnTo>
                      <a:pt x="8811" y="5466"/>
                    </a:lnTo>
                    <a:lnTo>
                      <a:pt x="8923" y="5407"/>
                    </a:lnTo>
                    <a:lnTo>
                      <a:pt x="9185" y="3307"/>
                    </a:lnTo>
                    <a:lnTo>
                      <a:pt x="9191" y="3253"/>
                    </a:lnTo>
                    <a:lnTo>
                      <a:pt x="6437" y="12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7" name="Google Shape;50387;p34"/>
              <p:cNvSpPr/>
              <p:nvPr/>
            </p:nvSpPr>
            <p:spPr>
              <a:xfrm>
                <a:off x="4777925" y="2367198"/>
                <a:ext cx="258670" cy="32110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7853" extrusionOk="0">
                    <a:moveTo>
                      <a:pt x="1889" y="1"/>
                    </a:moveTo>
                    <a:lnTo>
                      <a:pt x="1382" y="223"/>
                    </a:lnTo>
                    <a:lnTo>
                      <a:pt x="0" y="7225"/>
                    </a:lnTo>
                    <a:lnTo>
                      <a:pt x="4249" y="7853"/>
                    </a:lnTo>
                    <a:lnTo>
                      <a:pt x="6326" y="2758"/>
                    </a:lnTo>
                    <a:cubicBezTo>
                      <a:pt x="5686" y="2195"/>
                      <a:pt x="2944" y="605"/>
                      <a:pt x="18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8" name="Google Shape;50388;p34"/>
              <p:cNvSpPr/>
              <p:nvPr/>
            </p:nvSpPr>
            <p:spPr>
              <a:xfrm>
                <a:off x="5320167" y="2729688"/>
                <a:ext cx="115882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6674" extrusionOk="0">
                    <a:moveTo>
                      <a:pt x="2802" y="1"/>
                    </a:moveTo>
                    <a:lnTo>
                      <a:pt x="2704" y="113"/>
                    </a:lnTo>
                    <a:lnTo>
                      <a:pt x="0" y="3188"/>
                    </a:lnTo>
                    <a:lnTo>
                      <a:pt x="1674" y="6056"/>
                    </a:lnTo>
                    <a:lnTo>
                      <a:pt x="2029" y="6665"/>
                    </a:lnTo>
                    <a:cubicBezTo>
                      <a:pt x="2029" y="6665"/>
                      <a:pt x="2050" y="6668"/>
                      <a:pt x="2085" y="6674"/>
                    </a:cubicBezTo>
                    <a:lnTo>
                      <a:pt x="2833" y="674"/>
                    </a:lnTo>
                    <a:cubicBezTo>
                      <a:pt x="2809" y="261"/>
                      <a:pt x="2802" y="1"/>
                      <a:pt x="28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89" name="Google Shape;50389;p34"/>
              <p:cNvSpPr/>
              <p:nvPr/>
            </p:nvSpPr>
            <p:spPr>
              <a:xfrm>
                <a:off x="5261736" y="2795357"/>
                <a:ext cx="64034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985" extrusionOk="0">
                    <a:moveTo>
                      <a:pt x="709" y="0"/>
                    </a:moveTo>
                    <a:lnTo>
                      <a:pt x="0" y="984"/>
                    </a:lnTo>
                    <a:lnTo>
                      <a:pt x="1286" y="377"/>
                    </a:lnTo>
                    <a:lnTo>
                      <a:pt x="156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0" name="Google Shape;50390;p34"/>
              <p:cNvSpPr/>
              <p:nvPr/>
            </p:nvSpPr>
            <p:spPr>
              <a:xfrm>
                <a:off x="4795181" y="3179028"/>
                <a:ext cx="116373" cy="95846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2344" extrusionOk="0">
                    <a:moveTo>
                      <a:pt x="1359" y="1"/>
                    </a:moveTo>
                    <a:lnTo>
                      <a:pt x="1" y="121"/>
                    </a:lnTo>
                    <a:lnTo>
                      <a:pt x="1503" y="2343"/>
                    </a:lnTo>
                    <a:lnTo>
                      <a:pt x="2845" y="1359"/>
                    </a:lnTo>
                    <a:lnTo>
                      <a:pt x="13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1" name="Google Shape;50391;p34"/>
              <p:cNvSpPr/>
              <p:nvPr/>
            </p:nvSpPr>
            <p:spPr>
              <a:xfrm>
                <a:off x="4827525" y="2749765"/>
                <a:ext cx="285494" cy="221951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5428" extrusionOk="0">
                    <a:moveTo>
                      <a:pt x="6981" y="0"/>
                    </a:moveTo>
                    <a:lnTo>
                      <a:pt x="0" y="3164"/>
                    </a:lnTo>
                    <a:lnTo>
                      <a:pt x="2477" y="5427"/>
                    </a:lnTo>
                    <a:lnTo>
                      <a:pt x="5256" y="3877"/>
                    </a:lnTo>
                    <a:lnTo>
                      <a:pt x="6593" y="1917"/>
                    </a:ln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2" name="Google Shape;50392;p34"/>
              <p:cNvSpPr/>
              <p:nvPr/>
            </p:nvSpPr>
            <p:spPr>
              <a:xfrm>
                <a:off x="5091102" y="2870881"/>
                <a:ext cx="108645" cy="100467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457" extrusionOk="0">
                    <a:moveTo>
                      <a:pt x="1039" y="0"/>
                    </a:moveTo>
                    <a:lnTo>
                      <a:pt x="0" y="1137"/>
                    </a:lnTo>
                    <a:cubicBezTo>
                      <a:pt x="0" y="1137"/>
                      <a:pt x="494" y="2422"/>
                      <a:pt x="713" y="2456"/>
                    </a:cubicBezTo>
                    <a:cubicBezTo>
                      <a:pt x="716" y="2456"/>
                      <a:pt x="719" y="2456"/>
                      <a:pt x="722" y="2456"/>
                    </a:cubicBezTo>
                    <a:cubicBezTo>
                      <a:pt x="973" y="2456"/>
                      <a:pt x="2656" y="1061"/>
                      <a:pt x="2656" y="1061"/>
                    </a:cubicBezTo>
                    <a:lnTo>
                      <a:pt x="10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3" name="Google Shape;50393;p34"/>
              <p:cNvSpPr/>
              <p:nvPr/>
            </p:nvSpPr>
            <p:spPr>
              <a:xfrm>
                <a:off x="4990798" y="2946691"/>
                <a:ext cx="8513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1573" extrusionOk="0">
                    <a:moveTo>
                      <a:pt x="1047" y="0"/>
                    </a:moveTo>
                    <a:lnTo>
                      <a:pt x="1" y="963"/>
                    </a:lnTo>
                    <a:lnTo>
                      <a:pt x="591" y="1503"/>
                    </a:lnTo>
                    <a:lnTo>
                      <a:pt x="1946" y="1573"/>
                    </a:lnTo>
                    <a:lnTo>
                      <a:pt x="2081" y="695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4" name="Google Shape;50394;p34"/>
              <p:cNvSpPr/>
              <p:nvPr/>
            </p:nvSpPr>
            <p:spPr>
              <a:xfrm>
                <a:off x="4823436" y="2740973"/>
                <a:ext cx="110158" cy="96787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367" extrusionOk="0">
                    <a:moveTo>
                      <a:pt x="1644" y="1"/>
                    </a:moveTo>
                    <a:lnTo>
                      <a:pt x="0" y="1252"/>
                    </a:lnTo>
                    <a:lnTo>
                      <a:pt x="1402" y="2366"/>
                    </a:lnTo>
                    <a:lnTo>
                      <a:pt x="2693" y="1044"/>
                    </a:lnTo>
                    <a:lnTo>
                      <a:pt x="16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5" name="Google Shape;50395;p34"/>
              <p:cNvSpPr/>
              <p:nvPr/>
            </p:nvSpPr>
            <p:spPr>
              <a:xfrm>
                <a:off x="4753228" y="2978053"/>
                <a:ext cx="197131" cy="167117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4087" extrusionOk="0">
                    <a:moveTo>
                      <a:pt x="1386" y="1"/>
                    </a:moveTo>
                    <a:cubicBezTo>
                      <a:pt x="1137" y="1"/>
                      <a:pt x="0" y="893"/>
                      <a:pt x="0" y="893"/>
                    </a:cubicBezTo>
                    <a:lnTo>
                      <a:pt x="182" y="2977"/>
                    </a:lnTo>
                    <a:cubicBezTo>
                      <a:pt x="182" y="2977"/>
                      <a:pt x="3248" y="4087"/>
                      <a:pt x="3717" y="4087"/>
                    </a:cubicBezTo>
                    <a:cubicBezTo>
                      <a:pt x="3737" y="4087"/>
                      <a:pt x="3752" y="4085"/>
                      <a:pt x="3762" y="4081"/>
                    </a:cubicBezTo>
                    <a:cubicBezTo>
                      <a:pt x="4020" y="3982"/>
                      <a:pt x="4820" y="3379"/>
                      <a:pt x="4820" y="3379"/>
                    </a:cubicBezTo>
                    <a:lnTo>
                      <a:pt x="4636" y="1208"/>
                    </a:lnTo>
                    <a:cubicBezTo>
                      <a:pt x="4636" y="1208"/>
                      <a:pt x="1581" y="30"/>
                      <a:pt x="1399" y="2"/>
                    </a:cubicBezTo>
                    <a:cubicBezTo>
                      <a:pt x="1395" y="1"/>
                      <a:pt x="1391" y="1"/>
                      <a:pt x="13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6" name="Google Shape;50396;p34"/>
              <p:cNvSpPr/>
              <p:nvPr/>
            </p:nvSpPr>
            <p:spPr>
              <a:xfrm>
                <a:off x="4964220" y="3025976"/>
                <a:ext cx="123242" cy="160371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3922" extrusionOk="0">
                    <a:moveTo>
                      <a:pt x="258" y="1"/>
                    </a:moveTo>
                    <a:lnTo>
                      <a:pt x="0" y="2017"/>
                    </a:lnTo>
                    <a:cubicBezTo>
                      <a:pt x="0" y="2017"/>
                      <a:pt x="572" y="2122"/>
                      <a:pt x="758" y="2375"/>
                    </a:cubicBezTo>
                    <a:cubicBezTo>
                      <a:pt x="943" y="2628"/>
                      <a:pt x="1455" y="3347"/>
                      <a:pt x="1455" y="3347"/>
                    </a:cubicBezTo>
                    <a:cubicBezTo>
                      <a:pt x="1455" y="3347"/>
                      <a:pt x="1653" y="3921"/>
                      <a:pt x="1874" y="3921"/>
                    </a:cubicBezTo>
                    <a:cubicBezTo>
                      <a:pt x="1902" y="3921"/>
                      <a:pt x="1931" y="3912"/>
                      <a:pt x="1959" y="3891"/>
                    </a:cubicBezTo>
                    <a:cubicBezTo>
                      <a:pt x="2213" y="3704"/>
                      <a:pt x="3014" y="3102"/>
                      <a:pt x="3014" y="3102"/>
                    </a:cubicBezTo>
                    <a:lnTo>
                      <a:pt x="2425" y="1646"/>
                    </a:lnTo>
                    <a:lnTo>
                      <a:pt x="1640" y="1460"/>
                    </a:lnTo>
                    <a:lnTo>
                      <a:pt x="1698" y="982"/>
                    </a:lnTo>
                    <a:cubicBezTo>
                      <a:pt x="1698" y="982"/>
                      <a:pt x="1932" y="361"/>
                      <a:pt x="1753" y="282"/>
                    </a:cubicBezTo>
                    <a:cubicBezTo>
                      <a:pt x="1575" y="203"/>
                      <a:pt x="258" y="1"/>
                      <a:pt x="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7" name="Google Shape;50397;p34"/>
              <p:cNvSpPr/>
              <p:nvPr/>
            </p:nvSpPr>
            <p:spPr>
              <a:xfrm>
                <a:off x="5034019" y="2910626"/>
                <a:ext cx="4800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6" extrusionOk="0">
                    <a:moveTo>
                      <a:pt x="684" y="1"/>
                    </a:moveTo>
                    <a:cubicBezTo>
                      <a:pt x="684" y="1"/>
                      <a:pt x="1" y="665"/>
                      <a:pt x="242" y="733"/>
                    </a:cubicBezTo>
                    <a:cubicBezTo>
                      <a:pt x="482" y="802"/>
                      <a:pt x="1174" y="1206"/>
                      <a:pt x="1174" y="1206"/>
                    </a:cubicBezTo>
                    <a:lnTo>
                      <a:pt x="886" y="110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8" name="Google Shape;50398;p34"/>
              <p:cNvSpPr/>
              <p:nvPr/>
            </p:nvSpPr>
            <p:spPr>
              <a:xfrm>
                <a:off x="4940749" y="2969998"/>
                <a:ext cx="29604" cy="3986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975" extrusionOk="0">
                    <a:moveTo>
                      <a:pt x="492" y="1"/>
                    </a:moveTo>
                    <a:cubicBezTo>
                      <a:pt x="492" y="1"/>
                      <a:pt x="101" y="128"/>
                      <a:pt x="51" y="243"/>
                    </a:cubicBezTo>
                    <a:cubicBezTo>
                      <a:pt x="0" y="359"/>
                      <a:pt x="150" y="975"/>
                      <a:pt x="150" y="975"/>
                    </a:cubicBezTo>
                    <a:lnTo>
                      <a:pt x="724" y="589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99" name="Google Shape;50399;p34"/>
              <p:cNvSpPr/>
              <p:nvPr/>
            </p:nvSpPr>
            <p:spPr>
              <a:xfrm>
                <a:off x="4458083" y="2461654"/>
                <a:ext cx="175091" cy="245299"/>
              </a:xfrm>
              <a:custGeom>
                <a:avLst/>
                <a:gdLst/>
                <a:ahLst/>
                <a:cxnLst/>
                <a:rect l="l" t="t" r="r" b="b"/>
                <a:pathLst>
                  <a:path w="4282" h="5999" extrusionOk="0">
                    <a:moveTo>
                      <a:pt x="4281" y="0"/>
                    </a:moveTo>
                    <a:lnTo>
                      <a:pt x="0" y="625"/>
                    </a:lnTo>
                    <a:lnTo>
                      <a:pt x="642" y="1443"/>
                    </a:lnTo>
                    <a:lnTo>
                      <a:pt x="1478" y="5098"/>
                    </a:lnTo>
                    <a:lnTo>
                      <a:pt x="3869" y="5998"/>
                    </a:lnTo>
                    <a:lnTo>
                      <a:pt x="3963" y="622"/>
                    </a:lnTo>
                    <a:lnTo>
                      <a:pt x="42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0" name="Google Shape;50400;p34"/>
              <p:cNvSpPr/>
              <p:nvPr/>
            </p:nvSpPr>
            <p:spPr>
              <a:xfrm>
                <a:off x="4626632" y="2934914"/>
                <a:ext cx="26619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24" extrusionOk="0">
                    <a:moveTo>
                      <a:pt x="1" y="1"/>
                    </a:moveTo>
                    <a:lnTo>
                      <a:pt x="558" y="824"/>
                    </a:lnTo>
                    <a:lnTo>
                      <a:pt x="651" y="31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1" name="Google Shape;50401;p34"/>
              <p:cNvSpPr/>
              <p:nvPr/>
            </p:nvSpPr>
            <p:spPr>
              <a:xfrm>
                <a:off x="4571185" y="2750419"/>
                <a:ext cx="185968" cy="150025"/>
              </a:xfrm>
              <a:custGeom>
                <a:avLst/>
                <a:gdLst/>
                <a:ahLst/>
                <a:cxnLst/>
                <a:rect l="l" t="t" r="r" b="b"/>
                <a:pathLst>
                  <a:path w="4548" h="3669" extrusionOk="0">
                    <a:moveTo>
                      <a:pt x="1049" y="1"/>
                    </a:moveTo>
                    <a:lnTo>
                      <a:pt x="0" y="2508"/>
                    </a:lnTo>
                    <a:lnTo>
                      <a:pt x="581" y="3366"/>
                    </a:lnTo>
                    <a:lnTo>
                      <a:pt x="892" y="3337"/>
                    </a:lnTo>
                    <a:lnTo>
                      <a:pt x="1325" y="3668"/>
                    </a:lnTo>
                    <a:cubicBezTo>
                      <a:pt x="2228" y="3246"/>
                      <a:pt x="3129" y="2818"/>
                      <a:pt x="4027" y="2383"/>
                    </a:cubicBezTo>
                    <a:lnTo>
                      <a:pt x="3435" y="1982"/>
                    </a:lnTo>
                    <a:lnTo>
                      <a:pt x="4547" y="1562"/>
                    </a:lnTo>
                    <a:cubicBezTo>
                      <a:pt x="4340" y="1221"/>
                      <a:pt x="4119" y="887"/>
                      <a:pt x="3908" y="548"/>
                    </a:cubicBezTo>
                    <a:lnTo>
                      <a:pt x="3546" y="690"/>
                    </a:lnTo>
                    <a:lnTo>
                      <a:pt x="1768" y="893"/>
                    </a:lnTo>
                    <a:lnTo>
                      <a:pt x="10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02" name="Google Shape;50402;p34"/>
            <p:cNvGrpSpPr/>
            <p:nvPr/>
          </p:nvGrpSpPr>
          <p:grpSpPr>
            <a:xfrm rot="-1969153">
              <a:off x="2522239" y="-42927"/>
              <a:ext cx="979824" cy="1326168"/>
              <a:chOff x="4584270" y="3531091"/>
              <a:chExt cx="979806" cy="1326144"/>
            </a:xfrm>
          </p:grpSpPr>
          <p:sp>
            <p:nvSpPr>
              <p:cNvPr id="50403" name="Google Shape;50403;p34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4" name="Google Shape;50404;p34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5" name="Google Shape;50405;p34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6" name="Google Shape;50406;p34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7" name="Google Shape;50407;p34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8" name="Google Shape;50408;p34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09" name="Google Shape;50409;p34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0" name="Google Shape;50410;p34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1" name="Google Shape;50411;p34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2" name="Google Shape;50412;p34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3" name="Google Shape;50413;p34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4" name="Google Shape;50414;p34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5" name="Google Shape;50415;p34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6" name="Google Shape;50416;p34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7" name="Google Shape;50417;p34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8" name="Google Shape;50418;p34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19" name="Google Shape;50419;p34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0" name="Google Shape;50420;p34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1" name="Google Shape;50421;p34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2" name="Google Shape;50422;p34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3" name="Google Shape;50423;p34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4" name="Google Shape;50424;p34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5" name="Google Shape;50425;p34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6" name="Google Shape;50426;p34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7" name="Google Shape;50427;p34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8" name="Google Shape;50428;p34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29" name="Google Shape;50429;p34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0" name="Google Shape;50430;p34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1" name="Google Shape;50431;p34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2" name="Google Shape;50432;p34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3" name="Google Shape;50433;p34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4" name="Google Shape;50434;p34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5" name="Google Shape;50435;p34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6" name="Google Shape;50436;p34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7" name="Google Shape;50437;p34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8" name="Google Shape;50438;p34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39" name="Google Shape;50439;p34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0" name="Google Shape;50440;p34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41" name="Google Shape;50441;p34"/>
            <p:cNvGrpSpPr/>
            <p:nvPr/>
          </p:nvGrpSpPr>
          <p:grpSpPr>
            <a:xfrm rot="1135339">
              <a:off x="157169" y="-137296"/>
              <a:ext cx="441018" cy="228421"/>
              <a:chOff x="6586490" y="2206704"/>
              <a:chExt cx="440999" cy="228412"/>
            </a:xfrm>
          </p:grpSpPr>
          <p:sp>
            <p:nvSpPr>
              <p:cNvPr id="50442" name="Google Shape;50442;p34"/>
              <p:cNvSpPr/>
              <p:nvPr/>
            </p:nvSpPr>
            <p:spPr>
              <a:xfrm>
                <a:off x="6592909" y="2217745"/>
                <a:ext cx="434579" cy="217371"/>
              </a:xfrm>
              <a:custGeom>
                <a:avLst/>
                <a:gdLst/>
                <a:ahLst/>
                <a:cxnLst/>
                <a:rect l="l" t="t" r="r" b="b"/>
                <a:pathLst>
                  <a:path w="10628" h="5316" extrusionOk="0">
                    <a:moveTo>
                      <a:pt x="3944" y="1803"/>
                    </a:moveTo>
                    <a:cubicBezTo>
                      <a:pt x="3944" y="1803"/>
                      <a:pt x="4584" y="2295"/>
                      <a:pt x="4717" y="2432"/>
                    </a:cubicBezTo>
                    <a:cubicBezTo>
                      <a:pt x="4850" y="2569"/>
                      <a:pt x="4587" y="3063"/>
                      <a:pt x="4587" y="3063"/>
                    </a:cubicBezTo>
                    <a:lnTo>
                      <a:pt x="3872" y="2139"/>
                    </a:lnTo>
                    <a:lnTo>
                      <a:pt x="3944" y="1803"/>
                    </a:lnTo>
                    <a:close/>
                    <a:moveTo>
                      <a:pt x="1561" y="0"/>
                    </a:moveTo>
                    <a:lnTo>
                      <a:pt x="1561" y="0"/>
                    </a:lnTo>
                    <a:cubicBezTo>
                      <a:pt x="2024" y="389"/>
                      <a:pt x="2501" y="728"/>
                      <a:pt x="2876" y="858"/>
                    </a:cubicBezTo>
                    <a:cubicBezTo>
                      <a:pt x="3970" y="1238"/>
                      <a:pt x="2419" y="2172"/>
                      <a:pt x="2419" y="2172"/>
                    </a:cubicBezTo>
                    <a:lnTo>
                      <a:pt x="0" y="1332"/>
                    </a:lnTo>
                    <a:lnTo>
                      <a:pt x="49" y="1831"/>
                    </a:lnTo>
                    <a:lnTo>
                      <a:pt x="555" y="2007"/>
                    </a:lnTo>
                    <a:cubicBezTo>
                      <a:pt x="413" y="2174"/>
                      <a:pt x="264" y="2337"/>
                      <a:pt x="115" y="2497"/>
                    </a:cubicBezTo>
                    <a:lnTo>
                      <a:pt x="155" y="2914"/>
                    </a:lnTo>
                    <a:cubicBezTo>
                      <a:pt x="399" y="2654"/>
                      <a:pt x="635" y="2388"/>
                      <a:pt x="862" y="2113"/>
                    </a:cubicBezTo>
                    <a:lnTo>
                      <a:pt x="2363" y="2636"/>
                    </a:lnTo>
                    <a:lnTo>
                      <a:pt x="2399" y="3053"/>
                    </a:lnTo>
                    <a:lnTo>
                      <a:pt x="2662" y="3496"/>
                    </a:lnTo>
                    <a:cubicBezTo>
                      <a:pt x="1964" y="3538"/>
                      <a:pt x="1266" y="3586"/>
                      <a:pt x="568" y="3636"/>
                    </a:cubicBezTo>
                    <a:lnTo>
                      <a:pt x="168" y="3048"/>
                    </a:lnTo>
                    <a:lnTo>
                      <a:pt x="168" y="3048"/>
                    </a:lnTo>
                    <a:lnTo>
                      <a:pt x="349" y="4884"/>
                    </a:lnTo>
                    <a:lnTo>
                      <a:pt x="1523" y="4964"/>
                    </a:lnTo>
                    <a:lnTo>
                      <a:pt x="1489" y="4485"/>
                    </a:lnTo>
                    <a:lnTo>
                      <a:pt x="1489" y="4485"/>
                    </a:lnTo>
                    <a:lnTo>
                      <a:pt x="4231" y="4534"/>
                    </a:lnTo>
                    <a:cubicBezTo>
                      <a:pt x="4262" y="4741"/>
                      <a:pt x="4298" y="4947"/>
                      <a:pt x="4336" y="5153"/>
                    </a:cubicBezTo>
                    <a:lnTo>
                      <a:pt x="6726" y="5315"/>
                    </a:lnTo>
                    <a:lnTo>
                      <a:pt x="8319" y="4019"/>
                    </a:lnTo>
                    <a:lnTo>
                      <a:pt x="5232" y="3741"/>
                    </a:lnTo>
                    <a:lnTo>
                      <a:pt x="5367" y="1342"/>
                    </a:lnTo>
                    <a:lnTo>
                      <a:pt x="7860" y="2209"/>
                    </a:lnTo>
                    <a:lnTo>
                      <a:pt x="8884" y="3560"/>
                    </a:lnTo>
                    <a:lnTo>
                      <a:pt x="10628" y="2141"/>
                    </a:lnTo>
                    <a:cubicBezTo>
                      <a:pt x="8032" y="1462"/>
                      <a:pt x="5434" y="759"/>
                      <a:pt x="2810" y="235"/>
                    </a:cubicBezTo>
                    <a:lnTo>
                      <a:pt x="2810" y="235"/>
                    </a:lnTo>
                    <a:lnTo>
                      <a:pt x="2811" y="312"/>
                    </a:lnTo>
                    <a:lnTo>
                      <a:pt x="2307" y="137"/>
                    </a:lnTo>
                    <a:cubicBezTo>
                      <a:pt x="2058" y="90"/>
                      <a:pt x="1809" y="45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3" name="Google Shape;50443;p34"/>
              <p:cNvSpPr/>
              <p:nvPr/>
            </p:nvSpPr>
            <p:spPr>
              <a:xfrm>
                <a:off x="6586490" y="2206704"/>
                <a:ext cx="168794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442" extrusionOk="0">
                    <a:moveTo>
                      <a:pt x="1" y="0"/>
                    </a:moveTo>
                    <a:lnTo>
                      <a:pt x="157" y="1601"/>
                    </a:lnTo>
                    <a:lnTo>
                      <a:pt x="2576" y="2442"/>
                    </a:lnTo>
                    <a:cubicBezTo>
                      <a:pt x="2576" y="2442"/>
                      <a:pt x="4127" y="1508"/>
                      <a:pt x="3033" y="1128"/>
                    </a:cubicBezTo>
                    <a:cubicBezTo>
                      <a:pt x="2658" y="997"/>
                      <a:pt x="2181" y="659"/>
                      <a:pt x="1718" y="270"/>
                    </a:cubicBezTo>
                    <a:cubicBezTo>
                      <a:pt x="1147" y="170"/>
                      <a:pt x="575" y="7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4" name="Google Shape;50444;p34"/>
              <p:cNvSpPr/>
              <p:nvPr/>
            </p:nvSpPr>
            <p:spPr>
              <a:xfrm>
                <a:off x="6806805" y="2272619"/>
                <a:ext cx="149371" cy="109463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2677" extrusionOk="0">
                    <a:moveTo>
                      <a:pt x="136" y="0"/>
                    </a:moveTo>
                    <a:lnTo>
                      <a:pt x="1" y="2399"/>
                    </a:lnTo>
                    <a:lnTo>
                      <a:pt x="3089" y="2677"/>
                    </a:lnTo>
                    <a:lnTo>
                      <a:pt x="3653" y="2218"/>
                    </a:lnTo>
                    <a:lnTo>
                      <a:pt x="2629" y="867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5" name="Google Shape;50445;p34"/>
              <p:cNvSpPr/>
              <p:nvPr/>
            </p:nvSpPr>
            <p:spPr>
              <a:xfrm>
                <a:off x="6687202" y="2223306"/>
                <a:ext cx="20649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76" extrusionOk="0">
                    <a:moveTo>
                      <a:pt x="1" y="0"/>
                    </a:moveTo>
                    <a:lnTo>
                      <a:pt x="505" y="176"/>
                    </a:lnTo>
                    <a:lnTo>
                      <a:pt x="505" y="176"/>
                    </a:lnTo>
                    <a:lnTo>
                      <a:pt x="504" y="99"/>
                    </a:lnTo>
                    <a:cubicBezTo>
                      <a:pt x="336" y="65"/>
                      <a:pt x="168" y="3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6" name="Google Shape;50446;p34"/>
              <p:cNvSpPr/>
              <p:nvPr/>
            </p:nvSpPr>
            <p:spPr>
              <a:xfrm>
                <a:off x="6751236" y="2291428"/>
                <a:ext cx="40031" cy="5160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2" extrusionOk="0">
                    <a:moveTo>
                      <a:pt x="72" y="1"/>
                    </a:moveTo>
                    <a:lnTo>
                      <a:pt x="0" y="337"/>
                    </a:lnTo>
                    <a:lnTo>
                      <a:pt x="715" y="1261"/>
                    </a:lnTo>
                    <a:cubicBezTo>
                      <a:pt x="715" y="1261"/>
                      <a:pt x="978" y="767"/>
                      <a:pt x="845" y="630"/>
                    </a:cubicBezTo>
                    <a:cubicBezTo>
                      <a:pt x="712" y="493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7" name="Google Shape;50447;p34"/>
              <p:cNvSpPr/>
              <p:nvPr/>
            </p:nvSpPr>
            <p:spPr>
              <a:xfrm>
                <a:off x="6594872" y="2292573"/>
                <a:ext cx="20731" cy="2731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668" extrusionOk="0">
                    <a:moveTo>
                      <a:pt x="1" y="1"/>
                    </a:moveTo>
                    <a:lnTo>
                      <a:pt x="67" y="667"/>
                    </a:lnTo>
                    <a:cubicBezTo>
                      <a:pt x="216" y="507"/>
                      <a:pt x="365" y="344"/>
                      <a:pt x="507" y="17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8" name="Google Shape;50448;p34"/>
              <p:cNvSpPr/>
              <p:nvPr/>
            </p:nvSpPr>
            <p:spPr>
              <a:xfrm>
                <a:off x="6599288" y="2304145"/>
                <a:ext cx="102511" cy="62316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524" extrusionOk="0">
                    <a:moveTo>
                      <a:pt x="706" y="0"/>
                    </a:moveTo>
                    <a:cubicBezTo>
                      <a:pt x="479" y="275"/>
                      <a:pt x="244" y="541"/>
                      <a:pt x="0" y="801"/>
                    </a:cubicBezTo>
                    <a:lnTo>
                      <a:pt x="12" y="935"/>
                    </a:lnTo>
                    <a:lnTo>
                      <a:pt x="412" y="1523"/>
                    </a:lnTo>
                    <a:cubicBezTo>
                      <a:pt x="1110" y="1473"/>
                      <a:pt x="1809" y="1425"/>
                      <a:pt x="2506" y="1382"/>
                    </a:cubicBezTo>
                    <a:lnTo>
                      <a:pt x="2243" y="940"/>
                    </a:lnTo>
                    <a:lnTo>
                      <a:pt x="2207" y="523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49" name="Google Shape;50449;p34"/>
              <p:cNvSpPr/>
              <p:nvPr/>
            </p:nvSpPr>
            <p:spPr>
              <a:xfrm>
                <a:off x="6653754" y="2401136"/>
                <a:ext cx="116455" cy="2735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669" extrusionOk="0">
                    <a:moveTo>
                      <a:pt x="1" y="0"/>
                    </a:moveTo>
                    <a:lnTo>
                      <a:pt x="35" y="479"/>
                    </a:lnTo>
                    <a:lnTo>
                      <a:pt x="2848" y="668"/>
                    </a:lnTo>
                    <a:cubicBezTo>
                      <a:pt x="2810" y="462"/>
                      <a:pt x="2774" y="256"/>
                      <a:pt x="2743" y="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50" name="Google Shape;50450;p34"/>
            <p:cNvGrpSpPr/>
            <p:nvPr/>
          </p:nvGrpSpPr>
          <p:grpSpPr>
            <a:xfrm rot="2196448">
              <a:off x="2209305" y="-139220"/>
              <a:ext cx="348079" cy="409289"/>
              <a:chOff x="6723226" y="256251"/>
              <a:chExt cx="348097" cy="409309"/>
            </a:xfrm>
          </p:grpSpPr>
          <p:sp>
            <p:nvSpPr>
              <p:cNvPr id="50451" name="Google Shape;50451;p34"/>
              <p:cNvSpPr/>
              <p:nvPr/>
            </p:nvSpPr>
            <p:spPr>
              <a:xfrm>
                <a:off x="6772335" y="256251"/>
                <a:ext cx="298988" cy="409309"/>
              </a:xfrm>
              <a:custGeom>
                <a:avLst/>
                <a:gdLst/>
                <a:ahLst/>
                <a:cxnLst/>
                <a:rect l="l" t="t" r="r" b="b"/>
                <a:pathLst>
                  <a:path w="7312" h="10010" extrusionOk="0">
                    <a:moveTo>
                      <a:pt x="3815" y="5021"/>
                    </a:moveTo>
                    <a:cubicBezTo>
                      <a:pt x="4001" y="5021"/>
                      <a:pt x="4242" y="5489"/>
                      <a:pt x="4242" y="5489"/>
                    </a:cubicBezTo>
                    <a:lnTo>
                      <a:pt x="3075" y="5549"/>
                    </a:lnTo>
                    <a:lnTo>
                      <a:pt x="2840" y="5299"/>
                    </a:lnTo>
                    <a:cubicBezTo>
                      <a:pt x="2840" y="5299"/>
                      <a:pt x="3610" y="5054"/>
                      <a:pt x="3797" y="5023"/>
                    </a:cubicBezTo>
                    <a:cubicBezTo>
                      <a:pt x="3803" y="5022"/>
                      <a:pt x="3809" y="5021"/>
                      <a:pt x="3815" y="5021"/>
                    </a:cubicBezTo>
                    <a:close/>
                    <a:moveTo>
                      <a:pt x="6928" y="1"/>
                    </a:moveTo>
                    <a:cubicBezTo>
                      <a:pt x="4889" y="1747"/>
                      <a:pt x="2831" y="3481"/>
                      <a:pt x="905" y="5338"/>
                    </a:cubicBezTo>
                    <a:lnTo>
                      <a:pt x="969" y="5381"/>
                    </a:lnTo>
                    <a:lnTo>
                      <a:pt x="537" y="5695"/>
                    </a:lnTo>
                    <a:cubicBezTo>
                      <a:pt x="357" y="5872"/>
                      <a:pt x="178" y="6050"/>
                      <a:pt x="1" y="6231"/>
                    </a:cubicBezTo>
                    <a:cubicBezTo>
                      <a:pt x="584" y="6071"/>
                      <a:pt x="1133" y="5873"/>
                      <a:pt x="1455" y="5639"/>
                    </a:cubicBezTo>
                    <a:cubicBezTo>
                      <a:pt x="1604" y="5531"/>
                      <a:pt x="1726" y="5485"/>
                      <a:pt x="1826" y="5485"/>
                    </a:cubicBezTo>
                    <a:cubicBezTo>
                      <a:pt x="2357" y="5485"/>
                      <a:pt x="2274" y="6763"/>
                      <a:pt x="2274" y="6763"/>
                    </a:cubicBezTo>
                    <a:lnTo>
                      <a:pt x="205" y="8271"/>
                    </a:lnTo>
                    <a:lnTo>
                      <a:pt x="643" y="8515"/>
                    </a:lnTo>
                    <a:lnTo>
                      <a:pt x="1075" y="8200"/>
                    </a:lnTo>
                    <a:cubicBezTo>
                      <a:pt x="1132" y="8412"/>
                      <a:pt x="1182" y="8627"/>
                      <a:pt x="1228" y="8841"/>
                    </a:cubicBezTo>
                    <a:lnTo>
                      <a:pt x="1593" y="9045"/>
                    </a:lnTo>
                    <a:cubicBezTo>
                      <a:pt x="1520" y="8697"/>
                      <a:pt x="1435" y="8352"/>
                      <a:pt x="1338" y="8008"/>
                    </a:cubicBezTo>
                    <a:lnTo>
                      <a:pt x="2623" y="7073"/>
                    </a:lnTo>
                    <a:lnTo>
                      <a:pt x="2986" y="7282"/>
                    </a:lnTo>
                    <a:lnTo>
                      <a:pt x="3500" y="7317"/>
                    </a:lnTo>
                    <a:cubicBezTo>
                      <a:pt x="3138" y="7916"/>
                      <a:pt x="2779" y="8515"/>
                      <a:pt x="2422" y="9118"/>
                    </a:cubicBezTo>
                    <a:lnTo>
                      <a:pt x="1711" y="9111"/>
                    </a:lnTo>
                    <a:lnTo>
                      <a:pt x="3322" y="10010"/>
                    </a:lnTo>
                    <a:lnTo>
                      <a:pt x="4057" y="9090"/>
                    </a:lnTo>
                    <a:lnTo>
                      <a:pt x="3645" y="8846"/>
                    </a:lnTo>
                    <a:lnTo>
                      <a:pt x="5247" y="6620"/>
                    </a:lnTo>
                    <a:cubicBezTo>
                      <a:pt x="5436" y="6713"/>
                      <a:pt x="5625" y="6801"/>
                      <a:pt x="5817" y="6887"/>
                    </a:cubicBezTo>
                    <a:lnTo>
                      <a:pt x="7311" y="5016"/>
                    </a:lnTo>
                    <a:lnTo>
                      <a:pt x="7155" y="2967"/>
                    </a:lnTo>
                    <a:lnTo>
                      <a:pt x="5167" y="5346"/>
                    </a:lnTo>
                    <a:lnTo>
                      <a:pt x="3273" y="3869"/>
                    </a:lnTo>
                    <a:lnTo>
                      <a:pt x="5406" y="2314"/>
                    </a:lnTo>
                    <a:lnTo>
                      <a:pt x="7099" y="2243"/>
                    </a:lnTo>
                    <a:lnTo>
                      <a:pt x="69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2" name="Google Shape;50452;p34"/>
              <p:cNvSpPr/>
              <p:nvPr/>
            </p:nvSpPr>
            <p:spPr>
              <a:xfrm>
                <a:off x="6723226" y="480492"/>
                <a:ext cx="145528" cy="114001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2788" extrusionOk="0">
                    <a:moveTo>
                      <a:pt x="3027" y="1"/>
                    </a:moveTo>
                    <a:cubicBezTo>
                      <a:pt x="2927" y="1"/>
                      <a:pt x="2805" y="46"/>
                      <a:pt x="2656" y="155"/>
                    </a:cubicBezTo>
                    <a:cubicBezTo>
                      <a:pt x="2334" y="389"/>
                      <a:pt x="1785" y="587"/>
                      <a:pt x="1202" y="747"/>
                    </a:cubicBezTo>
                    <a:cubicBezTo>
                      <a:pt x="793" y="1158"/>
                      <a:pt x="393" y="1576"/>
                      <a:pt x="1" y="2003"/>
                    </a:cubicBezTo>
                    <a:lnTo>
                      <a:pt x="1406" y="2787"/>
                    </a:lnTo>
                    <a:lnTo>
                      <a:pt x="3475" y="1278"/>
                    </a:lnTo>
                    <a:cubicBezTo>
                      <a:pt x="3475" y="1278"/>
                      <a:pt x="3558" y="1"/>
                      <a:pt x="3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3" name="Google Shape;50453;p34"/>
              <p:cNvSpPr/>
              <p:nvPr/>
            </p:nvSpPr>
            <p:spPr>
              <a:xfrm>
                <a:off x="6906127" y="347927"/>
                <a:ext cx="158776" cy="126963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105" extrusionOk="0">
                    <a:moveTo>
                      <a:pt x="3827" y="0"/>
                    </a:moveTo>
                    <a:lnTo>
                      <a:pt x="2134" y="72"/>
                    </a:lnTo>
                    <a:lnTo>
                      <a:pt x="1" y="1627"/>
                    </a:lnTo>
                    <a:lnTo>
                      <a:pt x="1895" y="3104"/>
                    </a:lnTo>
                    <a:lnTo>
                      <a:pt x="3883" y="725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4" name="Google Shape;50454;p34"/>
              <p:cNvSpPr/>
              <p:nvPr/>
            </p:nvSpPr>
            <p:spPr>
              <a:xfrm>
                <a:off x="6794293" y="474481"/>
                <a:ext cx="17705" cy="146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8" extrusionOk="0">
                    <a:moveTo>
                      <a:pt x="368" y="0"/>
                    </a:moveTo>
                    <a:cubicBezTo>
                      <a:pt x="246" y="120"/>
                      <a:pt x="123" y="238"/>
                      <a:pt x="0" y="358"/>
                    </a:cubicBezTo>
                    <a:lnTo>
                      <a:pt x="432" y="4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5" name="Google Shape;50455;p34"/>
              <p:cNvSpPr/>
              <p:nvPr/>
            </p:nvSpPr>
            <p:spPr>
              <a:xfrm>
                <a:off x="6888422" y="461560"/>
                <a:ext cx="57410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529" extrusionOk="0">
                    <a:moveTo>
                      <a:pt x="976" y="0"/>
                    </a:moveTo>
                    <a:cubicBezTo>
                      <a:pt x="970" y="0"/>
                      <a:pt x="964" y="1"/>
                      <a:pt x="958" y="2"/>
                    </a:cubicBezTo>
                    <a:cubicBezTo>
                      <a:pt x="771" y="33"/>
                      <a:pt x="1" y="278"/>
                      <a:pt x="1" y="278"/>
                    </a:cubicBezTo>
                    <a:lnTo>
                      <a:pt x="236" y="528"/>
                    </a:lnTo>
                    <a:lnTo>
                      <a:pt x="1403" y="468"/>
                    </a:lnTo>
                    <a:cubicBezTo>
                      <a:pt x="1403" y="468"/>
                      <a:pt x="1162" y="0"/>
                      <a:pt x="9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6" name="Google Shape;50456;p34"/>
              <p:cNvSpPr/>
              <p:nvPr/>
            </p:nvSpPr>
            <p:spPr>
              <a:xfrm>
                <a:off x="6798586" y="591549"/>
                <a:ext cx="23962" cy="2625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642" extrusionOk="0">
                    <a:moveTo>
                      <a:pt x="433" y="0"/>
                    </a:moveTo>
                    <a:lnTo>
                      <a:pt x="1" y="315"/>
                    </a:lnTo>
                    <a:lnTo>
                      <a:pt x="586" y="641"/>
                    </a:lnTo>
                    <a:cubicBezTo>
                      <a:pt x="539" y="427"/>
                      <a:pt x="490" y="212"/>
                      <a:pt x="4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7" name="Google Shape;50457;p34"/>
              <p:cNvSpPr/>
              <p:nvPr/>
            </p:nvSpPr>
            <p:spPr>
              <a:xfrm>
                <a:off x="6827046" y="545426"/>
                <a:ext cx="88445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2047" extrusionOk="0">
                    <a:moveTo>
                      <a:pt x="1285" y="1"/>
                    </a:moveTo>
                    <a:lnTo>
                      <a:pt x="0" y="936"/>
                    </a:lnTo>
                    <a:cubicBezTo>
                      <a:pt x="97" y="1280"/>
                      <a:pt x="182" y="1625"/>
                      <a:pt x="255" y="1973"/>
                    </a:cubicBezTo>
                    <a:lnTo>
                      <a:pt x="373" y="2039"/>
                    </a:lnTo>
                    <a:lnTo>
                      <a:pt x="1084" y="2046"/>
                    </a:lnTo>
                    <a:cubicBezTo>
                      <a:pt x="1440" y="1444"/>
                      <a:pt x="1800" y="844"/>
                      <a:pt x="2162" y="245"/>
                    </a:cubicBezTo>
                    <a:lnTo>
                      <a:pt x="1648" y="21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58" name="Google Shape;50458;p34"/>
              <p:cNvSpPr/>
              <p:nvPr/>
            </p:nvSpPr>
            <p:spPr>
              <a:xfrm>
                <a:off x="6921338" y="526943"/>
                <a:ext cx="88854" cy="101039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471" extrusionOk="0">
                    <a:moveTo>
                      <a:pt x="1603" y="0"/>
                    </a:moveTo>
                    <a:lnTo>
                      <a:pt x="1" y="2226"/>
                    </a:lnTo>
                    <a:lnTo>
                      <a:pt x="413" y="2470"/>
                    </a:lnTo>
                    <a:lnTo>
                      <a:pt x="2173" y="267"/>
                    </a:lnTo>
                    <a:cubicBezTo>
                      <a:pt x="1981" y="181"/>
                      <a:pt x="1792" y="93"/>
                      <a:pt x="1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59" name="Google Shape;50459;p34"/>
            <p:cNvGrpSpPr/>
            <p:nvPr/>
          </p:nvGrpSpPr>
          <p:grpSpPr>
            <a:xfrm rot="2077948">
              <a:off x="8778718" y="3676206"/>
              <a:ext cx="688616" cy="611458"/>
              <a:chOff x="5727882" y="3643170"/>
              <a:chExt cx="688628" cy="611469"/>
            </a:xfrm>
          </p:grpSpPr>
          <p:sp>
            <p:nvSpPr>
              <p:cNvPr id="50460" name="Google Shape;50460;p34"/>
              <p:cNvSpPr/>
              <p:nvPr/>
            </p:nvSpPr>
            <p:spPr>
              <a:xfrm>
                <a:off x="5727882" y="3643170"/>
                <a:ext cx="688628" cy="611469"/>
              </a:xfrm>
              <a:custGeom>
                <a:avLst/>
                <a:gdLst/>
                <a:ahLst/>
                <a:cxnLst/>
                <a:rect l="l" t="t" r="r" b="b"/>
                <a:pathLst>
                  <a:path w="16841" h="14954" extrusionOk="0">
                    <a:moveTo>
                      <a:pt x="4979" y="7169"/>
                    </a:moveTo>
                    <a:lnTo>
                      <a:pt x="5467" y="7457"/>
                    </a:lnTo>
                    <a:lnTo>
                      <a:pt x="4753" y="7797"/>
                    </a:lnTo>
                    <a:lnTo>
                      <a:pt x="4132" y="7767"/>
                    </a:lnTo>
                    <a:lnTo>
                      <a:pt x="4979" y="7169"/>
                    </a:lnTo>
                    <a:close/>
                    <a:moveTo>
                      <a:pt x="7005" y="6838"/>
                    </a:moveTo>
                    <a:cubicBezTo>
                      <a:pt x="7005" y="6838"/>
                      <a:pt x="8104" y="7638"/>
                      <a:pt x="8277" y="7723"/>
                    </a:cubicBezTo>
                    <a:cubicBezTo>
                      <a:pt x="8449" y="7808"/>
                      <a:pt x="7532" y="8119"/>
                      <a:pt x="7532" y="8119"/>
                    </a:cubicBezTo>
                    <a:lnTo>
                      <a:pt x="7813" y="10298"/>
                    </a:lnTo>
                    <a:lnTo>
                      <a:pt x="5671" y="10052"/>
                    </a:lnTo>
                    <a:lnTo>
                      <a:pt x="5095" y="8134"/>
                    </a:lnTo>
                    <a:lnTo>
                      <a:pt x="5775" y="7757"/>
                    </a:lnTo>
                    <a:lnTo>
                      <a:pt x="7005" y="6838"/>
                    </a:lnTo>
                    <a:close/>
                    <a:moveTo>
                      <a:pt x="2410" y="10385"/>
                    </a:moveTo>
                    <a:lnTo>
                      <a:pt x="4429" y="10553"/>
                    </a:lnTo>
                    <a:lnTo>
                      <a:pt x="4006" y="10899"/>
                    </a:lnTo>
                    <a:lnTo>
                      <a:pt x="3636" y="10762"/>
                    </a:lnTo>
                    <a:lnTo>
                      <a:pt x="2632" y="11283"/>
                    </a:lnTo>
                    <a:lnTo>
                      <a:pt x="1950" y="10991"/>
                    </a:lnTo>
                    <a:cubicBezTo>
                      <a:pt x="1950" y="10991"/>
                      <a:pt x="2333" y="10532"/>
                      <a:pt x="2410" y="10385"/>
                    </a:cubicBezTo>
                    <a:close/>
                    <a:moveTo>
                      <a:pt x="8723" y="9919"/>
                    </a:moveTo>
                    <a:cubicBezTo>
                      <a:pt x="8896" y="9919"/>
                      <a:pt x="9938" y="11096"/>
                      <a:pt x="9938" y="11096"/>
                    </a:cubicBezTo>
                    <a:lnTo>
                      <a:pt x="9771" y="11524"/>
                    </a:lnTo>
                    <a:lnTo>
                      <a:pt x="8709" y="12222"/>
                    </a:lnTo>
                    <a:lnTo>
                      <a:pt x="7718" y="11423"/>
                    </a:lnTo>
                    <a:lnTo>
                      <a:pt x="8375" y="10985"/>
                    </a:lnTo>
                    <a:cubicBezTo>
                      <a:pt x="8375" y="10985"/>
                      <a:pt x="8600" y="10025"/>
                      <a:pt x="8706" y="9924"/>
                    </a:cubicBezTo>
                    <a:cubicBezTo>
                      <a:pt x="8710" y="9921"/>
                      <a:pt x="8716" y="9919"/>
                      <a:pt x="8723" y="9919"/>
                    </a:cubicBezTo>
                    <a:close/>
                    <a:moveTo>
                      <a:pt x="5005" y="11659"/>
                    </a:moveTo>
                    <a:lnTo>
                      <a:pt x="5711" y="11755"/>
                    </a:lnTo>
                    <a:lnTo>
                      <a:pt x="5377" y="12405"/>
                    </a:lnTo>
                    <a:cubicBezTo>
                      <a:pt x="5377" y="12405"/>
                      <a:pt x="4272" y="13081"/>
                      <a:pt x="4124" y="13262"/>
                    </a:cubicBezTo>
                    <a:cubicBezTo>
                      <a:pt x="4116" y="13273"/>
                      <a:pt x="4108" y="13278"/>
                      <a:pt x="4100" y="13278"/>
                    </a:cubicBezTo>
                    <a:cubicBezTo>
                      <a:pt x="3973" y="13278"/>
                      <a:pt x="3939" y="11946"/>
                      <a:pt x="3939" y="11946"/>
                    </a:cubicBezTo>
                    <a:lnTo>
                      <a:pt x="5005" y="11659"/>
                    </a:lnTo>
                    <a:close/>
                    <a:moveTo>
                      <a:pt x="5451" y="0"/>
                    </a:moveTo>
                    <a:lnTo>
                      <a:pt x="4575" y="1837"/>
                    </a:lnTo>
                    <a:lnTo>
                      <a:pt x="5803" y="2094"/>
                    </a:lnTo>
                    <a:lnTo>
                      <a:pt x="6872" y="4013"/>
                    </a:lnTo>
                    <a:lnTo>
                      <a:pt x="5845" y="6004"/>
                    </a:lnTo>
                    <a:lnTo>
                      <a:pt x="3870" y="6413"/>
                    </a:lnTo>
                    <a:lnTo>
                      <a:pt x="2936" y="5268"/>
                    </a:lnTo>
                    <a:lnTo>
                      <a:pt x="2552" y="6074"/>
                    </a:lnTo>
                    <a:cubicBezTo>
                      <a:pt x="2967" y="6526"/>
                      <a:pt x="3325" y="6904"/>
                      <a:pt x="3385" y="6934"/>
                    </a:cubicBezTo>
                    <a:cubicBezTo>
                      <a:pt x="3541" y="7011"/>
                      <a:pt x="2884" y="7241"/>
                      <a:pt x="2884" y="7241"/>
                    </a:cubicBezTo>
                    <a:lnTo>
                      <a:pt x="2249" y="6708"/>
                    </a:lnTo>
                    <a:lnTo>
                      <a:pt x="0" y="11421"/>
                    </a:lnTo>
                    <a:lnTo>
                      <a:pt x="2021" y="14954"/>
                    </a:lnTo>
                    <a:cubicBezTo>
                      <a:pt x="2132" y="14928"/>
                      <a:pt x="2243" y="14905"/>
                      <a:pt x="2345" y="14889"/>
                    </a:cubicBezTo>
                    <a:cubicBezTo>
                      <a:pt x="2719" y="14826"/>
                      <a:pt x="3094" y="14753"/>
                      <a:pt x="3468" y="14673"/>
                    </a:cubicBezTo>
                    <a:lnTo>
                      <a:pt x="3099" y="14616"/>
                    </a:lnTo>
                    <a:cubicBezTo>
                      <a:pt x="3099" y="14616"/>
                      <a:pt x="5759" y="12879"/>
                      <a:pt x="6329" y="11772"/>
                    </a:cubicBezTo>
                    <a:cubicBezTo>
                      <a:pt x="6463" y="11513"/>
                      <a:pt x="6611" y="11413"/>
                      <a:pt x="6760" y="11413"/>
                    </a:cubicBezTo>
                    <a:cubicBezTo>
                      <a:pt x="7245" y="11413"/>
                      <a:pt x="7733" y="12469"/>
                      <a:pt x="7733" y="12469"/>
                    </a:cubicBezTo>
                    <a:lnTo>
                      <a:pt x="7101" y="13696"/>
                    </a:lnTo>
                    <a:cubicBezTo>
                      <a:pt x="7332" y="13624"/>
                      <a:pt x="7562" y="13550"/>
                      <a:pt x="7793" y="13475"/>
                    </a:cubicBezTo>
                    <a:lnTo>
                      <a:pt x="8244" y="12602"/>
                    </a:lnTo>
                    <a:lnTo>
                      <a:pt x="8713" y="12632"/>
                    </a:lnTo>
                    <a:lnTo>
                      <a:pt x="9243" y="12420"/>
                    </a:lnTo>
                    <a:lnTo>
                      <a:pt x="9243" y="12420"/>
                    </a:lnTo>
                    <a:cubicBezTo>
                      <a:pt x="9231" y="12614"/>
                      <a:pt x="9221" y="12807"/>
                      <a:pt x="9210" y="13001"/>
                    </a:cubicBezTo>
                    <a:cubicBezTo>
                      <a:pt x="9379" y="12943"/>
                      <a:pt x="9548" y="12884"/>
                      <a:pt x="9717" y="12825"/>
                    </a:cubicBezTo>
                    <a:cubicBezTo>
                      <a:pt x="9730" y="12622"/>
                      <a:pt x="9741" y="12420"/>
                      <a:pt x="9753" y="12217"/>
                    </a:cubicBezTo>
                    <a:lnTo>
                      <a:pt x="10140" y="12064"/>
                    </a:lnTo>
                    <a:lnTo>
                      <a:pt x="10537" y="11190"/>
                    </a:lnTo>
                    <a:lnTo>
                      <a:pt x="11395" y="12239"/>
                    </a:lnTo>
                    <a:cubicBezTo>
                      <a:pt x="11586" y="12172"/>
                      <a:pt x="11777" y="12105"/>
                      <a:pt x="11969" y="12039"/>
                    </a:cubicBezTo>
                    <a:lnTo>
                      <a:pt x="8273" y="8571"/>
                    </a:lnTo>
                    <a:lnTo>
                      <a:pt x="10579" y="6380"/>
                    </a:lnTo>
                    <a:lnTo>
                      <a:pt x="13388" y="7774"/>
                    </a:lnTo>
                    <a:lnTo>
                      <a:pt x="15040" y="9703"/>
                    </a:lnTo>
                    <a:lnTo>
                      <a:pt x="12235" y="11946"/>
                    </a:lnTo>
                    <a:cubicBezTo>
                      <a:pt x="13762" y="11416"/>
                      <a:pt x="15297" y="10901"/>
                      <a:pt x="16840" y="10477"/>
                    </a:cubicBezTo>
                    <a:cubicBezTo>
                      <a:pt x="14267" y="8187"/>
                      <a:pt x="11668" y="5907"/>
                      <a:pt x="9143" y="3560"/>
                    </a:cubicBezTo>
                    <a:lnTo>
                      <a:pt x="8281" y="4135"/>
                    </a:lnTo>
                    <a:lnTo>
                      <a:pt x="7866" y="2358"/>
                    </a:lnTo>
                    <a:cubicBezTo>
                      <a:pt x="7050" y="1582"/>
                      <a:pt x="6244" y="797"/>
                      <a:pt x="54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1" name="Google Shape;50461;p34"/>
              <p:cNvSpPr/>
              <p:nvPr/>
            </p:nvSpPr>
            <p:spPr>
              <a:xfrm>
                <a:off x="6049522" y="3739589"/>
                <a:ext cx="52257" cy="7266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77" extrusionOk="0">
                    <a:moveTo>
                      <a:pt x="0" y="0"/>
                    </a:moveTo>
                    <a:lnTo>
                      <a:pt x="415" y="1777"/>
                    </a:lnTo>
                    <a:lnTo>
                      <a:pt x="1277" y="1202"/>
                    </a:lnTo>
                    <a:cubicBezTo>
                      <a:pt x="850" y="803"/>
                      <a:pt x="424" y="40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2" name="Google Shape;50462;p34"/>
              <p:cNvSpPr/>
              <p:nvPr/>
            </p:nvSpPr>
            <p:spPr>
              <a:xfrm>
                <a:off x="5854600" y="4109848"/>
                <a:ext cx="189525" cy="133342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3261" extrusionOk="0">
                    <a:moveTo>
                      <a:pt x="3661" y="0"/>
                    </a:moveTo>
                    <a:cubicBezTo>
                      <a:pt x="3512" y="0"/>
                      <a:pt x="3364" y="100"/>
                      <a:pt x="3230" y="359"/>
                    </a:cubicBezTo>
                    <a:cubicBezTo>
                      <a:pt x="2660" y="1466"/>
                      <a:pt x="0" y="3203"/>
                      <a:pt x="0" y="3203"/>
                    </a:cubicBezTo>
                    <a:lnTo>
                      <a:pt x="369" y="3260"/>
                    </a:lnTo>
                    <a:cubicBezTo>
                      <a:pt x="1575" y="3004"/>
                      <a:pt x="2786" y="2666"/>
                      <a:pt x="4002" y="2283"/>
                    </a:cubicBezTo>
                    <a:lnTo>
                      <a:pt x="4634" y="1056"/>
                    </a:lnTo>
                    <a:cubicBezTo>
                      <a:pt x="4634" y="1056"/>
                      <a:pt x="4146" y="0"/>
                      <a:pt x="36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3" name="Google Shape;50463;p34"/>
              <p:cNvSpPr/>
              <p:nvPr/>
            </p:nvSpPr>
            <p:spPr>
              <a:xfrm>
                <a:off x="6066165" y="3904048"/>
                <a:ext cx="276703" cy="231397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5659" extrusionOk="0">
                    <a:moveTo>
                      <a:pt x="2306" y="0"/>
                    </a:moveTo>
                    <a:lnTo>
                      <a:pt x="0" y="2190"/>
                    </a:lnTo>
                    <a:lnTo>
                      <a:pt x="3696" y="5658"/>
                    </a:lnTo>
                    <a:cubicBezTo>
                      <a:pt x="3785" y="5627"/>
                      <a:pt x="3873" y="5596"/>
                      <a:pt x="3962" y="5565"/>
                    </a:cubicBezTo>
                    <a:lnTo>
                      <a:pt x="6766" y="3323"/>
                    </a:lnTo>
                    <a:lnTo>
                      <a:pt x="5116" y="1394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4" name="Google Shape;50464;p34"/>
              <p:cNvSpPr/>
              <p:nvPr/>
            </p:nvSpPr>
            <p:spPr>
              <a:xfrm>
                <a:off x="5847935" y="3718244"/>
                <a:ext cx="160943" cy="187194"/>
              </a:xfrm>
              <a:custGeom>
                <a:avLst/>
                <a:gdLst/>
                <a:ahLst/>
                <a:cxnLst/>
                <a:rect l="l" t="t" r="r" b="b"/>
                <a:pathLst>
                  <a:path w="3936" h="4578" extrusionOk="0">
                    <a:moveTo>
                      <a:pt x="1639" y="1"/>
                    </a:moveTo>
                    <a:lnTo>
                      <a:pt x="0" y="3432"/>
                    </a:lnTo>
                    <a:lnTo>
                      <a:pt x="934" y="4577"/>
                    </a:lnTo>
                    <a:lnTo>
                      <a:pt x="2909" y="4168"/>
                    </a:lnTo>
                    <a:lnTo>
                      <a:pt x="3936" y="2177"/>
                    </a:lnTo>
                    <a:lnTo>
                      <a:pt x="2867" y="258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5" name="Google Shape;50465;p34"/>
              <p:cNvSpPr/>
              <p:nvPr/>
            </p:nvSpPr>
            <p:spPr>
              <a:xfrm>
                <a:off x="5936216" y="3922735"/>
                <a:ext cx="137145" cy="141520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3461" extrusionOk="0">
                    <a:moveTo>
                      <a:pt x="1910" y="1"/>
                    </a:moveTo>
                    <a:lnTo>
                      <a:pt x="680" y="920"/>
                    </a:lnTo>
                    <a:lnTo>
                      <a:pt x="0" y="1297"/>
                    </a:lnTo>
                    <a:lnTo>
                      <a:pt x="576" y="3215"/>
                    </a:lnTo>
                    <a:lnTo>
                      <a:pt x="2718" y="3461"/>
                    </a:lnTo>
                    <a:lnTo>
                      <a:pt x="2437" y="1282"/>
                    </a:lnTo>
                    <a:cubicBezTo>
                      <a:pt x="2437" y="1282"/>
                      <a:pt x="3354" y="971"/>
                      <a:pt x="3182" y="886"/>
                    </a:cubicBezTo>
                    <a:cubicBezTo>
                      <a:pt x="3009" y="801"/>
                      <a:pt x="1910" y="1"/>
                      <a:pt x="19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6" name="Google Shape;50466;p34"/>
              <p:cNvSpPr/>
              <p:nvPr/>
            </p:nvSpPr>
            <p:spPr>
              <a:xfrm>
                <a:off x="6043430" y="4048717"/>
                <a:ext cx="90817" cy="942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2304" extrusionOk="0">
                    <a:moveTo>
                      <a:pt x="1006" y="1"/>
                    </a:moveTo>
                    <a:cubicBezTo>
                      <a:pt x="999" y="1"/>
                      <a:pt x="993" y="3"/>
                      <a:pt x="989" y="6"/>
                    </a:cubicBezTo>
                    <a:cubicBezTo>
                      <a:pt x="883" y="107"/>
                      <a:pt x="658" y="1067"/>
                      <a:pt x="658" y="1067"/>
                    </a:cubicBezTo>
                    <a:lnTo>
                      <a:pt x="1" y="1506"/>
                    </a:lnTo>
                    <a:lnTo>
                      <a:pt x="992" y="2304"/>
                    </a:lnTo>
                    <a:lnTo>
                      <a:pt x="2054" y="1606"/>
                    </a:lnTo>
                    <a:lnTo>
                      <a:pt x="2221" y="1178"/>
                    </a:lnTo>
                    <a:cubicBezTo>
                      <a:pt x="2221" y="1178"/>
                      <a:pt x="1179" y="1"/>
                      <a:pt x="10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7" name="Google Shape;50467;p34"/>
              <p:cNvSpPr/>
              <p:nvPr/>
            </p:nvSpPr>
            <p:spPr>
              <a:xfrm>
                <a:off x="5888906" y="4119907"/>
                <a:ext cx="72539" cy="66201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619" extrusionOk="0">
                    <a:moveTo>
                      <a:pt x="1067" y="1"/>
                    </a:moveTo>
                    <a:lnTo>
                      <a:pt x="1" y="288"/>
                    </a:lnTo>
                    <a:cubicBezTo>
                      <a:pt x="1" y="288"/>
                      <a:pt x="35" y="1619"/>
                      <a:pt x="162" y="1619"/>
                    </a:cubicBezTo>
                    <a:cubicBezTo>
                      <a:pt x="170" y="1619"/>
                      <a:pt x="178" y="1614"/>
                      <a:pt x="186" y="1603"/>
                    </a:cubicBezTo>
                    <a:cubicBezTo>
                      <a:pt x="334" y="1422"/>
                      <a:pt x="1439" y="746"/>
                      <a:pt x="1439" y="746"/>
                    </a:cubicBezTo>
                    <a:lnTo>
                      <a:pt x="1773" y="96"/>
                    </a:lnTo>
                    <a:lnTo>
                      <a:pt x="10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8" name="Google Shape;50468;p34"/>
              <p:cNvSpPr/>
              <p:nvPr/>
            </p:nvSpPr>
            <p:spPr>
              <a:xfrm>
                <a:off x="6046537" y="4151024"/>
                <a:ext cx="5933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055" extrusionOk="0">
                    <a:moveTo>
                      <a:pt x="1450" y="0"/>
                    </a:moveTo>
                    <a:lnTo>
                      <a:pt x="922" y="212"/>
                    </a:lnTo>
                    <a:lnTo>
                      <a:pt x="451" y="182"/>
                    </a:lnTo>
                    <a:lnTo>
                      <a:pt x="0" y="1055"/>
                    </a:lnTo>
                    <a:cubicBezTo>
                      <a:pt x="471" y="901"/>
                      <a:pt x="944" y="742"/>
                      <a:pt x="1417" y="581"/>
                    </a:cubicBezTo>
                    <a:cubicBezTo>
                      <a:pt x="1428" y="387"/>
                      <a:pt x="1438" y="194"/>
                      <a:pt x="1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69" name="Google Shape;50469;p34"/>
              <p:cNvSpPr/>
              <p:nvPr/>
            </p:nvSpPr>
            <p:spPr>
              <a:xfrm>
                <a:off x="6125210" y="4100688"/>
                <a:ext cx="68613" cy="66937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637" extrusionOk="0">
                    <a:moveTo>
                      <a:pt x="821" y="1"/>
                    </a:moveTo>
                    <a:lnTo>
                      <a:pt x="424" y="875"/>
                    </a:lnTo>
                    <a:lnTo>
                      <a:pt x="37" y="1028"/>
                    </a:lnTo>
                    <a:cubicBezTo>
                      <a:pt x="24" y="1231"/>
                      <a:pt x="13" y="1433"/>
                      <a:pt x="0" y="1636"/>
                    </a:cubicBezTo>
                    <a:cubicBezTo>
                      <a:pt x="558" y="1444"/>
                      <a:pt x="1117" y="1247"/>
                      <a:pt x="1678" y="1050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0" name="Google Shape;50470;p34"/>
              <p:cNvSpPr/>
              <p:nvPr/>
            </p:nvSpPr>
            <p:spPr>
              <a:xfrm>
                <a:off x="5807576" y="4067813"/>
                <a:ext cx="101448" cy="36719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898" extrusionOk="0">
                    <a:moveTo>
                      <a:pt x="461" y="0"/>
                    </a:moveTo>
                    <a:cubicBezTo>
                      <a:pt x="384" y="147"/>
                      <a:pt x="1" y="606"/>
                      <a:pt x="1" y="606"/>
                    </a:cubicBezTo>
                    <a:lnTo>
                      <a:pt x="683" y="898"/>
                    </a:lnTo>
                    <a:lnTo>
                      <a:pt x="1687" y="377"/>
                    </a:lnTo>
                    <a:lnTo>
                      <a:pt x="2057" y="514"/>
                    </a:lnTo>
                    <a:lnTo>
                      <a:pt x="2480" y="169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1" name="Google Shape;50471;p34"/>
              <p:cNvSpPr/>
              <p:nvPr/>
            </p:nvSpPr>
            <p:spPr>
              <a:xfrm>
                <a:off x="5896798" y="3936270"/>
                <a:ext cx="54670" cy="25761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630" extrusionOk="0">
                    <a:moveTo>
                      <a:pt x="848" y="1"/>
                    </a:moveTo>
                    <a:lnTo>
                      <a:pt x="1" y="598"/>
                    </a:lnTo>
                    <a:lnTo>
                      <a:pt x="622" y="629"/>
                    </a:lnTo>
                    <a:lnTo>
                      <a:pt x="1336" y="289"/>
                    </a:lnTo>
                    <a:lnTo>
                      <a:pt x="8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2" name="Google Shape;50472;p34"/>
              <p:cNvSpPr/>
              <p:nvPr/>
            </p:nvSpPr>
            <p:spPr>
              <a:xfrm>
                <a:off x="5819843" y="3891536"/>
                <a:ext cx="52871" cy="4771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67" extrusionOk="0">
                    <a:moveTo>
                      <a:pt x="303" y="0"/>
                    </a:moveTo>
                    <a:lnTo>
                      <a:pt x="1" y="635"/>
                    </a:lnTo>
                    <a:lnTo>
                      <a:pt x="635" y="1167"/>
                    </a:lnTo>
                    <a:cubicBezTo>
                      <a:pt x="635" y="1167"/>
                      <a:pt x="1292" y="937"/>
                      <a:pt x="1136" y="860"/>
                    </a:cubicBezTo>
                    <a:cubicBezTo>
                      <a:pt x="1076" y="830"/>
                      <a:pt x="718" y="452"/>
                      <a:pt x="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73" name="Google Shape;50473;p34"/>
            <p:cNvGrpSpPr/>
            <p:nvPr/>
          </p:nvGrpSpPr>
          <p:grpSpPr>
            <a:xfrm rot="3948185">
              <a:off x="2749414" y="4059762"/>
              <a:ext cx="1217250" cy="986656"/>
              <a:chOff x="7565315" y="2563143"/>
              <a:chExt cx="1217173" cy="986594"/>
            </a:xfrm>
          </p:grpSpPr>
          <p:sp>
            <p:nvSpPr>
              <p:cNvPr id="50474" name="Google Shape;50474;p34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5" name="Google Shape;50475;p34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6" name="Google Shape;50476;p34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7" name="Google Shape;50477;p34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8" name="Google Shape;50478;p34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79" name="Google Shape;50479;p34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0" name="Google Shape;50480;p34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1" name="Google Shape;50481;p34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2" name="Google Shape;50482;p34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3" name="Google Shape;50483;p34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4" name="Google Shape;50484;p34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5" name="Google Shape;50485;p34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6" name="Google Shape;50486;p34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7" name="Google Shape;50487;p34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8" name="Google Shape;50488;p34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89" name="Google Shape;50489;p34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0" name="Google Shape;50490;p34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1" name="Google Shape;50491;p34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2" name="Google Shape;50492;p34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3" name="Google Shape;50493;p34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4" name="Google Shape;50494;p34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5" name="Google Shape;50495;p34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6" name="Google Shape;50496;p34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7" name="Google Shape;50497;p34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8" name="Google Shape;50498;p34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99" name="Google Shape;50499;p34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0" name="Google Shape;50500;p34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501" name="Google Shape;50501;p34"/>
            <p:cNvGrpSpPr/>
            <p:nvPr/>
          </p:nvGrpSpPr>
          <p:grpSpPr>
            <a:xfrm rot="-1273802">
              <a:off x="318551" y="303047"/>
              <a:ext cx="1443732" cy="1300622"/>
              <a:chOff x="7028879" y="1333703"/>
              <a:chExt cx="1443785" cy="1300670"/>
            </a:xfrm>
          </p:grpSpPr>
          <p:sp>
            <p:nvSpPr>
              <p:cNvPr id="50502" name="Google Shape;50502;p34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3" name="Google Shape;50503;p34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4" name="Google Shape;50504;p34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5" name="Google Shape;50505;p34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6" name="Google Shape;50506;p34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7" name="Google Shape;50507;p34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8" name="Google Shape;50508;p34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09" name="Google Shape;50509;p34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0" name="Google Shape;50510;p34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1" name="Google Shape;50511;p34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2" name="Google Shape;50512;p34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3" name="Google Shape;50513;p34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4" name="Google Shape;50514;p34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5" name="Google Shape;50515;p34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6" name="Google Shape;50516;p34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7" name="Google Shape;50517;p34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8" name="Google Shape;50518;p34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19" name="Google Shape;50519;p34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0" name="Google Shape;50520;p34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1" name="Google Shape;50521;p34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2" name="Google Shape;50522;p34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3" name="Google Shape;50523;p34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4" name="Google Shape;50524;p34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5" name="Google Shape;50525;p34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6" name="Google Shape;50526;p34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7" name="Google Shape;50527;p34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8" name="Google Shape;50528;p34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29" name="Google Shape;50529;p34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0" name="Google Shape;50530;p34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1" name="Google Shape;50531;p34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2" name="Google Shape;50532;p34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3" name="Google Shape;50533;p34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4" name="Google Shape;50534;p34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5" name="Google Shape;50535;p34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6" name="Google Shape;50536;p34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7" name="Google Shape;50537;p34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8" name="Google Shape;50538;p34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39" name="Google Shape;50539;p34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0" name="Google Shape;50540;p34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1" name="Google Shape;50541;p34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2" name="Google Shape;50542;p34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3" name="Google Shape;50543;p34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4" name="Google Shape;50544;p34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5" name="Google Shape;50545;p34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6" name="Google Shape;50546;p34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7" name="Google Shape;50547;p34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8" name="Google Shape;50548;p34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49" name="Google Shape;50549;p34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0" name="Google Shape;50550;p34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1" name="Google Shape;50551;p34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2" name="Google Shape;50552;p34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3" name="Google Shape;50553;p34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4" name="Google Shape;50554;p34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5" name="Google Shape;50555;p34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6" name="Google Shape;50556;p34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7" name="Google Shape;50557;p34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8" name="Google Shape;50558;p34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59" name="Google Shape;50559;p34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0" name="Google Shape;50560;p34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1" name="Google Shape;50561;p34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2" name="Google Shape;50562;p34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3" name="Google Shape;50563;p34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4" name="Google Shape;50564;p34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5" name="Google Shape;50565;p34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6" name="Google Shape;50566;p34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7" name="Google Shape;50567;p34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8" name="Google Shape;50568;p34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69" name="Google Shape;50569;p34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570" name="Google Shape;50570;p34"/>
            <p:cNvGrpSpPr/>
            <p:nvPr/>
          </p:nvGrpSpPr>
          <p:grpSpPr>
            <a:xfrm>
              <a:off x="-422832" y="3040760"/>
              <a:ext cx="1184951" cy="1271066"/>
              <a:chOff x="2000881" y="1728210"/>
              <a:chExt cx="1184951" cy="1271066"/>
            </a:xfrm>
          </p:grpSpPr>
          <p:sp>
            <p:nvSpPr>
              <p:cNvPr id="50571" name="Google Shape;50571;p34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2" name="Google Shape;50572;p34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3" name="Google Shape;50573;p34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4" name="Google Shape;50574;p34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5" name="Google Shape;50575;p34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6" name="Google Shape;50576;p34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7" name="Google Shape;50577;p34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8" name="Google Shape;50578;p34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79" name="Google Shape;50579;p34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0" name="Google Shape;50580;p34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1" name="Google Shape;50581;p34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2" name="Google Shape;50582;p34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3" name="Google Shape;50583;p34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4" name="Google Shape;50584;p34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5" name="Google Shape;50585;p34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6" name="Google Shape;50586;p34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7" name="Google Shape;50587;p34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8" name="Google Shape;50588;p34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89" name="Google Shape;50589;p34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0" name="Google Shape;50590;p34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1" name="Google Shape;50591;p34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2" name="Google Shape;50592;p34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3" name="Google Shape;50593;p34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4" name="Google Shape;50594;p34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5" name="Google Shape;50595;p34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6" name="Google Shape;50596;p34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7" name="Google Shape;50597;p34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8" name="Google Shape;50598;p34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99" name="Google Shape;50599;p34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0" name="Google Shape;50600;p34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1" name="Google Shape;50601;p34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2" name="Google Shape;50602;p34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3" name="Google Shape;50603;p34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4" name="Google Shape;50604;p34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5" name="Google Shape;50605;p34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6" name="Google Shape;50606;p34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7" name="Google Shape;50607;p34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8" name="Google Shape;50608;p34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09" name="Google Shape;50609;p34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0" name="Google Shape;50610;p34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1" name="Google Shape;50611;p34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2" name="Google Shape;50612;p34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3" name="Google Shape;50613;p34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4" name="Google Shape;50614;p34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5" name="Google Shape;50615;p34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6" name="Google Shape;50616;p34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7" name="Google Shape;50617;p34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8" name="Google Shape;50618;p34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19" name="Google Shape;50619;p34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0" name="Google Shape;50620;p34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1" name="Google Shape;50621;p34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2" name="Google Shape;50622;p34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3" name="Google Shape;50623;p34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4" name="Google Shape;50624;p34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5" name="Google Shape;50625;p34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6" name="Google Shape;50626;p34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7" name="Google Shape;50627;p34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8" name="Google Shape;50628;p34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29" name="Google Shape;50629;p34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0" name="Google Shape;50630;p34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1" name="Google Shape;50631;p34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2" name="Google Shape;50632;p34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3" name="Google Shape;50633;p34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634" name="Google Shape;50634;p34"/>
            <p:cNvGrpSpPr/>
            <p:nvPr/>
          </p:nvGrpSpPr>
          <p:grpSpPr>
            <a:xfrm>
              <a:off x="6734934" y="4133336"/>
              <a:ext cx="558271" cy="494115"/>
              <a:chOff x="5831497" y="4487549"/>
              <a:chExt cx="558271" cy="494115"/>
            </a:xfrm>
          </p:grpSpPr>
          <p:sp>
            <p:nvSpPr>
              <p:cNvPr id="50635" name="Google Shape;50635;p34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6" name="Google Shape;50636;p34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7" name="Google Shape;50637;p34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8" name="Google Shape;50638;p34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39" name="Google Shape;50639;p34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0" name="Google Shape;50640;p34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1" name="Google Shape;50641;p34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2" name="Google Shape;50642;p34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3" name="Google Shape;50643;p34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4" name="Google Shape;50644;p34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5" name="Google Shape;50645;p34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646" name="Google Shape;50646;p34"/>
            <p:cNvGrpSpPr/>
            <p:nvPr/>
          </p:nvGrpSpPr>
          <p:grpSpPr>
            <a:xfrm rot="2399162">
              <a:off x="3070118" y="44486"/>
              <a:ext cx="1032594" cy="724120"/>
              <a:chOff x="7379674" y="374832"/>
              <a:chExt cx="1032595" cy="724121"/>
            </a:xfrm>
          </p:grpSpPr>
          <p:sp>
            <p:nvSpPr>
              <p:cNvPr id="50647" name="Google Shape;50647;p34"/>
              <p:cNvSpPr/>
              <p:nvPr/>
            </p:nvSpPr>
            <p:spPr>
              <a:xfrm>
                <a:off x="7379674" y="381497"/>
                <a:ext cx="1032595" cy="684294"/>
              </a:xfrm>
              <a:custGeom>
                <a:avLst/>
                <a:gdLst/>
                <a:ahLst/>
                <a:cxnLst/>
                <a:rect l="l" t="t" r="r" b="b"/>
                <a:pathLst>
                  <a:path w="25253" h="16735" extrusionOk="0">
                    <a:moveTo>
                      <a:pt x="4534" y="2490"/>
                    </a:moveTo>
                    <a:lnTo>
                      <a:pt x="5216" y="2823"/>
                    </a:lnTo>
                    <a:lnTo>
                      <a:pt x="5020" y="3628"/>
                    </a:lnTo>
                    <a:cubicBezTo>
                      <a:pt x="5020" y="3628"/>
                      <a:pt x="4389" y="3205"/>
                      <a:pt x="4341" y="3063"/>
                    </a:cubicBezTo>
                    <a:cubicBezTo>
                      <a:pt x="4292" y="2919"/>
                      <a:pt x="4534" y="2490"/>
                      <a:pt x="4534" y="2490"/>
                    </a:cubicBezTo>
                    <a:close/>
                    <a:moveTo>
                      <a:pt x="7523" y="2461"/>
                    </a:moveTo>
                    <a:cubicBezTo>
                      <a:pt x="7740" y="2461"/>
                      <a:pt x="8008" y="3130"/>
                      <a:pt x="8008" y="3130"/>
                    </a:cubicBezTo>
                    <a:lnTo>
                      <a:pt x="8343" y="3598"/>
                    </a:lnTo>
                    <a:lnTo>
                      <a:pt x="9188" y="3130"/>
                    </a:lnTo>
                    <a:lnTo>
                      <a:pt x="10886" y="3941"/>
                    </a:lnTo>
                    <a:cubicBezTo>
                      <a:pt x="10886" y="3941"/>
                      <a:pt x="10664" y="5122"/>
                      <a:pt x="10591" y="5490"/>
                    </a:cubicBezTo>
                    <a:cubicBezTo>
                      <a:pt x="10569" y="5598"/>
                      <a:pt x="10483" y="5636"/>
                      <a:pt x="10373" y="5636"/>
                    </a:cubicBezTo>
                    <a:cubicBezTo>
                      <a:pt x="10110" y="5636"/>
                      <a:pt x="9706" y="5416"/>
                      <a:pt x="9706" y="5416"/>
                    </a:cubicBezTo>
                    <a:cubicBezTo>
                      <a:pt x="9706" y="5416"/>
                      <a:pt x="8672" y="5196"/>
                      <a:pt x="8303" y="5122"/>
                    </a:cubicBezTo>
                    <a:cubicBezTo>
                      <a:pt x="8270" y="5115"/>
                      <a:pt x="8234" y="5112"/>
                      <a:pt x="8197" y="5112"/>
                    </a:cubicBezTo>
                    <a:cubicBezTo>
                      <a:pt x="7832" y="5112"/>
                      <a:pt x="7345" y="5417"/>
                      <a:pt x="7345" y="5417"/>
                    </a:cubicBezTo>
                    <a:lnTo>
                      <a:pt x="5942" y="3425"/>
                    </a:lnTo>
                    <a:cubicBezTo>
                      <a:pt x="5942" y="3425"/>
                      <a:pt x="7271" y="2539"/>
                      <a:pt x="7491" y="2466"/>
                    </a:cubicBezTo>
                    <a:cubicBezTo>
                      <a:pt x="7502" y="2462"/>
                      <a:pt x="7512" y="2461"/>
                      <a:pt x="7523" y="2461"/>
                    </a:cubicBezTo>
                    <a:close/>
                    <a:moveTo>
                      <a:pt x="8820" y="6154"/>
                    </a:moveTo>
                    <a:lnTo>
                      <a:pt x="10591" y="6523"/>
                    </a:lnTo>
                    <a:lnTo>
                      <a:pt x="10739" y="7925"/>
                    </a:lnTo>
                    <a:lnTo>
                      <a:pt x="9927" y="8368"/>
                    </a:lnTo>
                    <a:lnTo>
                      <a:pt x="8378" y="7999"/>
                    </a:lnTo>
                    <a:lnTo>
                      <a:pt x="8526" y="7039"/>
                    </a:lnTo>
                    <a:lnTo>
                      <a:pt x="8820" y="6154"/>
                    </a:lnTo>
                    <a:close/>
                    <a:moveTo>
                      <a:pt x="15670" y="7037"/>
                    </a:moveTo>
                    <a:cubicBezTo>
                      <a:pt x="15674" y="7037"/>
                      <a:pt x="15678" y="7037"/>
                      <a:pt x="15682" y="7038"/>
                    </a:cubicBezTo>
                    <a:cubicBezTo>
                      <a:pt x="15903" y="7112"/>
                      <a:pt x="16494" y="7333"/>
                      <a:pt x="16716" y="7554"/>
                    </a:cubicBezTo>
                    <a:cubicBezTo>
                      <a:pt x="16937" y="7775"/>
                      <a:pt x="17379" y="8144"/>
                      <a:pt x="17158" y="8440"/>
                    </a:cubicBezTo>
                    <a:cubicBezTo>
                      <a:pt x="16937" y="8735"/>
                      <a:pt x="15830" y="9916"/>
                      <a:pt x="15830" y="9916"/>
                    </a:cubicBezTo>
                    <a:cubicBezTo>
                      <a:pt x="15830" y="9916"/>
                      <a:pt x="15445" y="10815"/>
                      <a:pt x="15214" y="10815"/>
                    </a:cubicBezTo>
                    <a:cubicBezTo>
                      <a:pt x="15197" y="10815"/>
                      <a:pt x="15181" y="10811"/>
                      <a:pt x="15167" y="10801"/>
                    </a:cubicBezTo>
                    <a:cubicBezTo>
                      <a:pt x="14945" y="10654"/>
                      <a:pt x="13912" y="9326"/>
                      <a:pt x="13912" y="9326"/>
                    </a:cubicBezTo>
                    <a:cubicBezTo>
                      <a:pt x="14420" y="9180"/>
                      <a:pt x="15428" y="7037"/>
                      <a:pt x="15670" y="7037"/>
                    </a:cubicBezTo>
                    <a:close/>
                    <a:moveTo>
                      <a:pt x="4926" y="1"/>
                    </a:moveTo>
                    <a:lnTo>
                      <a:pt x="3874" y="3159"/>
                    </a:lnTo>
                    <a:lnTo>
                      <a:pt x="669" y="3160"/>
                    </a:lnTo>
                    <a:lnTo>
                      <a:pt x="1" y="3740"/>
                    </a:lnTo>
                    <a:lnTo>
                      <a:pt x="2419" y="5224"/>
                    </a:lnTo>
                    <a:cubicBezTo>
                      <a:pt x="3557" y="4762"/>
                      <a:pt x="5278" y="4089"/>
                      <a:pt x="5278" y="4089"/>
                    </a:cubicBezTo>
                    <a:lnTo>
                      <a:pt x="7197" y="5859"/>
                    </a:lnTo>
                    <a:cubicBezTo>
                      <a:pt x="7197" y="5859"/>
                      <a:pt x="6976" y="7041"/>
                      <a:pt x="6828" y="7335"/>
                    </a:cubicBezTo>
                    <a:cubicBezTo>
                      <a:pt x="6800" y="7394"/>
                      <a:pt x="6623" y="7504"/>
                      <a:pt x="6361" y="7642"/>
                    </a:cubicBezTo>
                    <a:lnTo>
                      <a:pt x="9457" y="9543"/>
                    </a:lnTo>
                    <a:lnTo>
                      <a:pt x="9780" y="9327"/>
                    </a:lnTo>
                    <a:lnTo>
                      <a:pt x="11699" y="8441"/>
                    </a:lnTo>
                    <a:lnTo>
                      <a:pt x="11698" y="5785"/>
                    </a:lnTo>
                    <a:lnTo>
                      <a:pt x="11698" y="4826"/>
                    </a:lnTo>
                    <a:cubicBezTo>
                      <a:pt x="11698" y="4826"/>
                      <a:pt x="12952" y="5342"/>
                      <a:pt x="13247" y="5490"/>
                    </a:cubicBezTo>
                    <a:cubicBezTo>
                      <a:pt x="13542" y="5637"/>
                      <a:pt x="15239" y="5490"/>
                      <a:pt x="14797" y="6522"/>
                    </a:cubicBezTo>
                    <a:cubicBezTo>
                      <a:pt x="14355" y="7555"/>
                      <a:pt x="13248" y="9252"/>
                      <a:pt x="13248" y="9252"/>
                    </a:cubicBezTo>
                    <a:lnTo>
                      <a:pt x="12584" y="10655"/>
                    </a:lnTo>
                    <a:lnTo>
                      <a:pt x="12628" y="11488"/>
                    </a:lnTo>
                    <a:lnTo>
                      <a:pt x="13350" y="11932"/>
                    </a:lnTo>
                    <a:lnTo>
                      <a:pt x="13350" y="11932"/>
                    </a:lnTo>
                    <a:lnTo>
                      <a:pt x="12880" y="10655"/>
                    </a:lnTo>
                    <a:lnTo>
                      <a:pt x="13912" y="9990"/>
                    </a:lnTo>
                    <a:lnTo>
                      <a:pt x="14650" y="11466"/>
                    </a:lnTo>
                    <a:lnTo>
                      <a:pt x="13485" y="12014"/>
                    </a:lnTo>
                    <a:lnTo>
                      <a:pt x="14696" y="12757"/>
                    </a:lnTo>
                    <a:cubicBezTo>
                      <a:pt x="16430" y="11680"/>
                      <a:pt x="19090" y="10068"/>
                      <a:pt x="19989" y="9741"/>
                    </a:cubicBezTo>
                    <a:lnTo>
                      <a:pt x="24572" y="16249"/>
                    </a:lnTo>
                    <a:lnTo>
                      <a:pt x="24216" y="16735"/>
                    </a:lnTo>
                    <a:lnTo>
                      <a:pt x="24216" y="16735"/>
                    </a:lnTo>
                    <a:lnTo>
                      <a:pt x="25253" y="16247"/>
                    </a:lnTo>
                    <a:lnTo>
                      <a:pt x="22013" y="6536"/>
                    </a:lnTo>
                    <a:lnTo>
                      <a:pt x="20731" y="6045"/>
                    </a:lnTo>
                    <a:lnTo>
                      <a:pt x="20478" y="7258"/>
                    </a:lnTo>
                    <a:lnTo>
                      <a:pt x="19962" y="8513"/>
                    </a:lnTo>
                    <a:lnTo>
                      <a:pt x="17748" y="7702"/>
                    </a:lnTo>
                    <a:lnTo>
                      <a:pt x="17010" y="6301"/>
                    </a:lnTo>
                    <a:lnTo>
                      <a:pt x="18966" y="5370"/>
                    </a:lnTo>
                    <a:lnTo>
                      <a:pt x="49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8" name="Google Shape;50648;p34"/>
              <p:cNvSpPr/>
              <p:nvPr/>
            </p:nvSpPr>
            <p:spPr>
              <a:xfrm>
                <a:off x="7980553" y="779766"/>
                <a:ext cx="403871" cy="319187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7806" extrusionOk="0">
                    <a:moveTo>
                      <a:pt x="5294" y="1"/>
                    </a:moveTo>
                    <a:cubicBezTo>
                      <a:pt x="4395" y="328"/>
                      <a:pt x="1735" y="1940"/>
                      <a:pt x="1" y="3017"/>
                    </a:cubicBezTo>
                    <a:lnTo>
                      <a:pt x="7803" y="7805"/>
                    </a:lnTo>
                    <a:lnTo>
                      <a:pt x="9521" y="6995"/>
                    </a:lnTo>
                    <a:lnTo>
                      <a:pt x="9877" y="6509"/>
                    </a:lnTo>
                    <a:lnTo>
                      <a:pt x="52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49" name="Google Shape;50649;p34"/>
              <p:cNvSpPr/>
              <p:nvPr/>
            </p:nvSpPr>
            <p:spPr>
              <a:xfrm>
                <a:off x="7406989" y="374832"/>
                <a:ext cx="174110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3324" extrusionOk="0">
                    <a:moveTo>
                      <a:pt x="3831" y="1"/>
                    </a:moveTo>
                    <a:lnTo>
                      <a:pt x="1" y="3323"/>
                    </a:lnTo>
                    <a:lnTo>
                      <a:pt x="3206" y="3322"/>
                    </a:lnTo>
                    <a:lnTo>
                      <a:pt x="4258" y="164"/>
                    </a:lnTo>
                    <a:lnTo>
                      <a:pt x="38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0" name="Google Shape;50650;p34"/>
              <p:cNvSpPr/>
              <p:nvPr/>
            </p:nvSpPr>
            <p:spPr>
              <a:xfrm>
                <a:off x="8075213" y="601036"/>
                <a:ext cx="152152" cy="128599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145" extrusionOk="0">
                    <a:moveTo>
                      <a:pt x="1956" y="1"/>
                    </a:moveTo>
                    <a:lnTo>
                      <a:pt x="0" y="932"/>
                    </a:lnTo>
                    <a:lnTo>
                      <a:pt x="738" y="2333"/>
                    </a:lnTo>
                    <a:lnTo>
                      <a:pt x="2952" y="3144"/>
                    </a:lnTo>
                    <a:lnTo>
                      <a:pt x="3468" y="1889"/>
                    </a:lnTo>
                    <a:lnTo>
                      <a:pt x="3721" y="676"/>
                    </a:lnTo>
                    <a:lnTo>
                      <a:pt x="1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1" name="Google Shape;50651;p34"/>
              <p:cNvSpPr/>
              <p:nvPr/>
            </p:nvSpPr>
            <p:spPr>
              <a:xfrm>
                <a:off x="7478546" y="548656"/>
                <a:ext cx="195454" cy="145364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3555" extrusionOk="0">
                    <a:moveTo>
                      <a:pt x="2860" y="1"/>
                    </a:moveTo>
                    <a:cubicBezTo>
                      <a:pt x="2860" y="1"/>
                      <a:pt x="1139" y="674"/>
                      <a:pt x="1" y="1136"/>
                    </a:cubicBezTo>
                    <a:lnTo>
                      <a:pt x="3943" y="3554"/>
                    </a:lnTo>
                    <a:cubicBezTo>
                      <a:pt x="4205" y="3415"/>
                      <a:pt x="4382" y="3306"/>
                      <a:pt x="4410" y="3247"/>
                    </a:cubicBezTo>
                    <a:cubicBezTo>
                      <a:pt x="4558" y="2953"/>
                      <a:pt x="4779" y="1771"/>
                      <a:pt x="4779" y="1771"/>
                    </a:cubicBezTo>
                    <a:lnTo>
                      <a:pt x="28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2" name="Google Shape;50652;p34"/>
              <p:cNvSpPr/>
              <p:nvPr/>
            </p:nvSpPr>
            <p:spPr>
              <a:xfrm>
                <a:off x="7679970" y="482087"/>
                <a:ext cx="144832" cy="129908"/>
              </a:xfrm>
              <a:custGeom>
                <a:avLst/>
                <a:gdLst/>
                <a:ahLst/>
                <a:cxnLst/>
                <a:rect l="l" t="t" r="r" b="b"/>
                <a:pathLst>
                  <a:path w="3542" h="3177" extrusionOk="0">
                    <a:moveTo>
                      <a:pt x="179" y="1"/>
                    </a:moveTo>
                    <a:cubicBezTo>
                      <a:pt x="168" y="1"/>
                      <a:pt x="158" y="2"/>
                      <a:pt x="147" y="6"/>
                    </a:cubicBezTo>
                    <a:lnTo>
                      <a:pt x="1" y="2957"/>
                    </a:lnTo>
                    <a:cubicBezTo>
                      <a:pt x="1" y="2957"/>
                      <a:pt x="489" y="2652"/>
                      <a:pt x="854" y="2652"/>
                    </a:cubicBezTo>
                    <a:cubicBezTo>
                      <a:pt x="891" y="2652"/>
                      <a:pt x="926" y="2655"/>
                      <a:pt x="959" y="2662"/>
                    </a:cubicBezTo>
                    <a:cubicBezTo>
                      <a:pt x="1328" y="2736"/>
                      <a:pt x="2362" y="2956"/>
                      <a:pt x="2362" y="2956"/>
                    </a:cubicBezTo>
                    <a:cubicBezTo>
                      <a:pt x="2362" y="2956"/>
                      <a:pt x="2766" y="3176"/>
                      <a:pt x="3029" y="3176"/>
                    </a:cubicBezTo>
                    <a:cubicBezTo>
                      <a:pt x="3139" y="3176"/>
                      <a:pt x="3225" y="3138"/>
                      <a:pt x="3247" y="3030"/>
                    </a:cubicBezTo>
                    <a:cubicBezTo>
                      <a:pt x="3320" y="2661"/>
                      <a:pt x="3542" y="1481"/>
                      <a:pt x="3542" y="1481"/>
                    </a:cubicBezTo>
                    <a:lnTo>
                      <a:pt x="1844" y="670"/>
                    </a:lnTo>
                    <a:lnTo>
                      <a:pt x="999" y="1138"/>
                    </a:lnTo>
                    <a:lnTo>
                      <a:pt x="664" y="670"/>
                    </a:lnTo>
                    <a:cubicBezTo>
                      <a:pt x="664" y="670"/>
                      <a:pt x="396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3" name="Google Shape;50653;p34"/>
              <p:cNvSpPr/>
              <p:nvPr/>
            </p:nvSpPr>
            <p:spPr>
              <a:xfrm>
                <a:off x="7622642" y="482291"/>
                <a:ext cx="63379" cy="120748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2953" extrusionOk="0">
                    <a:moveTo>
                      <a:pt x="1549" y="1"/>
                    </a:moveTo>
                    <a:cubicBezTo>
                      <a:pt x="1329" y="74"/>
                      <a:pt x="0" y="960"/>
                      <a:pt x="0" y="960"/>
                    </a:cubicBezTo>
                    <a:lnTo>
                      <a:pt x="1403" y="2952"/>
                    </a:ln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4" name="Google Shape;50654;p34"/>
              <p:cNvSpPr/>
              <p:nvPr/>
            </p:nvSpPr>
            <p:spPr>
              <a:xfrm>
                <a:off x="7722250" y="633135"/>
                <a:ext cx="96582" cy="90530"/>
              </a:xfrm>
              <a:custGeom>
                <a:avLst/>
                <a:gdLst/>
                <a:ahLst/>
                <a:cxnLst/>
                <a:rect l="l" t="t" r="r" b="b"/>
                <a:pathLst>
                  <a:path w="2362" h="2214" extrusionOk="0">
                    <a:moveTo>
                      <a:pt x="442" y="0"/>
                    </a:moveTo>
                    <a:lnTo>
                      <a:pt x="148" y="885"/>
                    </a:lnTo>
                    <a:lnTo>
                      <a:pt x="0" y="1845"/>
                    </a:lnTo>
                    <a:lnTo>
                      <a:pt x="1549" y="2214"/>
                    </a:lnTo>
                    <a:lnTo>
                      <a:pt x="2361" y="1771"/>
                    </a:lnTo>
                    <a:lnTo>
                      <a:pt x="2213" y="369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5" name="Google Shape;50655;p34"/>
              <p:cNvSpPr/>
              <p:nvPr/>
            </p:nvSpPr>
            <p:spPr>
              <a:xfrm>
                <a:off x="7766371" y="578792"/>
                <a:ext cx="236426" cy="272491"/>
              </a:xfrm>
              <a:custGeom>
                <a:avLst/>
                <a:gdLst/>
                <a:ahLst/>
                <a:cxnLst/>
                <a:rect l="l" t="t" r="r" b="b"/>
                <a:pathLst>
                  <a:path w="5782" h="6664" extrusionOk="0">
                    <a:moveTo>
                      <a:pt x="2241" y="1"/>
                    </a:moveTo>
                    <a:lnTo>
                      <a:pt x="2241" y="960"/>
                    </a:lnTo>
                    <a:lnTo>
                      <a:pt x="2242" y="3616"/>
                    </a:lnTo>
                    <a:lnTo>
                      <a:pt x="323" y="4501"/>
                    </a:lnTo>
                    <a:lnTo>
                      <a:pt x="0" y="4717"/>
                    </a:lnTo>
                    <a:lnTo>
                      <a:pt x="3171" y="6663"/>
                    </a:lnTo>
                    <a:lnTo>
                      <a:pt x="3127" y="5830"/>
                    </a:lnTo>
                    <a:lnTo>
                      <a:pt x="3791" y="4427"/>
                    </a:lnTo>
                    <a:cubicBezTo>
                      <a:pt x="3791" y="4427"/>
                      <a:pt x="4898" y="2730"/>
                      <a:pt x="5340" y="1697"/>
                    </a:cubicBezTo>
                    <a:cubicBezTo>
                      <a:pt x="5782" y="663"/>
                      <a:pt x="4085" y="812"/>
                      <a:pt x="3790" y="665"/>
                    </a:cubicBezTo>
                    <a:cubicBezTo>
                      <a:pt x="3495" y="517"/>
                      <a:pt x="2241" y="1"/>
                      <a:pt x="22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6" name="Google Shape;50656;p34"/>
              <p:cNvSpPr/>
              <p:nvPr/>
            </p:nvSpPr>
            <p:spPr>
              <a:xfrm>
                <a:off x="7948495" y="669200"/>
                <a:ext cx="141847" cy="154564"/>
              </a:xfrm>
              <a:custGeom>
                <a:avLst/>
                <a:gdLst/>
                <a:ahLst/>
                <a:cxnLst/>
                <a:rect l="l" t="t" r="r" b="b"/>
                <a:pathLst>
                  <a:path w="3469" h="3780" extrusionOk="0">
                    <a:moveTo>
                      <a:pt x="1759" y="1"/>
                    </a:moveTo>
                    <a:cubicBezTo>
                      <a:pt x="1516" y="1"/>
                      <a:pt x="509" y="2144"/>
                      <a:pt x="0" y="2290"/>
                    </a:cubicBezTo>
                    <a:cubicBezTo>
                      <a:pt x="0" y="2290"/>
                      <a:pt x="1034" y="3618"/>
                      <a:pt x="1256" y="3765"/>
                    </a:cubicBezTo>
                    <a:cubicBezTo>
                      <a:pt x="1270" y="3775"/>
                      <a:pt x="1286" y="3780"/>
                      <a:pt x="1303" y="3780"/>
                    </a:cubicBezTo>
                    <a:cubicBezTo>
                      <a:pt x="1534" y="3780"/>
                      <a:pt x="1919" y="2880"/>
                      <a:pt x="1919" y="2880"/>
                    </a:cubicBezTo>
                    <a:cubicBezTo>
                      <a:pt x="1919" y="2880"/>
                      <a:pt x="3025" y="1699"/>
                      <a:pt x="3247" y="1404"/>
                    </a:cubicBezTo>
                    <a:cubicBezTo>
                      <a:pt x="3468" y="1108"/>
                      <a:pt x="3026" y="739"/>
                      <a:pt x="2805" y="519"/>
                    </a:cubicBezTo>
                    <a:cubicBezTo>
                      <a:pt x="2583" y="297"/>
                      <a:pt x="1992" y="76"/>
                      <a:pt x="1771" y="2"/>
                    </a:cubicBezTo>
                    <a:cubicBezTo>
                      <a:pt x="1767" y="1"/>
                      <a:pt x="1763" y="1"/>
                      <a:pt x="1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7" name="Google Shape;50657;p34"/>
              <p:cNvSpPr/>
              <p:nvPr/>
            </p:nvSpPr>
            <p:spPr>
              <a:xfrm>
                <a:off x="7906296" y="789948"/>
                <a:ext cx="72457" cy="82802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2025" extrusionOk="0">
                    <a:moveTo>
                      <a:pt x="1033" y="1"/>
                    </a:moveTo>
                    <a:lnTo>
                      <a:pt x="1" y="666"/>
                    </a:lnTo>
                    <a:lnTo>
                      <a:pt x="471" y="1943"/>
                    </a:lnTo>
                    <a:lnTo>
                      <a:pt x="606" y="2025"/>
                    </a:lnTo>
                    <a:lnTo>
                      <a:pt x="1771" y="1477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58" name="Google Shape;50658;p34"/>
              <p:cNvSpPr/>
              <p:nvPr/>
            </p:nvSpPr>
            <p:spPr>
              <a:xfrm>
                <a:off x="7555174" y="483273"/>
                <a:ext cx="37782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924" h="1140" extrusionOk="0">
                    <a:moveTo>
                      <a:pt x="242" y="1"/>
                    </a:moveTo>
                    <a:cubicBezTo>
                      <a:pt x="242" y="1"/>
                      <a:pt x="0" y="430"/>
                      <a:pt x="49" y="574"/>
                    </a:cubicBezTo>
                    <a:cubicBezTo>
                      <a:pt x="97" y="716"/>
                      <a:pt x="728" y="1139"/>
                      <a:pt x="728" y="1139"/>
                    </a:cubicBezTo>
                    <a:lnTo>
                      <a:pt x="924" y="334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659" name="Google Shape;50659;p34"/>
            <p:cNvGrpSpPr/>
            <p:nvPr/>
          </p:nvGrpSpPr>
          <p:grpSpPr>
            <a:xfrm>
              <a:off x="-303281" y="60586"/>
              <a:ext cx="1310933" cy="1785544"/>
              <a:chOff x="361519" y="619886"/>
              <a:chExt cx="1310933" cy="1785544"/>
            </a:xfrm>
          </p:grpSpPr>
          <p:sp>
            <p:nvSpPr>
              <p:cNvPr id="50660" name="Google Shape;50660;p34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1" name="Google Shape;50661;p34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2" name="Google Shape;50662;p34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3" name="Google Shape;50663;p34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4" name="Google Shape;50664;p34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5" name="Google Shape;50665;p34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6" name="Google Shape;50666;p34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7" name="Google Shape;50667;p34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8" name="Google Shape;50668;p34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69" name="Google Shape;50669;p34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0" name="Google Shape;50670;p34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1" name="Google Shape;50671;p34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2" name="Google Shape;50672;p34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3" name="Google Shape;50673;p34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4" name="Google Shape;50674;p34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5" name="Google Shape;50675;p34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6" name="Google Shape;50676;p34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7" name="Google Shape;50677;p34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8" name="Google Shape;50678;p34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79" name="Google Shape;50679;p34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0" name="Google Shape;50680;p34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1" name="Google Shape;50681;p34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2" name="Google Shape;50682;p34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3" name="Google Shape;50683;p34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684" name="Google Shape;50684;p34"/>
            <p:cNvGrpSpPr/>
            <p:nvPr/>
          </p:nvGrpSpPr>
          <p:grpSpPr>
            <a:xfrm>
              <a:off x="638895" y="2707546"/>
              <a:ext cx="794452" cy="1252870"/>
              <a:chOff x="3514220" y="2747434"/>
              <a:chExt cx="794452" cy="1252870"/>
            </a:xfrm>
          </p:grpSpPr>
          <p:sp>
            <p:nvSpPr>
              <p:cNvPr id="50685" name="Google Shape;50685;p34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6" name="Google Shape;50686;p34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7" name="Google Shape;50687;p34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8" name="Google Shape;50688;p34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89" name="Google Shape;50689;p34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0" name="Google Shape;50690;p34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1" name="Google Shape;50691;p34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2" name="Google Shape;50692;p34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3" name="Google Shape;50693;p34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4" name="Google Shape;50694;p34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5" name="Google Shape;50695;p34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6" name="Google Shape;50696;p34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7" name="Google Shape;50697;p34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8" name="Google Shape;50698;p34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99" name="Google Shape;50699;p34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0" name="Google Shape;50700;p34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1" name="Google Shape;50701;p34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2" name="Google Shape;50702;p34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3" name="Google Shape;50703;p34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4" name="Google Shape;50704;p34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5" name="Google Shape;50705;p34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6" name="Google Shape;50706;p34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7" name="Google Shape;50707;p34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8" name="Google Shape;50708;p34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09" name="Google Shape;50709;p34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0" name="Google Shape;50710;p34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1" name="Google Shape;50711;p34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2" name="Google Shape;50712;p34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3" name="Google Shape;50713;p34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4" name="Google Shape;50714;p34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5" name="Google Shape;50715;p34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6" name="Google Shape;50716;p34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7" name="Google Shape;50717;p34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8" name="Google Shape;50718;p34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19" name="Google Shape;50719;p34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0" name="Google Shape;50720;p34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1" name="Google Shape;50721;p34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2" name="Google Shape;50722;p34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3" name="Google Shape;50723;p34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4" name="Google Shape;50724;p34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5" name="Google Shape;50725;p34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6" name="Google Shape;50726;p34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7" name="Google Shape;50727;p34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8" name="Google Shape;50728;p34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29" name="Google Shape;50729;p34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0" name="Google Shape;50730;p34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1" name="Google Shape;50731;p34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732" name="Google Shape;50732;p34"/>
            <p:cNvGrpSpPr/>
            <p:nvPr/>
          </p:nvGrpSpPr>
          <p:grpSpPr>
            <a:xfrm rot="5666348">
              <a:off x="7997106" y="3332186"/>
              <a:ext cx="604927" cy="927385"/>
              <a:chOff x="6284394" y="2620102"/>
              <a:chExt cx="604927" cy="927385"/>
            </a:xfrm>
          </p:grpSpPr>
          <p:sp>
            <p:nvSpPr>
              <p:cNvPr id="50733" name="Google Shape;50733;p34"/>
              <p:cNvSpPr/>
              <p:nvPr/>
            </p:nvSpPr>
            <p:spPr>
              <a:xfrm>
                <a:off x="6284394" y="2620102"/>
                <a:ext cx="599447" cy="927385"/>
              </a:xfrm>
              <a:custGeom>
                <a:avLst/>
                <a:gdLst/>
                <a:ahLst/>
                <a:cxnLst/>
                <a:rect l="l" t="t" r="r" b="b"/>
                <a:pathLst>
                  <a:path w="14660" h="22680" extrusionOk="0">
                    <a:moveTo>
                      <a:pt x="10815" y="5717"/>
                    </a:moveTo>
                    <a:lnTo>
                      <a:pt x="11674" y="8827"/>
                    </a:lnTo>
                    <a:lnTo>
                      <a:pt x="7737" y="10348"/>
                    </a:lnTo>
                    <a:lnTo>
                      <a:pt x="6811" y="7833"/>
                    </a:lnTo>
                    <a:lnTo>
                      <a:pt x="8797" y="6245"/>
                    </a:lnTo>
                    <a:lnTo>
                      <a:pt x="10815" y="5717"/>
                    </a:lnTo>
                    <a:close/>
                    <a:moveTo>
                      <a:pt x="10217" y="10027"/>
                    </a:moveTo>
                    <a:lnTo>
                      <a:pt x="10490" y="10306"/>
                    </a:lnTo>
                    <a:lnTo>
                      <a:pt x="10677" y="11351"/>
                    </a:lnTo>
                    <a:lnTo>
                      <a:pt x="9742" y="11800"/>
                    </a:lnTo>
                    <a:lnTo>
                      <a:pt x="9621" y="11150"/>
                    </a:lnTo>
                    <a:cubicBezTo>
                      <a:pt x="9621" y="11150"/>
                      <a:pt x="8958" y="10634"/>
                      <a:pt x="8916" y="10518"/>
                    </a:cubicBezTo>
                    <a:cubicBezTo>
                      <a:pt x="8874" y="10403"/>
                      <a:pt x="10217" y="10027"/>
                      <a:pt x="10217" y="10027"/>
                    </a:cubicBezTo>
                    <a:close/>
                    <a:moveTo>
                      <a:pt x="7107" y="10030"/>
                    </a:moveTo>
                    <a:cubicBezTo>
                      <a:pt x="7203" y="10030"/>
                      <a:pt x="7149" y="10737"/>
                      <a:pt x="7149" y="10737"/>
                    </a:cubicBezTo>
                    <a:lnTo>
                      <a:pt x="8910" y="11320"/>
                    </a:lnTo>
                    <a:lnTo>
                      <a:pt x="8023" y="12827"/>
                    </a:lnTo>
                    <a:lnTo>
                      <a:pt x="6364" y="12559"/>
                    </a:lnTo>
                    <a:lnTo>
                      <a:pt x="6297" y="11915"/>
                    </a:lnTo>
                    <a:lnTo>
                      <a:pt x="5994" y="10663"/>
                    </a:lnTo>
                    <a:cubicBezTo>
                      <a:pt x="5994" y="10663"/>
                      <a:pt x="6966" y="10135"/>
                      <a:pt x="7088" y="10038"/>
                    </a:cubicBezTo>
                    <a:cubicBezTo>
                      <a:pt x="7095" y="10032"/>
                      <a:pt x="7101" y="10030"/>
                      <a:pt x="7107" y="10030"/>
                    </a:cubicBezTo>
                    <a:close/>
                    <a:moveTo>
                      <a:pt x="5967" y="12035"/>
                    </a:moveTo>
                    <a:lnTo>
                      <a:pt x="5994" y="12692"/>
                    </a:lnTo>
                    <a:lnTo>
                      <a:pt x="5768" y="13143"/>
                    </a:lnTo>
                    <a:lnTo>
                      <a:pt x="5586" y="12294"/>
                    </a:lnTo>
                    <a:lnTo>
                      <a:pt x="5967" y="12035"/>
                    </a:lnTo>
                    <a:close/>
                    <a:moveTo>
                      <a:pt x="4907" y="13387"/>
                    </a:moveTo>
                    <a:cubicBezTo>
                      <a:pt x="4991" y="13387"/>
                      <a:pt x="4958" y="13882"/>
                      <a:pt x="4958" y="13882"/>
                    </a:cubicBezTo>
                    <a:lnTo>
                      <a:pt x="2603" y="14952"/>
                    </a:lnTo>
                    <a:lnTo>
                      <a:pt x="2233" y="14206"/>
                    </a:lnTo>
                    <a:cubicBezTo>
                      <a:pt x="2233" y="14206"/>
                      <a:pt x="4775" y="13485"/>
                      <a:pt x="4886" y="13396"/>
                    </a:cubicBezTo>
                    <a:cubicBezTo>
                      <a:pt x="4893" y="13390"/>
                      <a:pt x="4900" y="13387"/>
                      <a:pt x="4907" y="13387"/>
                    </a:cubicBezTo>
                    <a:close/>
                    <a:moveTo>
                      <a:pt x="8432" y="13590"/>
                    </a:moveTo>
                    <a:lnTo>
                      <a:pt x="8199" y="18387"/>
                    </a:lnTo>
                    <a:cubicBezTo>
                      <a:pt x="8199" y="18387"/>
                      <a:pt x="5452" y="17328"/>
                      <a:pt x="4891" y="16964"/>
                    </a:cubicBezTo>
                    <a:lnTo>
                      <a:pt x="2807" y="15376"/>
                    </a:lnTo>
                    <a:lnTo>
                      <a:pt x="4593" y="14218"/>
                    </a:lnTo>
                    <a:lnTo>
                      <a:pt x="4891" y="16964"/>
                    </a:lnTo>
                    <a:lnTo>
                      <a:pt x="5718" y="13590"/>
                    </a:lnTo>
                    <a:close/>
                    <a:moveTo>
                      <a:pt x="5702" y="0"/>
                    </a:moveTo>
                    <a:lnTo>
                      <a:pt x="5666" y="385"/>
                    </a:lnTo>
                    <a:cubicBezTo>
                      <a:pt x="5666" y="385"/>
                      <a:pt x="5577" y="354"/>
                      <a:pt x="5427" y="302"/>
                    </a:cubicBezTo>
                    <a:lnTo>
                      <a:pt x="4453" y="4476"/>
                    </a:lnTo>
                    <a:lnTo>
                      <a:pt x="4218" y="5561"/>
                    </a:lnTo>
                    <a:lnTo>
                      <a:pt x="5753" y="3797"/>
                    </a:lnTo>
                    <a:lnTo>
                      <a:pt x="6250" y="2044"/>
                    </a:lnTo>
                    <a:lnTo>
                      <a:pt x="8169" y="2408"/>
                    </a:lnTo>
                    <a:lnTo>
                      <a:pt x="10121" y="2475"/>
                    </a:lnTo>
                    <a:lnTo>
                      <a:pt x="10782" y="4658"/>
                    </a:lnTo>
                    <a:lnTo>
                      <a:pt x="7407" y="5187"/>
                    </a:lnTo>
                    <a:lnTo>
                      <a:pt x="4628" y="7138"/>
                    </a:lnTo>
                    <a:lnTo>
                      <a:pt x="4206" y="5613"/>
                    </a:lnTo>
                    <a:lnTo>
                      <a:pt x="3258" y="10000"/>
                    </a:lnTo>
                    <a:lnTo>
                      <a:pt x="4164" y="9950"/>
                    </a:lnTo>
                    <a:lnTo>
                      <a:pt x="5355" y="11439"/>
                    </a:lnTo>
                    <a:lnTo>
                      <a:pt x="5024" y="13060"/>
                    </a:lnTo>
                    <a:lnTo>
                      <a:pt x="689" y="14085"/>
                    </a:lnTo>
                    <a:lnTo>
                      <a:pt x="689" y="14085"/>
                    </a:lnTo>
                    <a:lnTo>
                      <a:pt x="713" y="13880"/>
                    </a:lnTo>
                    <a:lnTo>
                      <a:pt x="1" y="14614"/>
                    </a:lnTo>
                    <a:lnTo>
                      <a:pt x="324" y="16636"/>
                    </a:lnTo>
                    <a:lnTo>
                      <a:pt x="5343" y="19220"/>
                    </a:lnTo>
                    <a:lnTo>
                      <a:pt x="6414" y="22680"/>
                    </a:lnTo>
                    <a:lnTo>
                      <a:pt x="8657" y="17600"/>
                    </a:lnTo>
                    <a:cubicBezTo>
                      <a:pt x="8662" y="17425"/>
                      <a:pt x="8650" y="17286"/>
                      <a:pt x="8611" y="17236"/>
                    </a:cubicBezTo>
                    <a:cubicBezTo>
                      <a:pt x="8596" y="17218"/>
                      <a:pt x="8593" y="17210"/>
                      <a:pt x="8600" y="17210"/>
                    </a:cubicBezTo>
                    <a:cubicBezTo>
                      <a:pt x="8615" y="17210"/>
                      <a:pt x="8683" y="17256"/>
                      <a:pt x="8778" y="17327"/>
                    </a:cubicBezTo>
                    <a:lnTo>
                      <a:pt x="9007" y="16810"/>
                    </a:lnTo>
                    <a:cubicBezTo>
                      <a:pt x="8861" y="16607"/>
                      <a:pt x="8723" y="16408"/>
                      <a:pt x="8684" y="16331"/>
                    </a:cubicBezTo>
                    <a:cubicBezTo>
                      <a:pt x="8592" y="16155"/>
                      <a:pt x="9255" y="15427"/>
                      <a:pt x="9255" y="15427"/>
                    </a:cubicBezTo>
                    <a:cubicBezTo>
                      <a:pt x="9255" y="15427"/>
                      <a:pt x="9342" y="15574"/>
                      <a:pt x="9464" y="15773"/>
                    </a:cubicBezTo>
                    <a:lnTo>
                      <a:pt x="9745" y="15138"/>
                    </a:lnTo>
                    <a:cubicBezTo>
                      <a:pt x="9428" y="15038"/>
                      <a:pt x="8909" y="14806"/>
                      <a:pt x="8909" y="14806"/>
                    </a:cubicBezTo>
                    <a:lnTo>
                      <a:pt x="9037" y="13908"/>
                    </a:lnTo>
                    <a:lnTo>
                      <a:pt x="9341" y="13416"/>
                    </a:lnTo>
                    <a:lnTo>
                      <a:pt x="9729" y="13901"/>
                    </a:lnTo>
                    <a:cubicBezTo>
                      <a:pt x="9729" y="13901"/>
                      <a:pt x="9809" y="14439"/>
                      <a:pt x="9888" y="14816"/>
                    </a:cubicBezTo>
                    <a:lnTo>
                      <a:pt x="10146" y="14232"/>
                    </a:lnTo>
                    <a:cubicBezTo>
                      <a:pt x="9978" y="13719"/>
                      <a:pt x="9779" y="13240"/>
                      <a:pt x="9556" y="12962"/>
                    </a:cubicBezTo>
                    <a:cubicBezTo>
                      <a:pt x="8943" y="12196"/>
                      <a:pt x="10317" y="12168"/>
                      <a:pt x="10523" y="12168"/>
                    </a:cubicBezTo>
                    <a:cubicBezTo>
                      <a:pt x="10539" y="12168"/>
                      <a:pt x="10548" y="12168"/>
                      <a:pt x="10548" y="12168"/>
                    </a:cubicBezTo>
                    <a:lnTo>
                      <a:pt x="10876" y="12577"/>
                    </a:lnTo>
                    <a:lnTo>
                      <a:pt x="11066" y="12147"/>
                    </a:lnTo>
                    <a:lnTo>
                      <a:pt x="10817" y="11837"/>
                    </a:lnTo>
                    <a:lnTo>
                      <a:pt x="10994" y="11497"/>
                    </a:lnTo>
                    <a:lnTo>
                      <a:pt x="11005" y="11026"/>
                    </a:lnTo>
                    <a:cubicBezTo>
                      <a:pt x="11154" y="11108"/>
                      <a:pt x="11305" y="11187"/>
                      <a:pt x="11454" y="11268"/>
                    </a:cubicBezTo>
                    <a:lnTo>
                      <a:pt x="13911" y="5705"/>
                    </a:lnTo>
                    <a:lnTo>
                      <a:pt x="13130" y="5922"/>
                    </a:lnTo>
                    <a:lnTo>
                      <a:pt x="13130" y="5922"/>
                    </a:lnTo>
                    <a:lnTo>
                      <a:pt x="13561" y="4763"/>
                    </a:lnTo>
                    <a:lnTo>
                      <a:pt x="14586" y="3672"/>
                    </a:lnTo>
                    <a:lnTo>
                      <a:pt x="14659" y="3645"/>
                    </a:lnTo>
                    <a:lnTo>
                      <a:pt x="14391" y="3516"/>
                    </a:lnTo>
                    <a:cubicBezTo>
                      <a:pt x="14336" y="3560"/>
                      <a:pt x="14295" y="3590"/>
                      <a:pt x="14295" y="3590"/>
                    </a:cubicBezTo>
                    <a:lnTo>
                      <a:pt x="14178" y="3501"/>
                    </a:lnTo>
                    <a:lnTo>
                      <a:pt x="14169" y="3410"/>
                    </a:lnTo>
                    <a:lnTo>
                      <a:pt x="13826" y="3245"/>
                    </a:lnTo>
                    <a:lnTo>
                      <a:pt x="13826" y="3245"/>
                    </a:lnTo>
                    <a:cubicBezTo>
                      <a:pt x="13850" y="3346"/>
                      <a:pt x="13866" y="3418"/>
                      <a:pt x="13866" y="3418"/>
                    </a:cubicBezTo>
                    <a:lnTo>
                      <a:pt x="13106" y="4025"/>
                    </a:lnTo>
                    <a:lnTo>
                      <a:pt x="12201" y="3204"/>
                    </a:lnTo>
                    <a:cubicBezTo>
                      <a:pt x="12201" y="3204"/>
                      <a:pt x="12558" y="2992"/>
                      <a:pt x="12906" y="2804"/>
                    </a:cubicBezTo>
                    <a:lnTo>
                      <a:pt x="12429" y="2576"/>
                    </a:lnTo>
                    <a:lnTo>
                      <a:pt x="11685" y="3368"/>
                    </a:lnTo>
                    <a:lnTo>
                      <a:pt x="10604" y="2639"/>
                    </a:lnTo>
                    <a:cubicBezTo>
                      <a:pt x="10604" y="2639"/>
                      <a:pt x="11017" y="2328"/>
                      <a:pt x="11365" y="2065"/>
                    </a:cubicBezTo>
                    <a:lnTo>
                      <a:pt x="7492" y="208"/>
                    </a:lnTo>
                    <a:lnTo>
                      <a:pt x="570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4" name="Google Shape;50734;p34"/>
              <p:cNvSpPr/>
              <p:nvPr/>
            </p:nvSpPr>
            <p:spPr>
              <a:xfrm>
                <a:off x="6484347" y="3175797"/>
                <a:ext cx="144791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3541" h="4798" extrusionOk="0">
                    <a:moveTo>
                      <a:pt x="828" y="0"/>
                    </a:moveTo>
                    <a:lnTo>
                      <a:pt x="1" y="3374"/>
                    </a:lnTo>
                    <a:cubicBezTo>
                      <a:pt x="562" y="3738"/>
                      <a:pt x="3309" y="4797"/>
                      <a:pt x="3309" y="4797"/>
                    </a:cubicBezTo>
                    <a:lnTo>
                      <a:pt x="3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5" name="Google Shape;50735;p34"/>
              <p:cNvSpPr/>
              <p:nvPr/>
            </p:nvSpPr>
            <p:spPr>
              <a:xfrm>
                <a:off x="6650074" y="3117611"/>
                <a:ext cx="79081" cy="84479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2066" extrusionOk="0">
                    <a:moveTo>
                      <a:pt x="1580" y="1"/>
                    </a:moveTo>
                    <a:cubicBezTo>
                      <a:pt x="1374" y="1"/>
                      <a:pt x="0" y="29"/>
                      <a:pt x="613" y="796"/>
                    </a:cubicBezTo>
                    <a:cubicBezTo>
                      <a:pt x="836" y="1073"/>
                      <a:pt x="1035" y="1552"/>
                      <a:pt x="1201" y="2065"/>
                    </a:cubicBezTo>
                    <a:lnTo>
                      <a:pt x="1933" y="410"/>
                    </a:lnTo>
                    <a:lnTo>
                      <a:pt x="1605" y="1"/>
                    </a:lnTo>
                    <a:cubicBezTo>
                      <a:pt x="1605" y="1"/>
                      <a:pt x="1596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6" name="Google Shape;50736;p34"/>
              <p:cNvSpPr/>
              <p:nvPr/>
            </p:nvSpPr>
            <p:spPr>
              <a:xfrm>
                <a:off x="6562896" y="2853830"/>
                <a:ext cx="198889" cy="189443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4633" extrusionOk="0">
                    <a:moveTo>
                      <a:pt x="4004" y="1"/>
                    </a:moveTo>
                    <a:lnTo>
                      <a:pt x="1986" y="529"/>
                    </a:lnTo>
                    <a:lnTo>
                      <a:pt x="1" y="2117"/>
                    </a:lnTo>
                    <a:lnTo>
                      <a:pt x="926" y="4632"/>
                    </a:lnTo>
                    <a:lnTo>
                      <a:pt x="4864" y="3111"/>
                    </a:lnTo>
                    <a:lnTo>
                      <a:pt x="40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7" name="Google Shape;50737;p34"/>
              <p:cNvSpPr/>
              <p:nvPr/>
            </p:nvSpPr>
            <p:spPr>
              <a:xfrm>
                <a:off x="6312568" y="3026958"/>
                <a:ext cx="190793" cy="169080"/>
              </a:xfrm>
              <a:custGeom>
                <a:avLst/>
                <a:gdLst/>
                <a:ahLst/>
                <a:cxnLst/>
                <a:rect l="l" t="t" r="r" b="b"/>
                <a:pathLst>
                  <a:path w="4666" h="4135" extrusionOk="0">
                    <a:moveTo>
                      <a:pt x="3475" y="0"/>
                    </a:moveTo>
                    <a:lnTo>
                      <a:pt x="2569" y="50"/>
                    </a:lnTo>
                    <a:lnTo>
                      <a:pt x="2219" y="1667"/>
                    </a:lnTo>
                    <a:lnTo>
                      <a:pt x="23" y="3930"/>
                    </a:lnTo>
                    <a:lnTo>
                      <a:pt x="0" y="4135"/>
                    </a:lnTo>
                    <a:lnTo>
                      <a:pt x="0" y="4135"/>
                    </a:lnTo>
                    <a:lnTo>
                      <a:pt x="4335" y="3110"/>
                    </a:lnTo>
                    <a:lnTo>
                      <a:pt x="4665" y="1489"/>
                    </a:lnTo>
                    <a:lnTo>
                      <a:pt x="347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8" name="Google Shape;50738;p34"/>
              <p:cNvSpPr/>
              <p:nvPr/>
            </p:nvSpPr>
            <p:spPr>
              <a:xfrm>
                <a:off x="6399132" y="3201435"/>
                <a:ext cx="85256" cy="112366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748" extrusionOk="0">
                    <a:moveTo>
                      <a:pt x="1787" y="1"/>
                    </a:moveTo>
                    <a:lnTo>
                      <a:pt x="1" y="1159"/>
                    </a:lnTo>
                    <a:lnTo>
                      <a:pt x="2085" y="2747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39" name="Google Shape;50739;p34"/>
              <p:cNvSpPr/>
              <p:nvPr/>
            </p:nvSpPr>
            <p:spPr>
              <a:xfrm>
                <a:off x="6456378" y="2703641"/>
                <a:ext cx="268934" cy="2083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5095" extrusionOk="0">
                    <a:moveTo>
                      <a:pt x="2044" y="1"/>
                    </a:moveTo>
                    <a:lnTo>
                      <a:pt x="1547" y="1754"/>
                    </a:lnTo>
                    <a:lnTo>
                      <a:pt x="12" y="3518"/>
                    </a:lnTo>
                    <a:lnTo>
                      <a:pt x="0" y="3570"/>
                    </a:lnTo>
                    <a:lnTo>
                      <a:pt x="422" y="5095"/>
                    </a:lnTo>
                    <a:lnTo>
                      <a:pt x="3201" y="3144"/>
                    </a:lnTo>
                    <a:lnTo>
                      <a:pt x="6576" y="2615"/>
                    </a:lnTo>
                    <a:lnTo>
                      <a:pt x="5915" y="432"/>
                    </a:lnTo>
                    <a:lnTo>
                      <a:pt x="3963" y="365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0" name="Google Shape;50740;p34"/>
              <p:cNvSpPr/>
              <p:nvPr/>
            </p:nvSpPr>
            <p:spPr>
              <a:xfrm>
                <a:off x="6635762" y="3250871"/>
                <a:ext cx="35656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384" extrusionOk="0">
                    <a:moveTo>
                      <a:pt x="662" y="1"/>
                    </a:moveTo>
                    <a:cubicBezTo>
                      <a:pt x="662" y="1"/>
                      <a:pt x="0" y="729"/>
                      <a:pt x="91" y="905"/>
                    </a:cubicBezTo>
                    <a:cubicBezTo>
                      <a:pt x="130" y="981"/>
                      <a:pt x="268" y="1181"/>
                      <a:pt x="414" y="1384"/>
                    </a:cubicBezTo>
                    <a:lnTo>
                      <a:pt x="871" y="347"/>
                    </a:lnTo>
                    <a:cubicBezTo>
                      <a:pt x="749" y="148"/>
                      <a:pt x="662" y="1"/>
                      <a:pt x="6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1" name="Google Shape;50741;p34"/>
              <p:cNvSpPr/>
              <p:nvPr/>
            </p:nvSpPr>
            <p:spPr>
              <a:xfrm>
                <a:off x="6529489" y="3030188"/>
                <a:ext cx="119235" cy="114410"/>
              </a:xfrm>
              <a:custGeom>
                <a:avLst/>
                <a:gdLst/>
                <a:ahLst/>
                <a:cxnLst/>
                <a:rect l="l" t="t" r="r" b="b"/>
                <a:pathLst>
                  <a:path w="2916" h="2798" extrusionOk="0">
                    <a:moveTo>
                      <a:pt x="1113" y="1"/>
                    </a:moveTo>
                    <a:cubicBezTo>
                      <a:pt x="1107" y="1"/>
                      <a:pt x="1101" y="3"/>
                      <a:pt x="1094" y="9"/>
                    </a:cubicBezTo>
                    <a:cubicBezTo>
                      <a:pt x="972" y="106"/>
                      <a:pt x="0" y="634"/>
                      <a:pt x="0" y="634"/>
                    </a:cubicBezTo>
                    <a:lnTo>
                      <a:pt x="303" y="1886"/>
                    </a:lnTo>
                    <a:lnTo>
                      <a:pt x="370" y="2530"/>
                    </a:lnTo>
                    <a:lnTo>
                      <a:pt x="2029" y="2798"/>
                    </a:lnTo>
                    <a:lnTo>
                      <a:pt x="2916" y="1291"/>
                    </a:lnTo>
                    <a:lnTo>
                      <a:pt x="1155" y="708"/>
                    </a:lnTo>
                    <a:cubicBezTo>
                      <a:pt x="1155" y="708"/>
                      <a:pt x="1209" y="1"/>
                      <a:pt x="11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2" name="Google Shape;50742;p34"/>
              <p:cNvSpPr/>
              <p:nvPr/>
            </p:nvSpPr>
            <p:spPr>
              <a:xfrm>
                <a:off x="6647211" y="3030065"/>
                <a:ext cx="73806" cy="72580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775" extrusionOk="0">
                    <a:moveTo>
                      <a:pt x="1344" y="1"/>
                    </a:moveTo>
                    <a:cubicBezTo>
                      <a:pt x="1344" y="1"/>
                      <a:pt x="1" y="377"/>
                      <a:pt x="43" y="492"/>
                    </a:cubicBezTo>
                    <a:cubicBezTo>
                      <a:pt x="85" y="608"/>
                      <a:pt x="748" y="1124"/>
                      <a:pt x="748" y="1124"/>
                    </a:cubicBezTo>
                    <a:lnTo>
                      <a:pt x="869" y="1774"/>
                    </a:lnTo>
                    <a:lnTo>
                      <a:pt x="1804" y="1325"/>
                    </a:lnTo>
                    <a:lnTo>
                      <a:pt x="1617" y="280"/>
                    </a:lnTo>
                    <a:lnTo>
                      <a:pt x="13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3" name="Google Shape;50743;p34"/>
              <p:cNvSpPr/>
              <p:nvPr/>
            </p:nvSpPr>
            <p:spPr>
              <a:xfrm>
                <a:off x="6648643" y="3168683"/>
                <a:ext cx="40031" cy="7045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723" extrusionOk="0">
                    <a:moveTo>
                      <a:pt x="433" y="0"/>
                    </a:moveTo>
                    <a:lnTo>
                      <a:pt x="129" y="492"/>
                    </a:lnTo>
                    <a:lnTo>
                      <a:pt x="1" y="1391"/>
                    </a:lnTo>
                    <a:cubicBezTo>
                      <a:pt x="1" y="1391"/>
                      <a:pt x="520" y="1622"/>
                      <a:pt x="837" y="1722"/>
                    </a:cubicBezTo>
                    <a:lnTo>
                      <a:pt x="979" y="1400"/>
                    </a:lnTo>
                    <a:cubicBezTo>
                      <a:pt x="901" y="1023"/>
                      <a:pt x="821" y="486"/>
                      <a:pt x="821" y="486"/>
                    </a:cubicBezTo>
                    <a:lnTo>
                      <a:pt x="4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4" name="Google Shape;50744;p34"/>
              <p:cNvSpPr/>
              <p:nvPr/>
            </p:nvSpPr>
            <p:spPr>
              <a:xfrm>
                <a:off x="6635762" y="3323778"/>
                <a:ext cx="7565" cy="16029"/>
              </a:xfrm>
              <a:custGeom>
                <a:avLst/>
                <a:gdLst/>
                <a:ahLst/>
                <a:cxnLst/>
                <a:rect l="l" t="t" r="r" b="b"/>
                <a:pathLst>
                  <a:path w="185" h="392" extrusionOk="0">
                    <a:moveTo>
                      <a:pt x="7" y="1"/>
                    </a:moveTo>
                    <a:cubicBezTo>
                      <a:pt x="0" y="1"/>
                      <a:pt x="3" y="9"/>
                      <a:pt x="18" y="27"/>
                    </a:cubicBezTo>
                    <a:cubicBezTo>
                      <a:pt x="57" y="77"/>
                      <a:pt x="69" y="216"/>
                      <a:pt x="64" y="391"/>
                    </a:cubicBezTo>
                    <a:lnTo>
                      <a:pt x="185" y="118"/>
                    </a:lnTo>
                    <a:cubicBezTo>
                      <a:pt x="90" y="47"/>
                      <a:pt x="22" y="1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5" name="Google Shape;50745;p34"/>
              <p:cNvSpPr/>
              <p:nvPr/>
            </p:nvSpPr>
            <p:spPr>
              <a:xfrm>
                <a:off x="6726702" y="3070955"/>
                <a:ext cx="26088" cy="45879"/>
              </a:xfrm>
              <a:custGeom>
                <a:avLst/>
                <a:gdLst/>
                <a:ahLst/>
                <a:cxnLst/>
                <a:rect l="l" t="t" r="r" b="b"/>
                <a:pathLst>
                  <a:path w="638" h="1122" extrusionOk="0">
                    <a:moveTo>
                      <a:pt x="188" y="0"/>
                    </a:moveTo>
                    <a:lnTo>
                      <a:pt x="177" y="471"/>
                    </a:lnTo>
                    <a:lnTo>
                      <a:pt x="0" y="810"/>
                    </a:lnTo>
                    <a:lnTo>
                      <a:pt x="249" y="1121"/>
                    </a:lnTo>
                    <a:lnTo>
                      <a:pt x="637" y="242"/>
                    </a:lnTo>
                    <a:cubicBezTo>
                      <a:pt x="488" y="161"/>
                      <a:pt x="337" y="82"/>
                      <a:pt x="1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6" name="Google Shape;50746;p34"/>
              <p:cNvSpPr/>
              <p:nvPr/>
            </p:nvSpPr>
            <p:spPr>
              <a:xfrm>
                <a:off x="6512806" y="3112213"/>
                <a:ext cx="16724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1108" extrusionOk="0">
                    <a:moveTo>
                      <a:pt x="381" y="0"/>
                    </a:moveTo>
                    <a:lnTo>
                      <a:pt x="0" y="259"/>
                    </a:lnTo>
                    <a:lnTo>
                      <a:pt x="182" y="1108"/>
                    </a:lnTo>
                    <a:lnTo>
                      <a:pt x="408" y="657"/>
                    </a:lnTo>
                    <a:lnTo>
                      <a:pt x="3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7" name="Google Shape;50747;p34"/>
              <p:cNvSpPr/>
              <p:nvPr/>
            </p:nvSpPr>
            <p:spPr>
              <a:xfrm>
                <a:off x="6375661" y="3167497"/>
                <a:ext cx="112816" cy="63993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1565" extrusionOk="0">
                    <a:moveTo>
                      <a:pt x="2675" y="0"/>
                    </a:moveTo>
                    <a:cubicBezTo>
                      <a:pt x="2668" y="0"/>
                      <a:pt x="2661" y="3"/>
                      <a:pt x="2654" y="9"/>
                    </a:cubicBezTo>
                    <a:cubicBezTo>
                      <a:pt x="2543" y="98"/>
                      <a:pt x="1" y="819"/>
                      <a:pt x="1" y="819"/>
                    </a:cubicBezTo>
                    <a:lnTo>
                      <a:pt x="371" y="1565"/>
                    </a:lnTo>
                    <a:lnTo>
                      <a:pt x="2726" y="495"/>
                    </a:lnTo>
                    <a:cubicBezTo>
                      <a:pt x="2726" y="495"/>
                      <a:pt x="2759" y="0"/>
                      <a:pt x="26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8" name="Google Shape;50748;p34"/>
              <p:cNvSpPr/>
              <p:nvPr/>
            </p:nvSpPr>
            <p:spPr>
              <a:xfrm>
                <a:off x="6821280" y="2769146"/>
                <a:ext cx="68041" cy="93107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277" extrusionOk="0">
                    <a:moveTo>
                      <a:pt x="1529" y="0"/>
                    </a:moveTo>
                    <a:lnTo>
                      <a:pt x="1456" y="27"/>
                    </a:lnTo>
                    <a:lnTo>
                      <a:pt x="431" y="1118"/>
                    </a:lnTo>
                    <a:lnTo>
                      <a:pt x="0" y="2277"/>
                    </a:lnTo>
                    <a:lnTo>
                      <a:pt x="0" y="2277"/>
                    </a:lnTo>
                    <a:lnTo>
                      <a:pt x="781" y="2060"/>
                    </a:lnTo>
                    <a:lnTo>
                      <a:pt x="1663" y="64"/>
                    </a:lnTo>
                    <a:lnTo>
                      <a:pt x="15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49" name="Google Shape;50749;p34"/>
              <p:cNvSpPr/>
              <p:nvPr/>
            </p:nvSpPr>
            <p:spPr>
              <a:xfrm>
                <a:off x="6717992" y="2704540"/>
                <a:ext cx="74665" cy="53321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1304" extrusionOk="0">
                    <a:moveTo>
                      <a:pt x="760" y="0"/>
                    </a:moveTo>
                    <a:cubicBezTo>
                      <a:pt x="413" y="263"/>
                      <a:pt x="0" y="573"/>
                      <a:pt x="0" y="573"/>
                    </a:cubicBezTo>
                    <a:lnTo>
                      <a:pt x="1081" y="1303"/>
                    </a:lnTo>
                    <a:lnTo>
                      <a:pt x="1825" y="511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0" name="Google Shape;50750;p34"/>
              <p:cNvSpPr/>
              <p:nvPr/>
            </p:nvSpPr>
            <p:spPr>
              <a:xfrm>
                <a:off x="6783293" y="2734758"/>
                <a:ext cx="68082" cy="49927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1221" extrusionOk="0">
                    <a:moveTo>
                      <a:pt x="705" y="0"/>
                    </a:moveTo>
                    <a:cubicBezTo>
                      <a:pt x="357" y="188"/>
                      <a:pt x="0" y="400"/>
                      <a:pt x="0" y="400"/>
                    </a:cubicBezTo>
                    <a:lnTo>
                      <a:pt x="905" y="1221"/>
                    </a:lnTo>
                    <a:lnTo>
                      <a:pt x="1665" y="614"/>
                    </a:lnTo>
                    <a:cubicBezTo>
                      <a:pt x="1665" y="614"/>
                      <a:pt x="1649" y="542"/>
                      <a:pt x="1625" y="441"/>
                    </a:cubicBez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1" name="Google Shape;50751;p34"/>
              <p:cNvSpPr/>
              <p:nvPr/>
            </p:nvSpPr>
            <p:spPr>
              <a:xfrm>
                <a:off x="6863724" y="2759537"/>
                <a:ext cx="9118" cy="736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80" extrusionOk="0">
                    <a:moveTo>
                      <a:pt x="1" y="0"/>
                    </a:moveTo>
                    <a:lnTo>
                      <a:pt x="10" y="91"/>
                    </a:lnTo>
                    <a:lnTo>
                      <a:pt x="127" y="180"/>
                    </a:lnTo>
                    <a:cubicBezTo>
                      <a:pt x="127" y="180"/>
                      <a:pt x="168" y="150"/>
                      <a:pt x="222" y="10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752" name="Google Shape;50752;p34"/>
            <p:cNvGrpSpPr/>
            <p:nvPr/>
          </p:nvGrpSpPr>
          <p:grpSpPr>
            <a:xfrm rot="-252216">
              <a:off x="2315792" y="3823222"/>
              <a:ext cx="826338" cy="2069831"/>
              <a:chOff x="6730831" y="2891080"/>
              <a:chExt cx="826346" cy="2069852"/>
            </a:xfrm>
          </p:grpSpPr>
          <p:sp>
            <p:nvSpPr>
              <p:cNvPr id="50753" name="Google Shape;50753;p34"/>
              <p:cNvSpPr/>
              <p:nvPr/>
            </p:nvSpPr>
            <p:spPr>
              <a:xfrm>
                <a:off x="6730831" y="2891080"/>
                <a:ext cx="826346" cy="2069852"/>
              </a:xfrm>
              <a:custGeom>
                <a:avLst/>
                <a:gdLst/>
                <a:ahLst/>
                <a:cxnLst/>
                <a:rect l="l" t="t" r="r" b="b"/>
                <a:pathLst>
                  <a:path w="20209" h="50620" extrusionOk="0">
                    <a:moveTo>
                      <a:pt x="15219" y="3881"/>
                    </a:moveTo>
                    <a:cubicBezTo>
                      <a:pt x="15669" y="4223"/>
                      <a:pt x="16113" y="4575"/>
                      <a:pt x="16532" y="4915"/>
                    </a:cubicBezTo>
                    <a:lnTo>
                      <a:pt x="16318" y="6167"/>
                    </a:lnTo>
                    <a:lnTo>
                      <a:pt x="13823" y="4274"/>
                    </a:lnTo>
                    <a:lnTo>
                      <a:pt x="15219" y="3881"/>
                    </a:lnTo>
                    <a:close/>
                    <a:moveTo>
                      <a:pt x="15091" y="6989"/>
                    </a:moveTo>
                    <a:lnTo>
                      <a:pt x="15904" y="7109"/>
                    </a:lnTo>
                    <a:lnTo>
                      <a:pt x="14597" y="8226"/>
                    </a:lnTo>
                    <a:lnTo>
                      <a:pt x="13924" y="8523"/>
                    </a:lnTo>
                    <a:lnTo>
                      <a:pt x="13924" y="8523"/>
                    </a:lnTo>
                    <a:lnTo>
                      <a:pt x="15091" y="6989"/>
                    </a:lnTo>
                    <a:close/>
                    <a:moveTo>
                      <a:pt x="17219" y="5481"/>
                    </a:moveTo>
                    <a:cubicBezTo>
                      <a:pt x="17462" y="5684"/>
                      <a:pt x="17691" y="5878"/>
                      <a:pt x="17900" y="6056"/>
                    </a:cubicBezTo>
                    <a:cubicBezTo>
                      <a:pt x="17477" y="7000"/>
                      <a:pt x="16835" y="8448"/>
                      <a:pt x="16824" y="8570"/>
                    </a:cubicBezTo>
                    <a:cubicBezTo>
                      <a:pt x="16822" y="8598"/>
                      <a:pt x="16810" y="8610"/>
                      <a:pt x="16790" y="8610"/>
                    </a:cubicBezTo>
                    <a:cubicBezTo>
                      <a:pt x="16684" y="8610"/>
                      <a:pt x="16369" y="8256"/>
                      <a:pt x="16369" y="8256"/>
                    </a:cubicBezTo>
                    <a:lnTo>
                      <a:pt x="17219" y="5481"/>
                    </a:lnTo>
                    <a:close/>
                    <a:moveTo>
                      <a:pt x="11747" y="2730"/>
                    </a:moveTo>
                    <a:lnTo>
                      <a:pt x="13865" y="6258"/>
                    </a:lnTo>
                    <a:lnTo>
                      <a:pt x="11710" y="8996"/>
                    </a:lnTo>
                    <a:lnTo>
                      <a:pt x="8638" y="5677"/>
                    </a:lnTo>
                    <a:cubicBezTo>
                      <a:pt x="8919" y="5087"/>
                      <a:pt x="9186" y="4526"/>
                      <a:pt x="9429" y="4019"/>
                    </a:cubicBezTo>
                    <a:cubicBezTo>
                      <a:pt x="10319" y="3480"/>
                      <a:pt x="11353" y="2876"/>
                      <a:pt x="11747" y="2730"/>
                    </a:cubicBezTo>
                    <a:close/>
                    <a:moveTo>
                      <a:pt x="9491" y="7923"/>
                    </a:moveTo>
                    <a:cubicBezTo>
                      <a:pt x="9491" y="7923"/>
                      <a:pt x="10441" y="9265"/>
                      <a:pt x="10708" y="9265"/>
                    </a:cubicBezTo>
                    <a:cubicBezTo>
                      <a:pt x="10708" y="9265"/>
                      <a:pt x="10708" y="9265"/>
                      <a:pt x="10708" y="9265"/>
                    </a:cubicBezTo>
                    <a:cubicBezTo>
                      <a:pt x="10709" y="9265"/>
                      <a:pt x="10709" y="9265"/>
                      <a:pt x="10710" y="9265"/>
                    </a:cubicBezTo>
                    <a:cubicBezTo>
                      <a:pt x="10966" y="9265"/>
                      <a:pt x="9526" y="9623"/>
                      <a:pt x="9258" y="9675"/>
                    </a:cubicBezTo>
                    <a:cubicBezTo>
                      <a:pt x="9253" y="9675"/>
                      <a:pt x="9249" y="9676"/>
                      <a:pt x="9245" y="9676"/>
                    </a:cubicBezTo>
                    <a:cubicBezTo>
                      <a:pt x="8989" y="9676"/>
                      <a:pt x="9024" y="8226"/>
                      <a:pt x="9024" y="8226"/>
                    </a:cubicBezTo>
                    <a:lnTo>
                      <a:pt x="9491" y="7923"/>
                    </a:lnTo>
                    <a:close/>
                    <a:moveTo>
                      <a:pt x="18545" y="6616"/>
                    </a:moveTo>
                    <a:cubicBezTo>
                      <a:pt x="18947" y="6967"/>
                      <a:pt x="19188" y="7186"/>
                      <a:pt x="19188" y="7186"/>
                    </a:cubicBezTo>
                    <a:lnTo>
                      <a:pt x="19247" y="10391"/>
                    </a:lnTo>
                    <a:lnTo>
                      <a:pt x="18538" y="10395"/>
                    </a:lnTo>
                    <a:lnTo>
                      <a:pt x="17468" y="8768"/>
                    </a:lnTo>
                    <a:lnTo>
                      <a:pt x="18545" y="6616"/>
                    </a:lnTo>
                    <a:close/>
                    <a:moveTo>
                      <a:pt x="16332" y="9663"/>
                    </a:moveTo>
                    <a:lnTo>
                      <a:pt x="17175" y="10157"/>
                    </a:lnTo>
                    <a:lnTo>
                      <a:pt x="17086" y="10748"/>
                    </a:lnTo>
                    <a:lnTo>
                      <a:pt x="16524" y="10252"/>
                    </a:lnTo>
                    <a:lnTo>
                      <a:pt x="16332" y="9663"/>
                    </a:lnTo>
                    <a:close/>
                    <a:moveTo>
                      <a:pt x="12634" y="9205"/>
                    </a:moveTo>
                    <a:cubicBezTo>
                      <a:pt x="12634" y="9205"/>
                      <a:pt x="13181" y="9337"/>
                      <a:pt x="13344" y="9337"/>
                    </a:cubicBezTo>
                    <a:cubicBezTo>
                      <a:pt x="13345" y="9337"/>
                      <a:pt x="13346" y="9337"/>
                      <a:pt x="13346" y="9337"/>
                    </a:cubicBezTo>
                    <a:lnTo>
                      <a:pt x="13908" y="11285"/>
                    </a:lnTo>
                    <a:lnTo>
                      <a:pt x="13908" y="11285"/>
                    </a:lnTo>
                    <a:lnTo>
                      <a:pt x="13444" y="11061"/>
                    </a:lnTo>
                    <a:lnTo>
                      <a:pt x="13438" y="10653"/>
                    </a:lnTo>
                    <a:lnTo>
                      <a:pt x="12610" y="9977"/>
                    </a:lnTo>
                    <a:lnTo>
                      <a:pt x="12634" y="9205"/>
                    </a:lnTo>
                    <a:close/>
                    <a:moveTo>
                      <a:pt x="9986" y="9970"/>
                    </a:moveTo>
                    <a:cubicBezTo>
                      <a:pt x="9986" y="9970"/>
                      <a:pt x="11177" y="10013"/>
                      <a:pt x="11394" y="10061"/>
                    </a:cubicBezTo>
                    <a:cubicBezTo>
                      <a:pt x="11611" y="10111"/>
                      <a:pt x="11685" y="11361"/>
                      <a:pt x="11685" y="11361"/>
                    </a:cubicBezTo>
                    <a:cubicBezTo>
                      <a:pt x="11685" y="11361"/>
                      <a:pt x="10673" y="11196"/>
                      <a:pt x="10091" y="11196"/>
                    </a:cubicBezTo>
                    <a:cubicBezTo>
                      <a:pt x="9968" y="11196"/>
                      <a:pt x="9864" y="11204"/>
                      <a:pt x="9793" y="11221"/>
                    </a:cubicBezTo>
                    <a:cubicBezTo>
                      <a:pt x="9778" y="11225"/>
                      <a:pt x="9764" y="11227"/>
                      <a:pt x="9752" y="11227"/>
                    </a:cubicBezTo>
                    <a:cubicBezTo>
                      <a:pt x="9430" y="11227"/>
                      <a:pt x="9986" y="9970"/>
                      <a:pt x="9986" y="9970"/>
                    </a:cubicBezTo>
                    <a:close/>
                    <a:moveTo>
                      <a:pt x="9349" y="10174"/>
                    </a:moveTo>
                    <a:lnTo>
                      <a:pt x="9453" y="10524"/>
                    </a:lnTo>
                    <a:lnTo>
                      <a:pt x="9269" y="11675"/>
                    </a:lnTo>
                    <a:lnTo>
                      <a:pt x="8989" y="10776"/>
                    </a:lnTo>
                    <a:lnTo>
                      <a:pt x="9349" y="10174"/>
                    </a:lnTo>
                    <a:close/>
                    <a:moveTo>
                      <a:pt x="12469" y="11506"/>
                    </a:moveTo>
                    <a:lnTo>
                      <a:pt x="13107" y="12352"/>
                    </a:lnTo>
                    <a:lnTo>
                      <a:pt x="13271" y="13052"/>
                    </a:lnTo>
                    <a:lnTo>
                      <a:pt x="12562" y="13056"/>
                    </a:lnTo>
                    <a:cubicBezTo>
                      <a:pt x="12562" y="13056"/>
                      <a:pt x="11557" y="12361"/>
                      <a:pt x="11340" y="12313"/>
                    </a:cubicBezTo>
                    <a:cubicBezTo>
                      <a:pt x="11123" y="12264"/>
                      <a:pt x="12469" y="11506"/>
                      <a:pt x="12469" y="11506"/>
                    </a:cubicBezTo>
                    <a:close/>
                    <a:moveTo>
                      <a:pt x="16339" y="10731"/>
                    </a:moveTo>
                    <a:lnTo>
                      <a:pt x="16922" y="11178"/>
                    </a:lnTo>
                    <a:lnTo>
                      <a:pt x="18192" y="11871"/>
                    </a:lnTo>
                    <a:cubicBezTo>
                      <a:pt x="18192" y="11871"/>
                      <a:pt x="17855" y="13273"/>
                      <a:pt x="17838" y="13473"/>
                    </a:cubicBezTo>
                    <a:cubicBezTo>
                      <a:pt x="17836" y="13498"/>
                      <a:pt x="17825" y="13509"/>
                      <a:pt x="17806" y="13509"/>
                    </a:cubicBezTo>
                    <a:cubicBezTo>
                      <a:pt x="17678" y="13509"/>
                      <a:pt x="17215" y="12977"/>
                      <a:pt x="17215" y="12977"/>
                    </a:cubicBezTo>
                    <a:lnTo>
                      <a:pt x="15336" y="14289"/>
                    </a:lnTo>
                    <a:lnTo>
                      <a:pt x="14802" y="12191"/>
                    </a:lnTo>
                    <a:lnTo>
                      <a:pt x="16339" y="10731"/>
                    </a:lnTo>
                    <a:close/>
                    <a:moveTo>
                      <a:pt x="9750" y="12019"/>
                    </a:moveTo>
                    <a:cubicBezTo>
                      <a:pt x="9750" y="12019"/>
                      <a:pt x="12256" y="13631"/>
                      <a:pt x="13465" y="13631"/>
                    </a:cubicBezTo>
                    <a:cubicBezTo>
                      <a:pt x="13468" y="13631"/>
                      <a:pt x="13470" y="13631"/>
                      <a:pt x="13473" y="13631"/>
                    </a:cubicBezTo>
                    <a:cubicBezTo>
                      <a:pt x="13476" y="13631"/>
                      <a:pt x="13478" y="13631"/>
                      <a:pt x="13481" y="13631"/>
                    </a:cubicBezTo>
                    <a:cubicBezTo>
                      <a:pt x="14673" y="13631"/>
                      <a:pt x="13337" y="15266"/>
                      <a:pt x="13337" y="15266"/>
                    </a:cubicBezTo>
                    <a:lnTo>
                      <a:pt x="10443" y="15284"/>
                    </a:lnTo>
                    <a:lnTo>
                      <a:pt x="9750" y="12019"/>
                    </a:lnTo>
                    <a:close/>
                    <a:moveTo>
                      <a:pt x="8902" y="13428"/>
                    </a:moveTo>
                    <a:lnTo>
                      <a:pt x="9622" y="13824"/>
                    </a:lnTo>
                    <a:cubicBezTo>
                      <a:pt x="9622" y="13824"/>
                      <a:pt x="9811" y="15274"/>
                      <a:pt x="9976" y="15422"/>
                    </a:cubicBezTo>
                    <a:cubicBezTo>
                      <a:pt x="10000" y="15443"/>
                      <a:pt x="9999" y="15453"/>
                      <a:pt x="9980" y="15453"/>
                    </a:cubicBezTo>
                    <a:cubicBezTo>
                      <a:pt x="9864" y="15453"/>
                      <a:pt x="9078" y="15120"/>
                      <a:pt x="8854" y="15079"/>
                    </a:cubicBezTo>
                    <a:cubicBezTo>
                      <a:pt x="8592" y="15030"/>
                      <a:pt x="8902" y="13428"/>
                      <a:pt x="8902" y="13428"/>
                    </a:cubicBezTo>
                    <a:close/>
                    <a:moveTo>
                      <a:pt x="8826" y="8621"/>
                    </a:moveTo>
                    <a:lnTo>
                      <a:pt x="8085" y="14886"/>
                    </a:lnTo>
                    <a:lnTo>
                      <a:pt x="5744" y="16403"/>
                    </a:lnTo>
                    <a:lnTo>
                      <a:pt x="4336" y="15714"/>
                    </a:lnTo>
                    <a:lnTo>
                      <a:pt x="4491" y="14455"/>
                    </a:lnTo>
                    <a:cubicBezTo>
                      <a:pt x="4491" y="14455"/>
                      <a:pt x="5542" y="12218"/>
                      <a:pt x="6775" y="9608"/>
                    </a:cubicBezTo>
                    <a:lnTo>
                      <a:pt x="8826" y="8621"/>
                    </a:lnTo>
                    <a:close/>
                    <a:moveTo>
                      <a:pt x="14281" y="14746"/>
                    </a:moveTo>
                    <a:lnTo>
                      <a:pt x="14912" y="15142"/>
                    </a:lnTo>
                    <a:cubicBezTo>
                      <a:pt x="14912" y="15142"/>
                      <a:pt x="15701" y="14929"/>
                      <a:pt x="15938" y="14929"/>
                    </a:cubicBezTo>
                    <a:cubicBezTo>
                      <a:pt x="15961" y="14929"/>
                      <a:pt x="15979" y="14931"/>
                      <a:pt x="15991" y="14936"/>
                    </a:cubicBezTo>
                    <a:cubicBezTo>
                      <a:pt x="16119" y="14984"/>
                      <a:pt x="15363" y="16640"/>
                      <a:pt x="15363" y="16640"/>
                    </a:cubicBezTo>
                    <a:lnTo>
                      <a:pt x="14916" y="16693"/>
                    </a:lnTo>
                    <a:lnTo>
                      <a:pt x="13907" y="16049"/>
                    </a:lnTo>
                    <a:lnTo>
                      <a:pt x="14281" y="14746"/>
                    </a:lnTo>
                    <a:close/>
                    <a:moveTo>
                      <a:pt x="13397" y="15801"/>
                    </a:moveTo>
                    <a:lnTo>
                      <a:pt x="13536" y="16251"/>
                    </a:lnTo>
                    <a:lnTo>
                      <a:pt x="13914" y="16638"/>
                    </a:lnTo>
                    <a:cubicBezTo>
                      <a:pt x="13216" y="16960"/>
                      <a:pt x="12521" y="17285"/>
                      <a:pt x="11825" y="17615"/>
                    </a:cubicBezTo>
                    <a:lnTo>
                      <a:pt x="11192" y="17047"/>
                    </a:lnTo>
                    <a:cubicBezTo>
                      <a:pt x="11388" y="16641"/>
                      <a:pt x="11572" y="16229"/>
                      <a:pt x="11743" y="15812"/>
                    </a:cubicBezTo>
                    <a:lnTo>
                      <a:pt x="13397" y="15801"/>
                    </a:lnTo>
                    <a:close/>
                    <a:moveTo>
                      <a:pt x="7986" y="15935"/>
                    </a:moveTo>
                    <a:lnTo>
                      <a:pt x="8485" y="16332"/>
                    </a:lnTo>
                    <a:lnTo>
                      <a:pt x="8163" y="17535"/>
                    </a:lnTo>
                    <a:lnTo>
                      <a:pt x="7783" y="18387"/>
                    </a:lnTo>
                    <a:lnTo>
                      <a:pt x="6500" y="17845"/>
                    </a:lnTo>
                    <a:lnTo>
                      <a:pt x="6136" y="16897"/>
                    </a:lnTo>
                    <a:lnTo>
                      <a:pt x="7986" y="15935"/>
                    </a:lnTo>
                    <a:close/>
                    <a:moveTo>
                      <a:pt x="4248" y="16422"/>
                    </a:moveTo>
                    <a:cubicBezTo>
                      <a:pt x="4588" y="16468"/>
                      <a:pt x="5022" y="16564"/>
                      <a:pt x="4796" y="17055"/>
                    </a:cubicBezTo>
                    <a:cubicBezTo>
                      <a:pt x="4601" y="17478"/>
                      <a:pt x="4246" y="18066"/>
                      <a:pt x="3997" y="18467"/>
                    </a:cubicBezTo>
                    <a:lnTo>
                      <a:pt x="4248" y="16422"/>
                    </a:lnTo>
                    <a:close/>
                    <a:moveTo>
                      <a:pt x="10767" y="17189"/>
                    </a:moveTo>
                    <a:lnTo>
                      <a:pt x="12124" y="18271"/>
                    </a:lnTo>
                    <a:lnTo>
                      <a:pt x="9162" y="19106"/>
                    </a:lnTo>
                    <a:lnTo>
                      <a:pt x="8837" y="17201"/>
                    </a:lnTo>
                    <a:lnTo>
                      <a:pt x="10767" y="17189"/>
                    </a:lnTo>
                    <a:close/>
                    <a:moveTo>
                      <a:pt x="6712" y="18494"/>
                    </a:moveTo>
                    <a:lnTo>
                      <a:pt x="6712" y="18494"/>
                    </a:lnTo>
                    <a:cubicBezTo>
                      <a:pt x="6713" y="18494"/>
                      <a:pt x="7484" y="18789"/>
                      <a:pt x="7653" y="18888"/>
                    </a:cubicBezTo>
                    <a:cubicBezTo>
                      <a:pt x="7822" y="18987"/>
                      <a:pt x="7679" y="19638"/>
                      <a:pt x="7679" y="19638"/>
                    </a:cubicBezTo>
                    <a:lnTo>
                      <a:pt x="6724" y="18894"/>
                    </a:lnTo>
                    <a:lnTo>
                      <a:pt x="6712" y="18494"/>
                    </a:lnTo>
                    <a:close/>
                    <a:moveTo>
                      <a:pt x="5291" y="17401"/>
                    </a:moveTo>
                    <a:cubicBezTo>
                      <a:pt x="5293" y="17401"/>
                      <a:pt x="5295" y="17401"/>
                      <a:pt x="5297" y="17402"/>
                    </a:cubicBezTo>
                    <a:cubicBezTo>
                      <a:pt x="5426" y="17451"/>
                      <a:pt x="5768" y="17600"/>
                      <a:pt x="5889" y="17748"/>
                    </a:cubicBezTo>
                    <a:cubicBezTo>
                      <a:pt x="6010" y="17897"/>
                      <a:pt x="6254" y="18147"/>
                      <a:pt x="6104" y="18348"/>
                    </a:cubicBezTo>
                    <a:cubicBezTo>
                      <a:pt x="5955" y="18549"/>
                      <a:pt x="5224" y="19354"/>
                      <a:pt x="5224" y="19354"/>
                    </a:cubicBezTo>
                    <a:cubicBezTo>
                      <a:pt x="5224" y="19354"/>
                      <a:pt x="4942" y="19966"/>
                      <a:pt x="4803" y="19966"/>
                    </a:cubicBezTo>
                    <a:cubicBezTo>
                      <a:pt x="4793" y="19966"/>
                      <a:pt x="4784" y="19963"/>
                      <a:pt x="4776" y="19957"/>
                    </a:cubicBezTo>
                    <a:cubicBezTo>
                      <a:pt x="4652" y="19857"/>
                      <a:pt x="4107" y="18960"/>
                      <a:pt x="4107" y="18960"/>
                    </a:cubicBezTo>
                    <a:cubicBezTo>
                      <a:pt x="4419" y="18860"/>
                      <a:pt x="5146" y="17401"/>
                      <a:pt x="5291" y="17401"/>
                    </a:cubicBezTo>
                    <a:close/>
                    <a:moveTo>
                      <a:pt x="14280" y="17012"/>
                    </a:moveTo>
                    <a:lnTo>
                      <a:pt x="14556" y="17295"/>
                    </a:lnTo>
                    <a:lnTo>
                      <a:pt x="15490" y="17239"/>
                    </a:lnTo>
                    <a:lnTo>
                      <a:pt x="14111" y="19999"/>
                    </a:lnTo>
                    <a:lnTo>
                      <a:pt x="13685" y="19252"/>
                    </a:lnTo>
                    <a:lnTo>
                      <a:pt x="12393" y="19359"/>
                    </a:lnTo>
                    <a:lnTo>
                      <a:pt x="12121" y="19463"/>
                    </a:lnTo>
                    <a:cubicBezTo>
                      <a:pt x="12003" y="19182"/>
                      <a:pt x="11880" y="18903"/>
                      <a:pt x="11765" y="18619"/>
                    </a:cubicBezTo>
                    <a:lnTo>
                      <a:pt x="12602" y="18313"/>
                    </a:lnTo>
                    <a:lnTo>
                      <a:pt x="12219" y="17969"/>
                    </a:lnTo>
                    <a:cubicBezTo>
                      <a:pt x="12904" y="17645"/>
                      <a:pt x="13591" y="17325"/>
                      <a:pt x="14280" y="17012"/>
                    </a:cubicBezTo>
                    <a:close/>
                    <a:moveTo>
                      <a:pt x="11426" y="18743"/>
                    </a:moveTo>
                    <a:cubicBezTo>
                      <a:pt x="11536" y="19030"/>
                      <a:pt x="11660" y="19311"/>
                      <a:pt x="11780" y="19593"/>
                    </a:cubicBezTo>
                    <a:lnTo>
                      <a:pt x="10657" y="20020"/>
                    </a:lnTo>
                    <a:lnTo>
                      <a:pt x="9763" y="20126"/>
                    </a:lnTo>
                    <a:lnTo>
                      <a:pt x="9556" y="19427"/>
                    </a:lnTo>
                    <a:lnTo>
                      <a:pt x="11426" y="18743"/>
                    </a:lnTo>
                    <a:close/>
                    <a:moveTo>
                      <a:pt x="8497" y="17782"/>
                    </a:moveTo>
                    <a:lnTo>
                      <a:pt x="9035" y="19830"/>
                    </a:lnTo>
                    <a:lnTo>
                      <a:pt x="8599" y="20283"/>
                    </a:lnTo>
                    <a:lnTo>
                      <a:pt x="8138" y="19985"/>
                    </a:lnTo>
                    <a:lnTo>
                      <a:pt x="7997" y="18486"/>
                    </a:lnTo>
                    <a:lnTo>
                      <a:pt x="8497" y="17782"/>
                    </a:lnTo>
                    <a:close/>
                    <a:moveTo>
                      <a:pt x="17067" y="13881"/>
                    </a:moveTo>
                    <a:lnTo>
                      <a:pt x="19326" y="14746"/>
                    </a:lnTo>
                    <a:lnTo>
                      <a:pt x="19399" y="18649"/>
                    </a:lnTo>
                    <a:lnTo>
                      <a:pt x="18432" y="20683"/>
                    </a:lnTo>
                    <a:lnTo>
                      <a:pt x="15191" y="19069"/>
                    </a:lnTo>
                    <a:lnTo>
                      <a:pt x="17067" y="13881"/>
                    </a:lnTo>
                    <a:close/>
                    <a:moveTo>
                      <a:pt x="4069" y="19410"/>
                    </a:moveTo>
                    <a:lnTo>
                      <a:pt x="4430" y="20409"/>
                    </a:lnTo>
                    <a:lnTo>
                      <a:pt x="3711" y="20779"/>
                    </a:lnTo>
                    <a:lnTo>
                      <a:pt x="3711" y="20779"/>
                    </a:lnTo>
                    <a:lnTo>
                      <a:pt x="3863" y="19554"/>
                    </a:lnTo>
                    <a:lnTo>
                      <a:pt x="4069" y="19410"/>
                    </a:lnTo>
                    <a:close/>
                    <a:moveTo>
                      <a:pt x="17521" y="21527"/>
                    </a:moveTo>
                    <a:cubicBezTo>
                      <a:pt x="17595" y="21527"/>
                      <a:pt x="17652" y="21534"/>
                      <a:pt x="17683" y="21552"/>
                    </a:cubicBezTo>
                    <a:cubicBezTo>
                      <a:pt x="17746" y="21588"/>
                      <a:pt x="17800" y="21707"/>
                      <a:pt x="17846" y="21844"/>
                    </a:cubicBezTo>
                    <a:lnTo>
                      <a:pt x="17482" y="22538"/>
                    </a:lnTo>
                    <a:lnTo>
                      <a:pt x="16994" y="22724"/>
                    </a:lnTo>
                    <a:lnTo>
                      <a:pt x="16516" y="21677"/>
                    </a:lnTo>
                    <a:cubicBezTo>
                      <a:pt x="16516" y="21677"/>
                      <a:pt x="17186" y="21527"/>
                      <a:pt x="17521" y="21527"/>
                    </a:cubicBezTo>
                    <a:close/>
                    <a:moveTo>
                      <a:pt x="6291" y="18852"/>
                    </a:moveTo>
                    <a:lnTo>
                      <a:pt x="8061" y="20747"/>
                    </a:lnTo>
                    <a:cubicBezTo>
                      <a:pt x="8061" y="20747"/>
                      <a:pt x="10518" y="20187"/>
                      <a:pt x="11747" y="19907"/>
                    </a:cubicBezTo>
                    <a:cubicBezTo>
                      <a:pt x="11819" y="19891"/>
                      <a:pt x="11882" y="19883"/>
                      <a:pt x="11937" y="19883"/>
                    </a:cubicBezTo>
                    <a:cubicBezTo>
                      <a:pt x="12817" y="19883"/>
                      <a:pt x="11581" y="21912"/>
                      <a:pt x="11453" y="23451"/>
                    </a:cubicBezTo>
                    <a:cubicBezTo>
                      <a:pt x="11408" y="24002"/>
                      <a:pt x="10956" y="24184"/>
                      <a:pt x="10376" y="24184"/>
                    </a:cubicBezTo>
                    <a:cubicBezTo>
                      <a:pt x="9233" y="24184"/>
                      <a:pt x="7595" y="23475"/>
                      <a:pt x="7595" y="23475"/>
                    </a:cubicBezTo>
                    <a:lnTo>
                      <a:pt x="4136" y="21589"/>
                    </a:lnTo>
                    <a:lnTo>
                      <a:pt x="6291" y="18852"/>
                    </a:lnTo>
                    <a:close/>
                    <a:moveTo>
                      <a:pt x="6587" y="23727"/>
                    </a:moveTo>
                    <a:lnTo>
                      <a:pt x="8708" y="26032"/>
                    </a:lnTo>
                    <a:lnTo>
                      <a:pt x="8444" y="26486"/>
                    </a:lnTo>
                    <a:cubicBezTo>
                      <a:pt x="8444" y="26486"/>
                      <a:pt x="6268" y="24912"/>
                      <a:pt x="6058" y="24635"/>
                    </a:cubicBezTo>
                    <a:cubicBezTo>
                      <a:pt x="5849" y="24359"/>
                      <a:pt x="6587" y="23727"/>
                      <a:pt x="6587" y="23727"/>
                    </a:cubicBezTo>
                    <a:close/>
                    <a:moveTo>
                      <a:pt x="14523" y="23308"/>
                    </a:moveTo>
                    <a:lnTo>
                      <a:pt x="15088" y="24302"/>
                    </a:lnTo>
                    <a:lnTo>
                      <a:pt x="15471" y="25365"/>
                    </a:lnTo>
                    <a:lnTo>
                      <a:pt x="13658" y="26640"/>
                    </a:lnTo>
                    <a:lnTo>
                      <a:pt x="12516" y="25515"/>
                    </a:lnTo>
                    <a:lnTo>
                      <a:pt x="12904" y="24383"/>
                    </a:lnTo>
                    <a:lnTo>
                      <a:pt x="14523" y="23308"/>
                    </a:lnTo>
                    <a:close/>
                    <a:moveTo>
                      <a:pt x="15967" y="25426"/>
                    </a:moveTo>
                    <a:lnTo>
                      <a:pt x="14985" y="27301"/>
                    </a:lnTo>
                    <a:cubicBezTo>
                      <a:pt x="14912" y="27045"/>
                      <a:pt x="14841" y="26788"/>
                      <a:pt x="14779" y="26527"/>
                    </a:cubicBezTo>
                    <a:lnTo>
                      <a:pt x="15967" y="25426"/>
                    </a:lnTo>
                    <a:close/>
                    <a:moveTo>
                      <a:pt x="11173" y="24437"/>
                    </a:moveTo>
                    <a:cubicBezTo>
                      <a:pt x="11442" y="24523"/>
                      <a:pt x="11715" y="24600"/>
                      <a:pt x="11983" y="24690"/>
                    </a:cubicBezTo>
                    <a:lnTo>
                      <a:pt x="11525" y="25555"/>
                    </a:lnTo>
                    <a:lnTo>
                      <a:pt x="12039" y="25467"/>
                    </a:lnTo>
                    <a:lnTo>
                      <a:pt x="12039" y="25467"/>
                    </a:lnTo>
                    <a:cubicBezTo>
                      <a:pt x="11712" y="26221"/>
                      <a:pt x="11380" y="26974"/>
                      <a:pt x="11043" y="27724"/>
                    </a:cubicBezTo>
                    <a:lnTo>
                      <a:pt x="10649" y="27765"/>
                    </a:lnTo>
                    <a:lnTo>
                      <a:pt x="9959" y="28547"/>
                    </a:lnTo>
                    <a:lnTo>
                      <a:pt x="9288" y="25686"/>
                    </a:lnTo>
                    <a:lnTo>
                      <a:pt x="10091" y="25823"/>
                    </a:lnTo>
                    <a:lnTo>
                      <a:pt x="11026" y="24721"/>
                    </a:lnTo>
                    <a:lnTo>
                      <a:pt x="11173" y="24437"/>
                    </a:lnTo>
                    <a:close/>
                    <a:moveTo>
                      <a:pt x="4239" y="24169"/>
                    </a:moveTo>
                    <a:lnTo>
                      <a:pt x="4042" y="28602"/>
                    </a:lnTo>
                    <a:lnTo>
                      <a:pt x="2923" y="29764"/>
                    </a:lnTo>
                    <a:lnTo>
                      <a:pt x="2666" y="29260"/>
                    </a:lnTo>
                    <a:lnTo>
                      <a:pt x="3193" y="24987"/>
                    </a:lnTo>
                    <a:lnTo>
                      <a:pt x="4239" y="24169"/>
                    </a:lnTo>
                    <a:close/>
                    <a:moveTo>
                      <a:pt x="10876" y="28363"/>
                    </a:moveTo>
                    <a:lnTo>
                      <a:pt x="11607" y="29738"/>
                    </a:lnTo>
                    <a:lnTo>
                      <a:pt x="10756" y="30557"/>
                    </a:lnTo>
                    <a:lnTo>
                      <a:pt x="9939" y="29465"/>
                    </a:lnTo>
                    <a:lnTo>
                      <a:pt x="10876" y="28363"/>
                    </a:lnTo>
                    <a:close/>
                    <a:moveTo>
                      <a:pt x="7157" y="26794"/>
                    </a:moveTo>
                    <a:cubicBezTo>
                      <a:pt x="7157" y="26794"/>
                      <a:pt x="7701" y="27782"/>
                      <a:pt x="7654" y="27959"/>
                    </a:cubicBezTo>
                    <a:cubicBezTo>
                      <a:pt x="7616" y="28106"/>
                      <a:pt x="6470" y="30548"/>
                      <a:pt x="6470" y="30548"/>
                    </a:cubicBezTo>
                    <a:lnTo>
                      <a:pt x="4899" y="30628"/>
                    </a:lnTo>
                    <a:cubicBezTo>
                      <a:pt x="4899" y="30628"/>
                      <a:pt x="4547" y="29958"/>
                      <a:pt x="4503" y="29746"/>
                    </a:cubicBezTo>
                    <a:cubicBezTo>
                      <a:pt x="4458" y="29535"/>
                      <a:pt x="5648" y="26875"/>
                      <a:pt x="5648" y="26875"/>
                    </a:cubicBezTo>
                    <a:lnTo>
                      <a:pt x="7157" y="26794"/>
                    </a:lnTo>
                    <a:close/>
                    <a:moveTo>
                      <a:pt x="7227" y="30575"/>
                    </a:moveTo>
                    <a:cubicBezTo>
                      <a:pt x="7260" y="30575"/>
                      <a:pt x="7286" y="30578"/>
                      <a:pt x="7300" y="30586"/>
                    </a:cubicBezTo>
                    <a:cubicBezTo>
                      <a:pt x="7378" y="30630"/>
                      <a:pt x="7430" y="30953"/>
                      <a:pt x="7430" y="30953"/>
                    </a:cubicBezTo>
                    <a:lnTo>
                      <a:pt x="6986" y="31122"/>
                    </a:lnTo>
                    <a:lnTo>
                      <a:pt x="6767" y="30643"/>
                    </a:lnTo>
                    <a:cubicBezTo>
                      <a:pt x="6767" y="30643"/>
                      <a:pt x="7075" y="30575"/>
                      <a:pt x="7227" y="30575"/>
                    </a:cubicBezTo>
                    <a:close/>
                    <a:moveTo>
                      <a:pt x="3528" y="30177"/>
                    </a:moveTo>
                    <a:lnTo>
                      <a:pt x="3829" y="30705"/>
                    </a:lnTo>
                    <a:lnTo>
                      <a:pt x="4032" y="31270"/>
                    </a:lnTo>
                    <a:lnTo>
                      <a:pt x="3068" y="31948"/>
                    </a:lnTo>
                    <a:lnTo>
                      <a:pt x="2460" y="31350"/>
                    </a:lnTo>
                    <a:lnTo>
                      <a:pt x="2668" y="30748"/>
                    </a:lnTo>
                    <a:lnTo>
                      <a:pt x="3528" y="30177"/>
                    </a:lnTo>
                    <a:close/>
                    <a:moveTo>
                      <a:pt x="11906" y="32080"/>
                    </a:moveTo>
                    <a:lnTo>
                      <a:pt x="12286" y="32449"/>
                    </a:lnTo>
                    <a:lnTo>
                      <a:pt x="12020" y="32956"/>
                    </a:lnTo>
                    <a:lnTo>
                      <a:pt x="11021" y="32482"/>
                    </a:lnTo>
                    <a:lnTo>
                      <a:pt x="11906" y="32080"/>
                    </a:lnTo>
                    <a:close/>
                    <a:moveTo>
                      <a:pt x="5001" y="30910"/>
                    </a:moveTo>
                    <a:lnTo>
                      <a:pt x="6418" y="31184"/>
                    </a:lnTo>
                    <a:cubicBezTo>
                      <a:pt x="6418" y="31184"/>
                      <a:pt x="6142" y="32248"/>
                      <a:pt x="6067" y="32389"/>
                    </a:cubicBezTo>
                    <a:cubicBezTo>
                      <a:pt x="6048" y="32425"/>
                      <a:pt x="6007" y="32439"/>
                      <a:pt x="5956" y="32439"/>
                    </a:cubicBezTo>
                    <a:cubicBezTo>
                      <a:pt x="5806" y="32439"/>
                      <a:pt x="5572" y="32322"/>
                      <a:pt x="5572" y="32322"/>
                    </a:cubicBezTo>
                    <a:lnTo>
                      <a:pt x="5236" y="32259"/>
                    </a:lnTo>
                    <a:lnTo>
                      <a:pt x="5024" y="32891"/>
                    </a:lnTo>
                    <a:lnTo>
                      <a:pt x="3925" y="33322"/>
                    </a:lnTo>
                    <a:cubicBezTo>
                      <a:pt x="3925" y="33322"/>
                      <a:pt x="3573" y="32652"/>
                      <a:pt x="3465" y="32441"/>
                    </a:cubicBezTo>
                    <a:cubicBezTo>
                      <a:pt x="3358" y="32229"/>
                      <a:pt x="3905" y="32049"/>
                      <a:pt x="3905" y="32049"/>
                    </a:cubicBezTo>
                    <a:cubicBezTo>
                      <a:pt x="3905" y="32049"/>
                      <a:pt x="4469" y="31656"/>
                      <a:pt x="4669" y="31514"/>
                    </a:cubicBezTo>
                    <a:cubicBezTo>
                      <a:pt x="4869" y="31371"/>
                      <a:pt x="5001" y="30910"/>
                      <a:pt x="5001" y="30910"/>
                    </a:cubicBezTo>
                    <a:close/>
                    <a:moveTo>
                      <a:pt x="7792" y="32585"/>
                    </a:moveTo>
                    <a:cubicBezTo>
                      <a:pt x="7924" y="32585"/>
                      <a:pt x="8222" y="33006"/>
                      <a:pt x="8222" y="33006"/>
                    </a:cubicBezTo>
                    <a:lnTo>
                      <a:pt x="8123" y="33167"/>
                    </a:lnTo>
                    <a:lnTo>
                      <a:pt x="7312" y="33365"/>
                    </a:lnTo>
                    <a:cubicBezTo>
                      <a:pt x="7311" y="33365"/>
                      <a:pt x="7670" y="32817"/>
                      <a:pt x="7742" y="32624"/>
                    </a:cubicBezTo>
                    <a:cubicBezTo>
                      <a:pt x="7752" y="32597"/>
                      <a:pt x="7770" y="32585"/>
                      <a:pt x="7792" y="32585"/>
                    </a:cubicBezTo>
                    <a:close/>
                    <a:moveTo>
                      <a:pt x="2308" y="32175"/>
                    </a:moveTo>
                    <a:lnTo>
                      <a:pt x="2839" y="32833"/>
                    </a:lnTo>
                    <a:lnTo>
                      <a:pt x="3208" y="33291"/>
                    </a:lnTo>
                    <a:cubicBezTo>
                      <a:pt x="3208" y="33291"/>
                      <a:pt x="2426" y="33650"/>
                      <a:pt x="2233" y="33722"/>
                    </a:cubicBezTo>
                    <a:cubicBezTo>
                      <a:pt x="2203" y="33733"/>
                      <a:pt x="2158" y="33764"/>
                      <a:pt x="2106" y="33806"/>
                    </a:cubicBezTo>
                    <a:lnTo>
                      <a:pt x="2308" y="32175"/>
                    </a:lnTo>
                    <a:close/>
                    <a:moveTo>
                      <a:pt x="9344" y="28376"/>
                    </a:moveTo>
                    <a:lnTo>
                      <a:pt x="10911" y="34146"/>
                    </a:lnTo>
                    <a:lnTo>
                      <a:pt x="9579" y="33769"/>
                    </a:lnTo>
                    <a:lnTo>
                      <a:pt x="8311" y="32621"/>
                    </a:lnTo>
                    <a:lnTo>
                      <a:pt x="7479" y="30315"/>
                    </a:lnTo>
                    <a:lnTo>
                      <a:pt x="9344" y="28376"/>
                    </a:lnTo>
                    <a:close/>
                    <a:moveTo>
                      <a:pt x="5994" y="33502"/>
                    </a:moveTo>
                    <a:lnTo>
                      <a:pt x="6898" y="33560"/>
                    </a:lnTo>
                    <a:lnTo>
                      <a:pt x="6646" y="34878"/>
                    </a:lnTo>
                    <a:lnTo>
                      <a:pt x="5974" y="35460"/>
                    </a:lnTo>
                    <a:lnTo>
                      <a:pt x="5994" y="33502"/>
                    </a:lnTo>
                    <a:close/>
                    <a:moveTo>
                      <a:pt x="8034" y="33579"/>
                    </a:moveTo>
                    <a:lnTo>
                      <a:pt x="8743" y="34460"/>
                    </a:lnTo>
                    <a:lnTo>
                      <a:pt x="7823" y="35739"/>
                    </a:lnTo>
                    <a:cubicBezTo>
                      <a:pt x="7823" y="35739"/>
                      <a:pt x="6973" y="34294"/>
                      <a:pt x="7020" y="34116"/>
                    </a:cubicBezTo>
                    <a:cubicBezTo>
                      <a:pt x="7065" y="33939"/>
                      <a:pt x="8034" y="33579"/>
                      <a:pt x="8034" y="33579"/>
                    </a:cubicBezTo>
                    <a:close/>
                    <a:moveTo>
                      <a:pt x="6857" y="35320"/>
                    </a:moveTo>
                    <a:lnTo>
                      <a:pt x="8021" y="36374"/>
                    </a:lnTo>
                    <a:lnTo>
                      <a:pt x="7209" y="37865"/>
                    </a:lnTo>
                    <a:cubicBezTo>
                      <a:pt x="7209" y="37865"/>
                      <a:pt x="6279" y="36633"/>
                      <a:pt x="6136" y="36457"/>
                    </a:cubicBezTo>
                    <a:cubicBezTo>
                      <a:pt x="5995" y="36281"/>
                      <a:pt x="6857" y="35320"/>
                      <a:pt x="6857" y="35320"/>
                    </a:cubicBezTo>
                    <a:close/>
                    <a:moveTo>
                      <a:pt x="1212" y="41058"/>
                    </a:moveTo>
                    <a:lnTo>
                      <a:pt x="1821" y="41328"/>
                    </a:lnTo>
                    <a:lnTo>
                      <a:pt x="1922" y="42000"/>
                    </a:lnTo>
                    <a:lnTo>
                      <a:pt x="1620" y="41860"/>
                    </a:lnTo>
                    <a:lnTo>
                      <a:pt x="1193" y="41216"/>
                    </a:lnTo>
                    <a:lnTo>
                      <a:pt x="1212" y="41058"/>
                    </a:lnTo>
                    <a:close/>
                    <a:moveTo>
                      <a:pt x="5185" y="33176"/>
                    </a:moveTo>
                    <a:lnTo>
                      <a:pt x="5057" y="38488"/>
                    </a:lnTo>
                    <a:lnTo>
                      <a:pt x="3310" y="42571"/>
                    </a:lnTo>
                    <a:lnTo>
                      <a:pt x="1354" y="39918"/>
                    </a:lnTo>
                    <a:lnTo>
                      <a:pt x="2008" y="34603"/>
                    </a:lnTo>
                    <a:lnTo>
                      <a:pt x="5185" y="33176"/>
                    </a:lnTo>
                    <a:close/>
                    <a:moveTo>
                      <a:pt x="9514" y="37336"/>
                    </a:moveTo>
                    <a:lnTo>
                      <a:pt x="9563" y="37643"/>
                    </a:lnTo>
                    <a:lnTo>
                      <a:pt x="6669" y="43163"/>
                    </a:lnTo>
                    <a:lnTo>
                      <a:pt x="6994" y="41011"/>
                    </a:lnTo>
                    <a:lnTo>
                      <a:pt x="7031" y="38507"/>
                    </a:lnTo>
                    <a:lnTo>
                      <a:pt x="9514" y="37336"/>
                    </a:lnTo>
                    <a:close/>
                    <a:moveTo>
                      <a:pt x="1135" y="41687"/>
                    </a:moveTo>
                    <a:cubicBezTo>
                      <a:pt x="1346" y="41917"/>
                      <a:pt x="1557" y="42639"/>
                      <a:pt x="1557" y="42639"/>
                    </a:cubicBezTo>
                    <a:cubicBezTo>
                      <a:pt x="1557" y="42639"/>
                      <a:pt x="1248" y="42938"/>
                      <a:pt x="946" y="43222"/>
                    </a:cubicBezTo>
                    <a:lnTo>
                      <a:pt x="1135" y="41687"/>
                    </a:lnTo>
                    <a:close/>
                    <a:moveTo>
                      <a:pt x="2394" y="42205"/>
                    </a:moveTo>
                    <a:cubicBezTo>
                      <a:pt x="2681" y="42205"/>
                      <a:pt x="3405" y="42981"/>
                      <a:pt x="3405" y="42981"/>
                    </a:cubicBezTo>
                    <a:lnTo>
                      <a:pt x="3233" y="43548"/>
                    </a:lnTo>
                    <a:cubicBezTo>
                      <a:pt x="3233" y="43548"/>
                      <a:pt x="2878" y="43527"/>
                      <a:pt x="2481" y="43527"/>
                    </a:cubicBezTo>
                    <a:cubicBezTo>
                      <a:pt x="2040" y="43527"/>
                      <a:pt x="1548" y="43553"/>
                      <a:pt x="1440" y="43666"/>
                    </a:cubicBezTo>
                    <a:cubicBezTo>
                      <a:pt x="1426" y="43681"/>
                      <a:pt x="1417" y="43688"/>
                      <a:pt x="1412" y="43688"/>
                    </a:cubicBezTo>
                    <a:cubicBezTo>
                      <a:pt x="1359" y="43688"/>
                      <a:pt x="2144" y="42476"/>
                      <a:pt x="2309" y="42245"/>
                    </a:cubicBezTo>
                    <a:cubicBezTo>
                      <a:pt x="2329" y="42218"/>
                      <a:pt x="2358" y="42205"/>
                      <a:pt x="2394" y="42205"/>
                    </a:cubicBezTo>
                    <a:close/>
                    <a:moveTo>
                      <a:pt x="4731" y="44512"/>
                    </a:moveTo>
                    <a:lnTo>
                      <a:pt x="4731" y="44512"/>
                    </a:lnTo>
                    <a:cubicBezTo>
                      <a:pt x="4731" y="44512"/>
                      <a:pt x="3527" y="48835"/>
                      <a:pt x="3082" y="49737"/>
                    </a:cubicBezTo>
                    <a:lnTo>
                      <a:pt x="212" y="49182"/>
                    </a:lnTo>
                    <a:lnTo>
                      <a:pt x="774" y="44618"/>
                    </a:lnTo>
                    <a:lnTo>
                      <a:pt x="4731" y="44512"/>
                    </a:lnTo>
                    <a:close/>
                    <a:moveTo>
                      <a:pt x="10521" y="0"/>
                    </a:moveTo>
                    <a:cubicBezTo>
                      <a:pt x="10288" y="0"/>
                      <a:pt x="10118" y="77"/>
                      <a:pt x="10028" y="249"/>
                    </a:cubicBezTo>
                    <a:cubicBezTo>
                      <a:pt x="9137" y="1946"/>
                      <a:pt x="3793" y="13201"/>
                      <a:pt x="3793" y="13201"/>
                    </a:cubicBezTo>
                    <a:lnTo>
                      <a:pt x="0" y="49994"/>
                    </a:lnTo>
                    <a:lnTo>
                      <a:pt x="2888" y="50620"/>
                    </a:lnTo>
                    <a:lnTo>
                      <a:pt x="20209" y="18187"/>
                    </a:lnTo>
                    <a:lnTo>
                      <a:pt x="19643" y="6097"/>
                    </a:lnTo>
                    <a:cubicBezTo>
                      <a:pt x="19643" y="6097"/>
                      <a:pt x="12593" y="0"/>
                      <a:pt x="10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4" name="Google Shape;50754;p34"/>
              <p:cNvSpPr/>
              <p:nvPr/>
            </p:nvSpPr>
            <p:spPr>
              <a:xfrm>
                <a:off x="7003527" y="4417709"/>
                <a:ext cx="118336" cy="238307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5828" extrusionOk="0">
                    <a:moveTo>
                      <a:pt x="2845" y="1"/>
                    </a:moveTo>
                    <a:lnTo>
                      <a:pt x="362" y="1172"/>
                    </a:lnTo>
                    <a:lnTo>
                      <a:pt x="325" y="3676"/>
                    </a:lnTo>
                    <a:lnTo>
                      <a:pt x="0" y="5828"/>
                    </a:lnTo>
                    <a:lnTo>
                      <a:pt x="2894" y="308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5" name="Google Shape;50755;p34"/>
              <p:cNvSpPr/>
              <p:nvPr/>
            </p:nvSpPr>
            <p:spPr>
              <a:xfrm>
                <a:off x="7242570" y="3844104"/>
                <a:ext cx="120912" cy="136286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3333" extrusionOk="0">
                    <a:moveTo>
                      <a:pt x="2008" y="1"/>
                    </a:moveTo>
                    <a:lnTo>
                      <a:pt x="389" y="1076"/>
                    </a:lnTo>
                    <a:lnTo>
                      <a:pt x="1" y="2208"/>
                    </a:lnTo>
                    <a:lnTo>
                      <a:pt x="1143" y="3333"/>
                    </a:lnTo>
                    <a:lnTo>
                      <a:pt x="2956" y="2058"/>
                    </a:lnTo>
                    <a:lnTo>
                      <a:pt x="2573" y="995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6" name="Google Shape;50756;p34"/>
              <p:cNvSpPr/>
              <p:nvPr/>
            </p:nvSpPr>
            <p:spPr>
              <a:xfrm>
                <a:off x="7335104" y="3930709"/>
                <a:ext cx="48659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877" extrusionOk="0">
                    <a:moveTo>
                      <a:pt x="1190" y="1"/>
                    </a:moveTo>
                    <a:lnTo>
                      <a:pt x="1" y="1102"/>
                    </a:lnTo>
                    <a:cubicBezTo>
                      <a:pt x="63" y="1363"/>
                      <a:pt x="134" y="1620"/>
                      <a:pt x="207" y="1876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7" name="Google Shape;50757;p34"/>
              <p:cNvSpPr/>
              <p:nvPr/>
            </p:nvSpPr>
            <p:spPr>
              <a:xfrm>
                <a:off x="7110577" y="3890309"/>
                <a:ext cx="112611" cy="16809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4111" extrusionOk="0">
                    <a:moveTo>
                      <a:pt x="1886" y="0"/>
                    </a:moveTo>
                    <a:lnTo>
                      <a:pt x="1739" y="284"/>
                    </a:lnTo>
                    <a:lnTo>
                      <a:pt x="804" y="1386"/>
                    </a:lnTo>
                    <a:lnTo>
                      <a:pt x="1" y="1249"/>
                    </a:lnTo>
                    <a:lnTo>
                      <a:pt x="672" y="4110"/>
                    </a:lnTo>
                    <a:lnTo>
                      <a:pt x="1362" y="3328"/>
                    </a:lnTo>
                    <a:lnTo>
                      <a:pt x="1756" y="3287"/>
                    </a:lnTo>
                    <a:cubicBezTo>
                      <a:pt x="2093" y="2537"/>
                      <a:pt x="2426" y="1784"/>
                      <a:pt x="2753" y="1030"/>
                    </a:cubicBezTo>
                    <a:lnTo>
                      <a:pt x="2753" y="1030"/>
                    </a:lnTo>
                    <a:lnTo>
                      <a:pt x="2238" y="1118"/>
                    </a:lnTo>
                    <a:lnTo>
                      <a:pt x="2696" y="253"/>
                    </a:lnTo>
                    <a:cubicBezTo>
                      <a:pt x="2428" y="163"/>
                      <a:pt x="2155" y="86"/>
                      <a:pt x="1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8" name="Google Shape;50758;p34"/>
              <p:cNvSpPr/>
              <p:nvPr/>
            </p:nvSpPr>
            <p:spPr>
              <a:xfrm>
                <a:off x="7406171" y="3771278"/>
                <a:ext cx="54384" cy="4898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98" extrusionOk="0">
                    <a:moveTo>
                      <a:pt x="1005" y="1"/>
                    </a:moveTo>
                    <a:cubicBezTo>
                      <a:pt x="670" y="1"/>
                      <a:pt x="0" y="151"/>
                      <a:pt x="0" y="151"/>
                    </a:cubicBezTo>
                    <a:lnTo>
                      <a:pt x="478" y="1198"/>
                    </a:lnTo>
                    <a:lnTo>
                      <a:pt x="966" y="1012"/>
                    </a:lnTo>
                    <a:lnTo>
                      <a:pt x="1330" y="318"/>
                    </a:lnTo>
                    <a:cubicBezTo>
                      <a:pt x="1284" y="181"/>
                      <a:pt x="1230" y="62"/>
                      <a:pt x="1167" y="26"/>
                    </a:cubicBezTo>
                    <a:cubicBezTo>
                      <a:pt x="1136" y="8"/>
                      <a:pt x="1079" y="1"/>
                      <a:pt x="10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59" name="Google Shape;50759;p34"/>
              <p:cNvSpPr/>
              <p:nvPr/>
            </p:nvSpPr>
            <p:spPr>
              <a:xfrm>
                <a:off x="7181480" y="4202832"/>
                <a:ext cx="51726" cy="3582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876" extrusionOk="0">
                    <a:moveTo>
                      <a:pt x="885" y="0"/>
                    </a:moveTo>
                    <a:lnTo>
                      <a:pt x="0" y="402"/>
                    </a:lnTo>
                    <a:lnTo>
                      <a:pt x="999" y="876"/>
                    </a:lnTo>
                    <a:lnTo>
                      <a:pt x="1265" y="369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0" name="Google Shape;50760;p34"/>
              <p:cNvSpPr/>
              <p:nvPr/>
            </p:nvSpPr>
            <p:spPr>
              <a:xfrm>
                <a:off x="6908090" y="3243593"/>
                <a:ext cx="183678" cy="318206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782" extrusionOk="0">
                    <a:moveTo>
                      <a:pt x="4491" y="0"/>
                    </a:moveTo>
                    <a:lnTo>
                      <a:pt x="2440" y="987"/>
                    </a:lnTo>
                    <a:cubicBezTo>
                      <a:pt x="1207" y="3597"/>
                      <a:pt x="157" y="5834"/>
                      <a:pt x="157" y="5834"/>
                    </a:cubicBezTo>
                    <a:lnTo>
                      <a:pt x="1" y="7093"/>
                    </a:lnTo>
                    <a:lnTo>
                      <a:pt x="1409" y="7781"/>
                    </a:lnTo>
                    <a:lnTo>
                      <a:pt x="3750" y="6265"/>
                    </a:lnTo>
                    <a:lnTo>
                      <a:pt x="4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1" name="Google Shape;50761;p34"/>
              <p:cNvSpPr/>
              <p:nvPr/>
            </p:nvSpPr>
            <p:spPr>
              <a:xfrm>
                <a:off x="7083998" y="3002669"/>
                <a:ext cx="213773" cy="25629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268" extrusionOk="0">
                    <a:moveTo>
                      <a:pt x="3110" y="1"/>
                    </a:moveTo>
                    <a:cubicBezTo>
                      <a:pt x="2716" y="147"/>
                      <a:pt x="1682" y="751"/>
                      <a:pt x="792" y="1290"/>
                    </a:cubicBezTo>
                    <a:cubicBezTo>
                      <a:pt x="549" y="1797"/>
                      <a:pt x="282" y="2358"/>
                      <a:pt x="1" y="2948"/>
                    </a:cubicBezTo>
                    <a:lnTo>
                      <a:pt x="3073" y="6267"/>
                    </a:lnTo>
                    <a:lnTo>
                      <a:pt x="5228" y="3529"/>
                    </a:lnTo>
                    <a:lnTo>
                      <a:pt x="31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2" name="Google Shape;50762;p34"/>
              <p:cNvSpPr/>
              <p:nvPr/>
            </p:nvSpPr>
            <p:spPr>
              <a:xfrm>
                <a:off x="7129468" y="3382537"/>
                <a:ext cx="201342" cy="133506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3265" extrusionOk="0">
                    <a:moveTo>
                      <a:pt x="1" y="0"/>
                    </a:moveTo>
                    <a:lnTo>
                      <a:pt x="694" y="3265"/>
                    </a:lnTo>
                    <a:lnTo>
                      <a:pt x="3588" y="3247"/>
                    </a:lnTo>
                    <a:cubicBezTo>
                      <a:pt x="3588" y="3247"/>
                      <a:pt x="4924" y="1612"/>
                      <a:pt x="3732" y="1612"/>
                    </a:cubicBezTo>
                    <a:cubicBezTo>
                      <a:pt x="3729" y="1612"/>
                      <a:pt x="3727" y="1612"/>
                      <a:pt x="3724" y="1612"/>
                    </a:cubicBezTo>
                    <a:cubicBezTo>
                      <a:pt x="3721" y="1612"/>
                      <a:pt x="3719" y="1612"/>
                      <a:pt x="3716" y="1612"/>
                    </a:cubicBezTo>
                    <a:cubicBezTo>
                      <a:pt x="2507" y="161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3" name="Google Shape;50763;p34"/>
              <p:cNvSpPr/>
              <p:nvPr/>
            </p:nvSpPr>
            <p:spPr>
              <a:xfrm>
                <a:off x="6899953" y="3661898"/>
                <a:ext cx="354966" cy="21810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5334" extrusionOk="0">
                    <a:moveTo>
                      <a:pt x="2155" y="1"/>
                    </a:moveTo>
                    <a:lnTo>
                      <a:pt x="0" y="2738"/>
                    </a:lnTo>
                    <a:lnTo>
                      <a:pt x="3459" y="4624"/>
                    </a:lnTo>
                    <a:cubicBezTo>
                      <a:pt x="3459" y="4624"/>
                      <a:pt x="5097" y="5333"/>
                      <a:pt x="6240" y="5333"/>
                    </a:cubicBezTo>
                    <a:cubicBezTo>
                      <a:pt x="6820" y="5333"/>
                      <a:pt x="7272" y="5151"/>
                      <a:pt x="7317" y="4600"/>
                    </a:cubicBezTo>
                    <a:cubicBezTo>
                      <a:pt x="7445" y="3061"/>
                      <a:pt x="8681" y="1032"/>
                      <a:pt x="7801" y="1032"/>
                    </a:cubicBezTo>
                    <a:cubicBezTo>
                      <a:pt x="7746" y="1032"/>
                      <a:pt x="7683" y="1040"/>
                      <a:pt x="7611" y="1056"/>
                    </a:cubicBezTo>
                    <a:cubicBezTo>
                      <a:pt x="6382" y="1336"/>
                      <a:pt x="3925" y="1896"/>
                      <a:pt x="3925" y="1896"/>
                    </a:cubicBezTo>
                    <a:lnTo>
                      <a:pt x="21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4" name="Google Shape;50764;p34"/>
              <p:cNvSpPr/>
              <p:nvPr/>
            </p:nvSpPr>
            <p:spPr>
              <a:xfrm>
                <a:off x="7092217" y="3593939"/>
                <a:ext cx="134365" cy="784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918" extrusionOk="0">
                    <a:moveTo>
                      <a:pt x="1930" y="0"/>
                    </a:moveTo>
                    <a:lnTo>
                      <a:pt x="0" y="12"/>
                    </a:lnTo>
                    <a:lnTo>
                      <a:pt x="324" y="1917"/>
                    </a:lnTo>
                    <a:lnTo>
                      <a:pt x="3286" y="1082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5" name="Google Shape;50765;p34"/>
              <p:cNvSpPr/>
              <p:nvPr/>
            </p:nvSpPr>
            <p:spPr>
              <a:xfrm>
                <a:off x="7351951" y="3458674"/>
                <a:ext cx="172106" cy="278216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6804" extrusionOk="0">
                    <a:moveTo>
                      <a:pt x="1877" y="0"/>
                    </a:moveTo>
                    <a:lnTo>
                      <a:pt x="1" y="5188"/>
                    </a:lnTo>
                    <a:lnTo>
                      <a:pt x="3242" y="6803"/>
                    </a:lnTo>
                    <a:lnTo>
                      <a:pt x="4209" y="4768"/>
                    </a:lnTo>
                    <a:lnTo>
                      <a:pt x="4136" y="864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6" name="Google Shape;50766;p34"/>
              <p:cNvSpPr/>
              <p:nvPr/>
            </p:nvSpPr>
            <p:spPr>
              <a:xfrm>
                <a:off x="7445098" y="3161527"/>
                <a:ext cx="72784" cy="15460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781" extrusionOk="0">
                    <a:moveTo>
                      <a:pt x="1077" y="1"/>
                    </a:moveTo>
                    <a:lnTo>
                      <a:pt x="0" y="2153"/>
                    </a:lnTo>
                    <a:lnTo>
                      <a:pt x="1070" y="3781"/>
                    </a:lnTo>
                    <a:lnTo>
                      <a:pt x="1779" y="3777"/>
                    </a:lnTo>
                    <a:lnTo>
                      <a:pt x="1720" y="572"/>
                    </a:lnTo>
                    <a:cubicBezTo>
                      <a:pt x="1720" y="572"/>
                      <a:pt x="1479" y="352"/>
                      <a:pt x="10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7" name="Google Shape;50767;p34"/>
              <p:cNvSpPr/>
              <p:nvPr/>
            </p:nvSpPr>
            <p:spPr>
              <a:xfrm>
                <a:off x="7296054" y="3049734"/>
                <a:ext cx="110771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286" extrusionOk="0">
                    <a:moveTo>
                      <a:pt x="1396" y="1"/>
                    </a:moveTo>
                    <a:lnTo>
                      <a:pt x="0" y="394"/>
                    </a:lnTo>
                    <a:lnTo>
                      <a:pt x="2495" y="2286"/>
                    </a:lnTo>
                    <a:lnTo>
                      <a:pt x="2709" y="1035"/>
                    </a:lnTo>
                    <a:cubicBezTo>
                      <a:pt x="2290" y="694"/>
                      <a:pt x="1846" y="343"/>
                      <a:pt x="1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8" name="Google Shape;50768;p34"/>
              <p:cNvSpPr/>
              <p:nvPr/>
            </p:nvSpPr>
            <p:spPr>
              <a:xfrm>
                <a:off x="7116383" y="3298754"/>
                <a:ext cx="9224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391" extrusionOk="0">
                    <a:moveTo>
                      <a:pt x="557" y="0"/>
                    </a:moveTo>
                    <a:cubicBezTo>
                      <a:pt x="557" y="0"/>
                      <a:pt x="1" y="1257"/>
                      <a:pt x="323" y="1257"/>
                    </a:cubicBezTo>
                    <a:cubicBezTo>
                      <a:pt x="335" y="1257"/>
                      <a:pt x="349" y="1255"/>
                      <a:pt x="364" y="1251"/>
                    </a:cubicBezTo>
                    <a:cubicBezTo>
                      <a:pt x="435" y="1234"/>
                      <a:pt x="539" y="1226"/>
                      <a:pt x="662" y="1226"/>
                    </a:cubicBezTo>
                    <a:cubicBezTo>
                      <a:pt x="1244" y="1226"/>
                      <a:pt x="2256" y="1391"/>
                      <a:pt x="2256" y="1391"/>
                    </a:cubicBezTo>
                    <a:cubicBezTo>
                      <a:pt x="2256" y="1391"/>
                      <a:pt x="2183" y="141"/>
                      <a:pt x="1965" y="91"/>
                    </a:cubicBezTo>
                    <a:cubicBezTo>
                      <a:pt x="1748" y="43"/>
                      <a:pt x="557" y="0"/>
                      <a:pt x="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69" name="Google Shape;50769;p34"/>
              <p:cNvSpPr/>
              <p:nvPr/>
            </p:nvSpPr>
            <p:spPr>
              <a:xfrm>
                <a:off x="7336085" y="3329830"/>
                <a:ext cx="138617" cy="145568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3560" extrusionOk="0">
                    <a:moveTo>
                      <a:pt x="1537" y="1"/>
                    </a:moveTo>
                    <a:lnTo>
                      <a:pt x="0" y="1461"/>
                    </a:lnTo>
                    <a:lnTo>
                      <a:pt x="534" y="3559"/>
                    </a:lnTo>
                    <a:lnTo>
                      <a:pt x="2413" y="2247"/>
                    </a:lnTo>
                    <a:cubicBezTo>
                      <a:pt x="2413" y="2247"/>
                      <a:pt x="2877" y="2779"/>
                      <a:pt x="3005" y="2779"/>
                    </a:cubicBezTo>
                    <a:cubicBezTo>
                      <a:pt x="3023" y="2779"/>
                      <a:pt x="3034" y="2768"/>
                      <a:pt x="3036" y="2743"/>
                    </a:cubicBezTo>
                    <a:cubicBezTo>
                      <a:pt x="3053" y="2543"/>
                      <a:pt x="3390" y="1141"/>
                      <a:pt x="3390" y="1141"/>
                    </a:cubicBezTo>
                    <a:lnTo>
                      <a:pt x="2120" y="448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0" name="Google Shape;50770;p34"/>
              <p:cNvSpPr/>
              <p:nvPr/>
            </p:nvSpPr>
            <p:spPr>
              <a:xfrm>
                <a:off x="7299448" y="3494003"/>
                <a:ext cx="90530" cy="7965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1948" extrusionOk="0">
                    <a:moveTo>
                      <a:pt x="375" y="1"/>
                    </a:moveTo>
                    <a:lnTo>
                      <a:pt x="1" y="1304"/>
                    </a:lnTo>
                    <a:lnTo>
                      <a:pt x="1010" y="1948"/>
                    </a:lnTo>
                    <a:lnTo>
                      <a:pt x="1457" y="1895"/>
                    </a:lnTo>
                    <a:cubicBezTo>
                      <a:pt x="1457" y="1895"/>
                      <a:pt x="2213" y="239"/>
                      <a:pt x="2085" y="191"/>
                    </a:cubicBezTo>
                    <a:cubicBezTo>
                      <a:pt x="2073" y="186"/>
                      <a:pt x="2055" y="184"/>
                      <a:pt x="2032" y="184"/>
                    </a:cubicBezTo>
                    <a:cubicBezTo>
                      <a:pt x="1795" y="184"/>
                      <a:pt x="1006" y="397"/>
                      <a:pt x="1006" y="397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1" name="Google Shape;50771;p34"/>
              <p:cNvSpPr/>
              <p:nvPr/>
            </p:nvSpPr>
            <p:spPr>
              <a:xfrm>
                <a:off x="7082158" y="3440110"/>
                <a:ext cx="57573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026" extrusionOk="0">
                    <a:moveTo>
                      <a:pt x="310" y="1"/>
                    </a:moveTo>
                    <a:cubicBezTo>
                      <a:pt x="310" y="1"/>
                      <a:pt x="0" y="1603"/>
                      <a:pt x="262" y="1652"/>
                    </a:cubicBezTo>
                    <a:cubicBezTo>
                      <a:pt x="486" y="1693"/>
                      <a:pt x="1272" y="2026"/>
                      <a:pt x="1388" y="2026"/>
                    </a:cubicBezTo>
                    <a:cubicBezTo>
                      <a:pt x="1407" y="2026"/>
                      <a:pt x="1408" y="2016"/>
                      <a:pt x="1384" y="1995"/>
                    </a:cubicBezTo>
                    <a:cubicBezTo>
                      <a:pt x="1219" y="1847"/>
                      <a:pt x="1030" y="397"/>
                      <a:pt x="1030" y="397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2" name="Google Shape;50772;p34"/>
              <p:cNvSpPr/>
              <p:nvPr/>
            </p:nvSpPr>
            <p:spPr>
              <a:xfrm>
                <a:off x="7185651" y="3361520"/>
                <a:ext cx="87832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551" extrusionOk="0">
                    <a:moveTo>
                      <a:pt x="1346" y="1"/>
                    </a:moveTo>
                    <a:cubicBezTo>
                      <a:pt x="1346" y="1"/>
                      <a:pt x="0" y="759"/>
                      <a:pt x="217" y="808"/>
                    </a:cubicBezTo>
                    <a:cubicBezTo>
                      <a:pt x="434" y="856"/>
                      <a:pt x="1439" y="1551"/>
                      <a:pt x="1439" y="1551"/>
                    </a:cubicBezTo>
                    <a:lnTo>
                      <a:pt x="2148" y="1546"/>
                    </a:lnTo>
                    <a:lnTo>
                      <a:pt x="1984" y="8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3" name="Google Shape;50773;p34"/>
              <p:cNvSpPr/>
              <p:nvPr/>
            </p:nvSpPr>
            <p:spPr>
              <a:xfrm>
                <a:off x="7098392" y="3215011"/>
                <a:ext cx="80840" cy="7172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754" extrusionOk="0">
                    <a:moveTo>
                      <a:pt x="502" y="1"/>
                    </a:moveTo>
                    <a:lnTo>
                      <a:pt x="35" y="304"/>
                    </a:lnTo>
                    <a:cubicBezTo>
                      <a:pt x="35" y="304"/>
                      <a:pt x="0" y="1754"/>
                      <a:pt x="256" y="1754"/>
                    </a:cubicBezTo>
                    <a:cubicBezTo>
                      <a:pt x="260" y="1754"/>
                      <a:pt x="264" y="1753"/>
                      <a:pt x="269" y="1753"/>
                    </a:cubicBezTo>
                    <a:cubicBezTo>
                      <a:pt x="537" y="1701"/>
                      <a:pt x="1977" y="1343"/>
                      <a:pt x="1721" y="1343"/>
                    </a:cubicBezTo>
                    <a:cubicBezTo>
                      <a:pt x="1720" y="1343"/>
                      <a:pt x="1720" y="1343"/>
                      <a:pt x="1719" y="1343"/>
                    </a:cubicBezTo>
                    <a:cubicBezTo>
                      <a:pt x="1719" y="1343"/>
                      <a:pt x="1719" y="1343"/>
                      <a:pt x="1719" y="1343"/>
                    </a:cubicBezTo>
                    <a:cubicBezTo>
                      <a:pt x="1452" y="1343"/>
                      <a:pt x="50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4" name="Google Shape;50774;p34"/>
              <p:cNvSpPr/>
              <p:nvPr/>
            </p:nvSpPr>
            <p:spPr>
              <a:xfrm>
                <a:off x="6981733" y="3542663"/>
                <a:ext cx="96051" cy="100262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52" extrusionOk="0">
                    <a:moveTo>
                      <a:pt x="1850" y="0"/>
                    </a:moveTo>
                    <a:lnTo>
                      <a:pt x="0" y="962"/>
                    </a:lnTo>
                    <a:lnTo>
                      <a:pt x="364" y="1910"/>
                    </a:lnTo>
                    <a:lnTo>
                      <a:pt x="1647" y="2452"/>
                    </a:lnTo>
                    <a:lnTo>
                      <a:pt x="2027" y="1600"/>
                    </a:lnTo>
                    <a:lnTo>
                      <a:pt x="2349" y="397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5" name="Google Shape;50775;p34"/>
              <p:cNvSpPr/>
              <p:nvPr/>
            </p:nvSpPr>
            <p:spPr>
              <a:xfrm>
                <a:off x="7098351" y="3307095"/>
                <a:ext cx="19014" cy="6137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501" extrusionOk="0">
                    <a:moveTo>
                      <a:pt x="361" y="0"/>
                    </a:moveTo>
                    <a:lnTo>
                      <a:pt x="1" y="602"/>
                    </a:lnTo>
                    <a:lnTo>
                      <a:pt x="281" y="1501"/>
                    </a:lnTo>
                    <a:lnTo>
                      <a:pt x="465" y="3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6" name="Google Shape;50776;p34"/>
              <p:cNvSpPr/>
              <p:nvPr/>
            </p:nvSpPr>
            <p:spPr>
              <a:xfrm>
                <a:off x="6894228" y="3562535"/>
                <a:ext cx="41994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047" extrusionOk="0">
                    <a:moveTo>
                      <a:pt x="252" y="1"/>
                    </a:moveTo>
                    <a:lnTo>
                      <a:pt x="1" y="2046"/>
                    </a:lnTo>
                    <a:cubicBezTo>
                      <a:pt x="250" y="1645"/>
                      <a:pt x="605" y="1058"/>
                      <a:pt x="800" y="634"/>
                    </a:cubicBezTo>
                    <a:cubicBezTo>
                      <a:pt x="1026" y="143"/>
                      <a:pt x="592" y="47"/>
                      <a:pt x="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7" name="Google Shape;50777;p34"/>
              <p:cNvSpPr/>
              <p:nvPr/>
            </p:nvSpPr>
            <p:spPr>
              <a:xfrm>
                <a:off x="6898767" y="3602566"/>
                <a:ext cx="87791" cy="10496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567" extrusionOk="0">
                    <a:moveTo>
                      <a:pt x="1184" y="1"/>
                    </a:moveTo>
                    <a:cubicBezTo>
                      <a:pt x="1039" y="1"/>
                      <a:pt x="313" y="1460"/>
                      <a:pt x="0" y="1560"/>
                    </a:cubicBezTo>
                    <a:cubicBezTo>
                      <a:pt x="0" y="1560"/>
                      <a:pt x="545" y="2457"/>
                      <a:pt x="669" y="2557"/>
                    </a:cubicBezTo>
                    <a:cubicBezTo>
                      <a:pt x="677" y="2563"/>
                      <a:pt x="686" y="2566"/>
                      <a:pt x="696" y="2566"/>
                    </a:cubicBezTo>
                    <a:cubicBezTo>
                      <a:pt x="835" y="2566"/>
                      <a:pt x="1117" y="1954"/>
                      <a:pt x="1117" y="1954"/>
                    </a:cubicBezTo>
                    <a:cubicBezTo>
                      <a:pt x="1117" y="1954"/>
                      <a:pt x="1848" y="1149"/>
                      <a:pt x="1997" y="948"/>
                    </a:cubicBezTo>
                    <a:cubicBezTo>
                      <a:pt x="2147" y="747"/>
                      <a:pt x="1903" y="497"/>
                      <a:pt x="1782" y="349"/>
                    </a:cubicBezTo>
                    <a:cubicBezTo>
                      <a:pt x="1661" y="200"/>
                      <a:pt x="1319" y="51"/>
                      <a:pt x="1190" y="2"/>
                    </a:cubicBezTo>
                    <a:cubicBezTo>
                      <a:pt x="1188" y="1"/>
                      <a:pt x="1186" y="1"/>
                      <a:pt x="11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8" name="Google Shape;50778;p34"/>
              <p:cNvSpPr/>
              <p:nvPr/>
            </p:nvSpPr>
            <p:spPr>
              <a:xfrm>
                <a:off x="6882574" y="3684755"/>
                <a:ext cx="29359" cy="5593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68" extrusionOk="0">
                    <a:moveTo>
                      <a:pt x="358" y="0"/>
                    </a:moveTo>
                    <a:lnTo>
                      <a:pt x="152" y="144"/>
                    </a:lnTo>
                    <a:lnTo>
                      <a:pt x="0" y="1368"/>
                    </a:lnTo>
                    <a:lnTo>
                      <a:pt x="718" y="999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79" name="Google Shape;50779;p34"/>
              <p:cNvSpPr/>
              <p:nvPr/>
            </p:nvSpPr>
            <p:spPr>
              <a:xfrm>
                <a:off x="7005285" y="3647300"/>
                <a:ext cx="45388" cy="4681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45" extrusionOk="0">
                    <a:moveTo>
                      <a:pt x="0" y="0"/>
                    </a:moveTo>
                    <a:lnTo>
                      <a:pt x="11" y="400"/>
                    </a:lnTo>
                    <a:lnTo>
                      <a:pt x="967" y="1144"/>
                    </a:lnTo>
                    <a:cubicBezTo>
                      <a:pt x="967" y="1144"/>
                      <a:pt x="1109" y="493"/>
                      <a:pt x="941" y="394"/>
                    </a:cubicBezTo>
                    <a:cubicBezTo>
                      <a:pt x="772" y="295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0" name="Google Shape;50780;p34"/>
              <p:cNvSpPr/>
              <p:nvPr/>
            </p:nvSpPr>
            <p:spPr>
              <a:xfrm>
                <a:off x="7188472" y="3537183"/>
                <a:ext cx="111303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1815" extrusionOk="0">
                    <a:moveTo>
                      <a:pt x="2205" y="0"/>
                    </a:moveTo>
                    <a:lnTo>
                      <a:pt x="551" y="11"/>
                    </a:lnTo>
                    <a:cubicBezTo>
                      <a:pt x="380" y="428"/>
                      <a:pt x="196" y="840"/>
                      <a:pt x="0" y="1246"/>
                    </a:cubicBezTo>
                    <a:lnTo>
                      <a:pt x="633" y="1814"/>
                    </a:lnTo>
                    <a:cubicBezTo>
                      <a:pt x="1329" y="1484"/>
                      <a:pt x="2024" y="1159"/>
                      <a:pt x="2722" y="837"/>
                    </a:cubicBezTo>
                    <a:lnTo>
                      <a:pt x="2344" y="450"/>
                    </a:lnTo>
                    <a:lnTo>
                      <a:pt x="22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1" name="Google Shape;50781;p34"/>
              <p:cNvSpPr/>
              <p:nvPr/>
            </p:nvSpPr>
            <p:spPr>
              <a:xfrm>
                <a:off x="7121535" y="3657441"/>
                <a:ext cx="90980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384" extrusionOk="0">
                    <a:moveTo>
                      <a:pt x="1871" y="1"/>
                    </a:moveTo>
                    <a:lnTo>
                      <a:pt x="1" y="685"/>
                    </a:lnTo>
                    <a:lnTo>
                      <a:pt x="208" y="1384"/>
                    </a:lnTo>
                    <a:lnTo>
                      <a:pt x="1102" y="1278"/>
                    </a:lnTo>
                    <a:lnTo>
                      <a:pt x="2225" y="851"/>
                    </a:lnTo>
                    <a:cubicBezTo>
                      <a:pt x="2105" y="569"/>
                      <a:pt x="1981" y="288"/>
                      <a:pt x="18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2" name="Google Shape;50782;p34"/>
              <p:cNvSpPr/>
              <p:nvPr/>
            </p:nvSpPr>
            <p:spPr>
              <a:xfrm>
                <a:off x="7211902" y="3586701"/>
                <a:ext cx="152315" cy="122138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987" extrusionOk="0">
                    <a:moveTo>
                      <a:pt x="2515" y="0"/>
                    </a:moveTo>
                    <a:cubicBezTo>
                      <a:pt x="1826" y="313"/>
                      <a:pt x="1139" y="633"/>
                      <a:pt x="454" y="957"/>
                    </a:cubicBezTo>
                    <a:lnTo>
                      <a:pt x="837" y="1301"/>
                    </a:lnTo>
                    <a:lnTo>
                      <a:pt x="0" y="1607"/>
                    </a:lnTo>
                    <a:cubicBezTo>
                      <a:pt x="115" y="1891"/>
                      <a:pt x="239" y="2168"/>
                      <a:pt x="356" y="2451"/>
                    </a:cubicBezTo>
                    <a:lnTo>
                      <a:pt x="629" y="2347"/>
                    </a:lnTo>
                    <a:lnTo>
                      <a:pt x="1921" y="2240"/>
                    </a:lnTo>
                    <a:lnTo>
                      <a:pt x="2346" y="2987"/>
                    </a:lnTo>
                    <a:lnTo>
                      <a:pt x="3725" y="227"/>
                    </a:lnTo>
                    <a:lnTo>
                      <a:pt x="2791" y="283"/>
                    </a:lnTo>
                    <a:lnTo>
                      <a:pt x="25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3" name="Google Shape;50783;p34"/>
              <p:cNvSpPr/>
              <p:nvPr/>
            </p:nvSpPr>
            <p:spPr>
              <a:xfrm>
                <a:off x="7246454" y="3267432"/>
                <a:ext cx="53075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82" extrusionOk="0">
                    <a:moveTo>
                      <a:pt x="24" y="1"/>
                    </a:moveTo>
                    <a:lnTo>
                      <a:pt x="0" y="773"/>
                    </a:lnTo>
                    <a:lnTo>
                      <a:pt x="828" y="1449"/>
                    </a:lnTo>
                    <a:lnTo>
                      <a:pt x="834" y="1857"/>
                    </a:lnTo>
                    <a:lnTo>
                      <a:pt x="1298" y="2081"/>
                    </a:lnTo>
                    <a:lnTo>
                      <a:pt x="736" y="132"/>
                    </a:lnTo>
                    <a:cubicBezTo>
                      <a:pt x="735" y="132"/>
                      <a:pt x="734" y="132"/>
                      <a:pt x="732" y="132"/>
                    </a:cubicBezTo>
                    <a:cubicBezTo>
                      <a:pt x="567" y="132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4" name="Google Shape;50784;p34"/>
              <p:cNvSpPr/>
              <p:nvPr/>
            </p:nvSpPr>
            <p:spPr>
              <a:xfrm>
                <a:off x="7398606" y="3286200"/>
                <a:ext cx="34511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086" extrusionOk="0">
                    <a:moveTo>
                      <a:pt x="1" y="0"/>
                    </a:moveTo>
                    <a:lnTo>
                      <a:pt x="193" y="589"/>
                    </a:lnTo>
                    <a:lnTo>
                      <a:pt x="755" y="1085"/>
                    </a:lnTo>
                    <a:lnTo>
                      <a:pt x="844" y="4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5" name="Google Shape;50785;p34"/>
              <p:cNvSpPr/>
              <p:nvPr/>
            </p:nvSpPr>
            <p:spPr>
              <a:xfrm>
                <a:off x="7400119" y="3115198"/>
                <a:ext cx="62684" cy="12798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3130" extrusionOk="0">
                    <a:moveTo>
                      <a:pt x="851" y="0"/>
                    </a:moveTo>
                    <a:lnTo>
                      <a:pt x="1" y="2775"/>
                    </a:lnTo>
                    <a:cubicBezTo>
                      <a:pt x="1" y="2775"/>
                      <a:pt x="316" y="3129"/>
                      <a:pt x="422" y="3129"/>
                    </a:cubicBezTo>
                    <a:cubicBezTo>
                      <a:pt x="442" y="3129"/>
                      <a:pt x="454" y="3117"/>
                      <a:pt x="456" y="3089"/>
                    </a:cubicBezTo>
                    <a:cubicBezTo>
                      <a:pt x="467" y="2967"/>
                      <a:pt x="1109" y="1520"/>
                      <a:pt x="1532" y="575"/>
                    </a:cubicBezTo>
                    <a:cubicBezTo>
                      <a:pt x="1323" y="397"/>
                      <a:pt x="1094" y="203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6" name="Google Shape;50786;p34"/>
              <p:cNvSpPr/>
              <p:nvPr/>
            </p:nvSpPr>
            <p:spPr>
              <a:xfrm>
                <a:off x="7300184" y="3176820"/>
                <a:ext cx="80962" cy="6280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536" extrusionOk="0">
                    <a:moveTo>
                      <a:pt x="1167" y="1"/>
                    </a:moveTo>
                    <a:lnTo>
                      <a:pt x="0" y="1535"/>
                    </a:lnTo>
                    <a:lnTo>
                      <a:pt x="0" y="1535"/>
                    </a:lnTo>
                    <a:lnTo>
                      <a:pt x="673" y="1238"/>
                    </a:lnTo>
                    <a:lnTo>
                      <a:pt x="1980" y="12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7" name="Google Shape;50787;p34"/>
              <p:cNvSpPr/>
              <p:nvPr/>
            </p:nvSpPr>
            <p:spPr>
              <a:xfrm>
                <a:off x="6786156" y="4247606"/>
                <a:ext cx="156731" cy="384243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9397" extrusionOk="0">
                    <a:moveTo>
                      <a:pt x="3832" y="1"/>
                    </a:moveTo>
                    <a:lnTo>
                      <a:pt x="655" y="1428"/>
                    </a:lnTo>
                    <a:lnTo>
                      <a:pt x="1" y="6743"/>
                    </a:lnTo>
                    <a:lnTo>
                      <a:pt x="1957" y="9396"/>
                    </a:lnTo>
                    <a:lnTo>
                      <a:pt x="3704" y="5313"/>
                    </a:lnTo>
                    <a:lnTo>
                      <a:pt x="38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8" name="Google Shape;50788;p34"/>
              <p:cNvSpPr/>
              <p:nvPr/>
            </p:nvSpPr>
            <p:spPr>
              <a:xfrm>
                <a:off x="6739459" y="4711135"/>
                <a:ext cx="184823" cy="21369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226" extrusionOk="0">
                    <a:moveTo>
                      <a:pt x="4520" y="1"/>
                    </a:moveTo>
                    <a:lnTo>
                      <a:pt x="563" y="106"/>
                    </a:lnTo>
                    <a:lnTo>
                      <a:pt x="1" y="4671"/>
                    </a:lnTo>
                    <a:lnTo>
                      <a:pt x="2871" y="5226"/>
                    </a:lnTo>
                    <a:cubicBezTo>
                      <a:pt x="3316" y="4324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89" name="Google Shape;50789;p34"/>
              <p:cNvSpPr/>
              <p:nvPr/>
            </p:nvSpPr>
            <p:spPr>
              <a:xfrm>
                <a:off x="6839844" y="3879351"/>
                <a:ext cx="64361" cy="22882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5596" extrusionOk="0">
                    <a:moveTo>
                      <a:pt x="1573" y="0"/>
                    </a:moveTo>
                    <a:lnTo>
                      <a:pt x="527" y="818"/>
                    </a:lnTo>
                    <a:lnTo>
                      <a:pt x="0" y="5091"/>
                    </a:lnTo>
                    <a:lnTo>
                      <a:pt x="257" y="5595"/>
                    </a:lnTo>
                    <a:lnTo>
                      <a:pt x="1376" y="4433"/>
                    </a:ln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0" name="Google Shape;50790;p34"/>
              <p:cNvSpPr/>
              <p:nvPr/>
            </p:nvSpPr>
            <p:spPr>
              <a:xfrm>
                <a:off x="7036648" y="4051375"/>
                <a:ext cx="140334" cy="235976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5771" extrusionOk="0">
                    <a:moveTo>
                      <a:pt x="1865" y="0"/>
                    </a:moveTo>
                    <a:lnTo>
                      <a:pt x="0" y="1939"/>
                    </a:lnTo>
                    <a:lnTo>
                      <a:pt x="832" y="4245"/>
                    </a:lnTo>
                    <a:lnTo>
                      <a:pt x="2100" y="5393"/>
                    </a:lnTo>
                    <a:lnTo>
                      <a:pt x="3432" y="5770"/>
                    </a:lnTo>
                    <a:lnTo>
                      <a:pt x="18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1" name="Google Shape;50791;p34"/>
              <p:cNvSpPr/>
              <p:nvPr/>
            </p:nvSpPr>
            <p:spPr>
              <a:xfrm>
                <a:off x="6769513" y="4595621"/>
                <a:ext cx="24984" cy="628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537" extrusionOk="0">
                    <a:moveTo>
                      <a:pt x="189" y="1"/>
                    </a:moveTo>
                    <a:lnTo>
                      <a:pt x="0" y="1536"/>
                    </a:lnTo>
                    <a:cubicBezTo>
                      <a:pt x="302" y="1252"/>
                      <a:pt x="611" y="953"/>
                      <a:pt x="611" y="953"/>
                    </a:cubicBezTo>
                    <a:cubicBezTo>
                      <a:pt x="611" y="953"/>
                      <a:pt x="400" y="231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2" name="Google Shape;50792;p34"/>
              <p:cNvSpPr/>
              <p:nvPr/>
            </p:nvSpPr>
            <p:spPr>
              <a:xfrm>
                <a:off x="6786360" y="4616843"/>
                <a:ext cx="83743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483" extrusionOk="0">
                    <a:moveTo>
                      <a:pt x="1036" y="0"/>
                    </a:moveTo>
                    <a:cubicBezTo>
                      <a:pt x="1000" y="0"/>
                      <a:pt x="971" y="13"/>
                      <a:pt x="951" y="40"/>
                    </a:cubicBezTo>
                    <a:cubicBezTo>
                      <a:pt x="786" y="271"/>
                      <a:pt x="1" y="1483"/>
                      <a:pt x="54" y="1483"/>
                    </a:cubicBezTo>
                    <a:cubicBezTo>
                      <a:pt x="59" y="1483"/>
                      <a:pt x="68" y="1476"/>
                      <a:pt x="82" y="1461"/>
                    </a:cubicBezTo>
                    <a:cubicBezTo>
                      <a:pt x="190" y="1348"/>
                      <a:pt x="682" y="1322"/>
                      <a:pt x="1123" y="1322"/>
                    </a:cubicBezTo>
                    <a:cubicBezTo>
                      <a:pt x="1520" y="1322"/>
                      <a:pt x="1875" y="1343"/>
                      <a:pt x="1875" y="1343"/>
                    </a:cubicBezTo>
                    <a:lnTo>
                      <a:pt x="2047" y="776"/>
                    </a:lnTo>
                    <a:cubicBezTo>
                      <a:pt x="2047" y="776"/>
                      <a:pt x="1323" y="0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3" name="Google Shape;50793;p34"/>
              <p:cNvSpPr/>
              <p:nvPr/>
            </p:nvSpPr>
            <p:spPr>
              <a:xfrm>
                <a:off x="6779572" y="4569942"/>
                <a:ext cx="29891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43" extrusionOk="0">
                    <a:moveTo>
                      <a:pt x="20" y="0"/>
                    </a:moveTo>
                    <a:lnTo>
                      <a:pt x="1" y="158"/>
                    </a:lnTo>
                    <a:lnTo>
                      <a:pt x="428" y="802"/>
                    </a:lnTo>
                    <a:lnTo>
                      <a:pt x="730" y="942"/>
                    </a:lnTo>
                    <a:lnTo>
                      <a:pt x="629" y="27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4" name="Google Shape;50794;p34"/>
              <p:cNvSpPr/>
              <p:nvPr/>
            </p:nvSpPr>
            <p:spPr>
              <a:xfrm>
                <a:off x="6975967" y="4335315"/>
                <a:ext cx="82884" cy="10406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545" extrusionOk="0">
                    <a:moveTo>
                      <a:pt x="862" y="0"/>
                    </a:moveTo>
                    <a:cubicBezTo>
                      <a:pt x="862" y="0"/>
                      <a:pt x="0" y="961"/>
                      <a:pt x="141" y="1137"/>
                    </a:cubicBezTo>
                    <a:cubicBezTo>
                      <a:pt x="284" y="1312"/>
                      <a:pt x="1214" y="2545"/>
                      <a:pt x="1214" y="2545"/>
                    </a:cubicBezTo>
                    <a:lnTo>
                      <a:pt x="2026" y="1054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5" name="Google Shape;50795;p34"/>
              <p:cNvSpPr/>
              <p:nvPr/>
            </p:nvSpPr>
            <p:spPr>
              <a:xfrm>
                <a:off x="7015957" y="4264126"/>
                <a:ext cx="72416" cy="88322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160" extrusionOk="0">
                    <a:moveTo>
                      <a:pt x="1061" y="0"/>
                    </a:moveTo>
                    <a:cubicBezTo>
                      <a:pt x="1061" y="0"/>
                      <a:pt x="92" y="360"/>
                      <a:pt x="47" y="537"/>
                    </a:cubicBezTo>
                    <a:cubicBezTo>
                      <a:pt x="0" y="715"/>
                      <a:pt x="850" y="2160"/>
                      <a:pt x="850" y="2160"/>
                    </a:cubicBezTo>
                    <a:lnTo>
                      <a:pt x="1771" y="881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6" name="Google Shape;50796;p34"/>
              <p:cNvSpPr/>
              <p:nvPr/>
            </p:nvSpPr>
            <p:spPr>
              <a:xfrm>
                <a:off x="7137237" y="4050803"/>
                <a:ext cx="68205" cy="89754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195" extrusionOk="0">
                    <a:moveTo>
                      <a:pt x="937" y="1"/>
                    </a:moveTo>
                    <a:lnTo>
                      <a:pt x="0" y="1103"/>
                    </a:lnTo>
                    <a:lnTo>
                      <a:pt x="817" y="2195"/>
                    </a:lnTo>
                    <a:lnTo>
                      <a:pt x="1668" y="1376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7" name="Google Shape;50797;p34"/>
              <p:cNvSpPr/>
              <p:nvPr/>
            </p:nvSpPr>
            <p:spPr>
              <a:xfrm>
                <a:off x="6913078" y="3986687"/>
                <a:ext cx="132647" cy="156772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834" extrusionOk="0">
                    <a:moveTo>
                      <a:pt x="2700" y="0"/>
                    </a:moveTo>
                    <a:lnTo>
                      <a:pt x="1191" y="80"/>
                    </a:lnTo>
                    <a:cubicBezTo>
                      <a:pt x="1191" y="80"/>
                      <a:pt x="1" y="2741"/>
                      <a:pt x="46" y="2952"/>
                    </a:cubicBezTo>
                    <a:cubicBezTo>
                      <a:pt x="90" y="3164"/>
                      <a:pt x="442" y="3834"/>
                      <a:pt x="442" y="3834"/>
                    </a:cubicBezTo>
                    <a:lnTo>
                      <a:pt x="2013" y="3754"/>
                    </a:lnTo>
                    <a:cubicBezTo>
                      <a:pt x="2013" y="3754"/>
                      <a:pt x="3159" y="1312"/>
                      <a:pt x="3197" y="1165"/>
                    </a:cubicBezTo>
                    <a:cubicBezTo>
                      <a:pt x="3244" y="988"/>
                      <a:pt x="2700" y="0"/>
                      <a:pt x="2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8" name="Google Shape;50798;p34"/>
              <p:cNvSpPr/>
              <p:nvPr/>
            </p:nvSpPr>
            <p:spPr>
              <a:xfrm>
                <a:off x="6868099" y="4154990"/>
                <a:ext cx="125164" cy="9862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412" extrusionOk="0">
                    <a:moveTo>
                      <a:pt x="1644" y="0"/>
                    </a:moveTo>
                    <a:cubicBezTo>
                      <a:pt x="1644" y="0"/>
                      <a:pt x="1512" y="461"/>
                      <a:pt x="1312" y="604"/>
                    </a:cubicBezTo>
                    <a:cubicBezTo>
                      <a:pt x="1113" y="746"/>
                      <a:pt x="548" y="1139"/>
                      <a:pt x="548" y="1139"/>
                    </a:cubicBezTo>
                    <a:cubicBezTo>
                      <a:pt x="548" y="1139"/>
                      <a:pt x="1" y="1319"/>
                      <a:pt x="108" y="1531"/>
                    </a:cubicBezTo>
                    <a:cubicBezTo>
                      <a:pt x="216" y="1742"/>
                      <a:pt x="568" y="2412"/>
                      <a:pt x="568" y="2412"/>
                    </a:cubicBezTo>
                    <a:lnTo>
                      <a:pt x="1667" y="1981"/>
                    </a:lnTo>
                    <a:lnTo>
                      <a:pt x="1879" y="1349"/>
                    </a:lnTo>
                    <a:lnTo>
                      <a:pt x="2216" y="1412"/>
                    </a:lnTo>
                    <a:cubicBezTo>
                      <a:pt x="2216" y="1412"/>
                      <a:pt x="2450" y="1529"/>
                      <a:pt x="2600" y="1529"/>
                    </a:cubicBezTo>
                    <a:cubicBezTo>
                      <a:pt x="2650" y="1529"/>
                      <a:pt x="2691" y="1515"/>
                      <a:pt x="2710" y="1479"/>
                    </a:cubicBezTo>
                    <a:cubicBezTo>
                      <a:pt x="2785" y="1338"/>
                      <a:pt x="3061" y="274"/>
                      <a:pt x="3061" y="274"/>
                    </a:cubicBezTo>
                    <a:lnTo>
                      <a:pt x="1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99" name="Google Shape;50799;p34"/>
              <p:cNvSpPr/>
              <p:nvPr/>
            </p:nvSpPr>
            <p:spPr>
              <a:xfrm>
                <a:off x="6831421" y="4124977"/>
                <a:ext cx="64279" cy="72498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73" extrusionOk="0">
                    <a:moveTo>
                      <a:pt x="1068" y="1"/>
                    </a:moveTo>
                    <a:lnTo>
                      <a:pt x="208" y="572"/>
                    </a:lnTo>
                    <a:lnTo>
                      <a:pt x="0" y="1174"/>
                    </a:lnTo>
                    <a:lnTo>
                      <a:pt x="608" y="1772"/>
                    </a:lnTo>
                    <a:lnTo>
                      <a:pt x="1572" y="1094"/>
                    </a:lnTo>
                    <a:lnTo>
                      <a:pt x="1369" y="529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0" name="Google Shape;50800;p34"/>
              <p:cNvSpPr/>
              <p:nvPr/>
            </p:nvSpPr>
            <p:spPr>
              <a:xfrm>
                <a:off x="6969956" y="3861277"/>
                <a:ext cx="116945" cy="112856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2760" extrusionOk="0">
                    <a:moveTo>
                      <a:pt x="739" y="0"/>
                    </a:moveTo>
                    <a:cubicBezTo>
                      <a:pt x="739" y="0"/>
                      <a:pt x="1" y="632"/>
                      <a:pt x="210" y="908"/>
                    </a:cubicBezTo>
                    <a:cubicBezTo>
                      <a:pt x="420" y="1185"/>
                      <a:pt x="2596" y="2759"/>
                      <a:pt x="2596" y="2759"/>
                    </a:cubicBezTo>
                    <a:lnTo>
                      <a:pt x="2860" y="2305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1" name="Google Shape;50801;p34"/>
              <p:cNvSpPr/>
              <p:nvPr/>
            </p:nvSpPr>
            <p:spPr>
              <a:xfrm>
                <a:off x="6816905" y="4206675"/>
                <a:ext cx="45102" cy="66773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633" extrusionOk="0">
                    <a:moveTo>
                      <a:pt x="203" y="1"/>
                    </a:moveTo>
                    <a:lnTo>
                      <a:pt x="1" y="1632"/>
                    </a:lnTo>
                    <a:cubicBezTo>
                      <a:pt x="53" y="1590"/>
                      <a:pt x="98" y="1559"/>
                      <a:pt x="128" y="1548"/>
                    </a:cubicBezTo>
                    <a:cubicBezTo>
                      <a:pt x="321" y="1476"/>
                      <a:pt x="1103" y="1117"/>
                      <a:pt x="1103" y="1117"/>
                    </a:cubicBezTo>
                    <a:lnTo>
                      <a:pt x="734" y="65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2" name="Google Shape;50802;p34"/>
              <p:cNvSpPr/>
              <p:nvPr/>
            </p:nvSpPr>
            <p:spPr>
              <a:xfrm>
                <a:off x="7057788" y="3618186"/>
                <a:ext cx="42526" cy="1023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502" extrusionOk="0">
                    <a:moveTo>
                      <a:pt x="501" y="0"/>
                    </a:moveTo>
                    <a:lnTo>
                      <a:pt x="1" y="704"/>
                    </a:lnTo>
                    <a:lnTo>
                      <a:pt x="142" y="2203"/>
                    </a:lnTo>
                    <a:lnTo>
                      <a:pt x="603" y="2501"/>
                    </a:lnTo>
                    <a:lnTo>
                      <a:pt x="1039" y="204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3" name="Google Shape;50803;p34"/>
              <p:cNvSpPr/>
              <p:nvPr/>
            </p:nvSpPr>
            <p:spPr>
              <a:xfrm>
                <a:off x="6975067" y="4260977"/>
                <a:ext cx="37823" cy="8010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959" extrusionOk="0">
                    <a:moveTo>
                      <a:pt x="21" y="0"/>
                    </a:moveTo>
                    <a:lnTo>
                      <a:pt x="1" y="1958"/>
                    </a:lnTo>
                    <a:lnTo>
                      <a:pt x="673" y="1376"/>
                    </a:lnTo>
                    <a:lnTo>
                      <a:pt x="925" y="5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4" name="Google Shape;50804;p34"/>
              <p:cNvSpPr/>
              <p:nvPr/>
            </p:nvSpPr>
            <p:spPr>
              <a:xfrm>
                <a:off x="7029819" y="4223440"/>
                <a:ext cx="37251" cy="3197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82" extrusionOk="0">
                    <a:moveTo>
                      <a:pt x="480" y="1"/>
                    </a:moveTo>
                    <a:cubicBezTo>
                      <a:pt x="458" y="1"/>
                      <a:pt x="440" y="13"/>
                      <a:pt x="430" y="40"/>
                    </a:cubicBezTo>
                    <a:cubicBezTo>
                      <a:pt x="358" y="233"/>
                      <a:pt x="0" y="781"/>
                      <a:pt x="0" y="781"/>
                    </a:cubicBezTo>
                    <a:lnTo>
                      <a:pt x="811" y="583"/>
                    </a:lnTo>
                    <a:lnTo>
                      <a:pt x="910" y="422"/>
                    </a:lnTo>
                    <a:cubicBezTo>
                      <a:pt x="910" y="422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5" name="Google Shape;50805;p34"/>
              <p:cNvSpPr/>
              <p:nvPr/>
            </p:nvSpPr>
            <p:spPr>
              <a:xfrm>
                <a:off x="7007534" y="4141251"/>
                <a:ext cx="27110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48" extrusionOk="0">
                    <a:moveTo>
                      <a:pt x="461" y="1"/>
                    </a:moveTo>
                    <a:cubicBezTo>
                      <a:pt x="308" y="1"/>
                      <a:pt x="0" y="69"/>
                      <a:pt x="0" y="69"/>
                    </a:cubicBezTo>
                    <a:lnTo>
                      <a:pt x="219" y="548"/>
                    </a:lnTo>
                    <a:lnTo>
                      <a:pt x="663" y="379"/>
                    </a:lnTo>
                    <a:cubicBezTo>
                      <a:pt x="663" y="379"/>
                      <a:pt x="611" y="56"/>
                      <a:pt x="534" y="12"/>
                    </a:cubicBezTo>
                    <a:cubicBezTo>
                      <a:pt x="520" y="4"/>
                      <a:pt x="494" y="1"/>
                      <a:pt x="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806" name="Google Shape;50806;p34"/>
            <p:cNvGrpSpPr/>
            <p:nvPr/>
          </p:nvGrpSpPr>
          <p:grpSpPr>
            <a:xfrm rot="5400000">
              <a:off x="1016672" y="-449866"/>
              <a:ext cx="777810" cy="1533334"/>
              <a:chOff x="5750207" y="1810644"/>
              <a:chExt cx="777810" cy="1533334"/>
            </a:xfrm>
          </p:grpSpPr>
          <p:sp>
            <p:nvSpPr>
              <p:cNvPr id="50807" name="Google Shape;50807;p34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8" name="Google Shape;50808;p34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09" name="Google Shape;50809;p34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0" name="Google Shape;50810;p34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1" name="Google Shape;50811;p34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2" name="Google Shape;50812;p34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3" name="Google Shape;50813;p34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4" name="Google Shape;50814;p34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5" name="Google Shape;50815;p34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6" name="Google Shape;50816;p34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7" name="Google Shape;50817;p34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8" name="Google Shape;50818;p34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19" name="Google Shape;50819;p34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0" name="Google Shape;50820;p34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1" name="Google Shape;50821;p34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2" name="Google Shape;50822;p34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3" name="Google Shape;50823;p34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4" name="Google Shape;50824;p34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5" name="Google Shape;50825;p34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6" name="Google Shape;50826;p34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7" name="Google Shape;50827;p34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8" name="Google Shape;50828;p34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29" name="Google Shape;50829;p34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0" name="Google Shape;50830;p34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1" name="Google Shape;50831;p34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2" name="Google Shape;50832;p34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3" name="Google Shape;50833;p34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4" name="Google Shape;50834;p34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5" name="Google Shape;50835;p34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6" name="Google Shape;50836;p34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7" name="Google Shape;50837;p34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8" name="Google Shape;50838;p34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39" name="Google Shape;50839;p34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0" name="Google Shape;50840;p34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1" name="Google Shape;50841;p34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2" name="Google Shape;50842;p34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3" name="Google Shape;50843;p34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4" name="Google Shape;50844;p34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5" name="Google Shape;50845;p34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6" name="Google Shape;50846;p34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7" name="Google Shape;50847;p34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8" name="Google Shape;50848;p34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49" name="Google Shape;50849;p34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0" name="Google Shape;50850;p34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1" name="Google Shape;50851;p34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2" name="Google Shape;50852;p34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3" name="Google Shape;50853;p34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4" name="Google Shape;50854;p34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5" name="Google Shape;50855;p34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6" name="Google Shape;50856;p34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7" name="Google Shape;50857;p34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8" name="Google Shape;50858;p34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9" name="Google Shape;50859;p34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0" name="Google Shape;50860;p34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1" name="Google Shape;50861;p34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2" name="Google Shape;50862;p34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3" name="Google Shape;50863;p34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4" name="Google Shape;50864;p34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865" name="Google Shape;50865;p34"/>
            <p:cNvGrpSpPr/>
            <p:nvPr/>
          </p:nvGrpSpPr>
          <p:grpSpPr>
            <a:xfrm>
              <a:off x="7666682" y="-293915"/>
              <a:ext cx="617603" cy="718683"/>
              <a:chOff x="6254095" y="736872"/>
              <a:chExt cx="617603" cy="718683"/>
            </a:xfrm>
          </p:grpSpPr>
          <p:sp>
            <p:nvSpPr>
              <p:cNvPr id="50866" name="Google Shape;50866;p34"/>
              <p:cNvSpPr/>
              <p:nvPr/>
            </p:nvSpPr>
            <p:spPr>
              <a:xfrm>
                <a:off x="6256262" y="736872"/>
                <a:ext cx="615435" cy="718683"/>
              </a:xfrm>
              <a:custGeom>
                <a:avLst/>
                <a:gdLst/>
                <a:ahLst/>
                <a:cxnLst/>
                <a:rect l="l" t="t" r="r" b="b"/>
                <a:pathLst>
                  <a:path w="15051" h="17576" extrusionOk="0">
                    <a:moveTo>
                      <a:pt x="7947" y="3105"/>
                    </a:moveTo>
                    <a:lnTo>
                      <a:pt x="7664" y="3436"/>
                    </a:lnTo>
                    <a:lnTo>
                      <a:pt x="7366" y="3376"/>
                    </a:lnTo>
                    <a:lnTo>
                      <a:pt x="6660" y="3925"/>
                    </a:lnTo>
                    <a:lnTo>
                      <a:pt x="6106" y="3782"/>
                    </a:lnTo>
                    <a:cubicBezTo>
                      <a:pt x="6106" y="3782"/>
                      <a:pt x="6346" y="3365"/>
                      <a:pt x="6388" y="3237"/>
                    </a:cubicBezTo>
                    <a:lnTo>
                      <a:pt x="7947" y="3105"/>
                    </a:lnTo>
                    <a:close/>
                    <a:moveTo>
                      <a:pt x="8633" y="2347"/>
                    </a:moveTo>
                    <a:cubicBezTo>
                      <a:pt x="8785" y="2347"/>
                      <a:pt x="9686" y="3127"/>
                      <a:pt x="9686" y="3127"/>
                    </a:cubicBezTo>
                    <a:lnTo>
                      <a:pt x="9608" y="3490"/>
                    </a:lnTo>
                    <a:lnTo>
                      <a:pt x="8879" y="4188"/>
                    </a:lnTo>
                    <a:lnTo>
                      <a:pt x="8031" y="3682"/>
                    </a:lnTo>
                    <a:lnTo>
                      <a:pt x="8483" y="3245"/>
                    </a:lnTo>
                    <a:cubicBezTo>
                      <a:pt x="8483" y="3245"/>
                      <a:pt x="8546" y="2448"/>
                      <a:pt x="8615" y="2354"/>
                    </a:cubicBezTo>
                    <a:cubicBezTo>
                      <a:pt x="8618" y="2349"/>
                      <a:pt x="8624" y="2347"/>
                      <a:pt x="8633" y="2347"/>
                    </a:cubicBezTo>
                    <a:close/>
                    <a:moveTo>
                      <a:pt x="10154" y="3122"/>
                    </a:moveTo>
                    <a:lnTo>
                      <a:pt x="11795" y="4662"/>
                    </a:lnTo>
                    <a:lnTo>
                      <a:pt x="11143" y="4878"/>
                    </a:lnTo>
                    <a:lnTo>
                      <a:pt x="10884" y="5922"/>
                    </a:lnTo>
                    <a:lnTo>
                      <a:pt x="10888" y="6155"/>
                    </a:lnTo>
                    <a:cubicBezTo>
                      <a:pt x="10653" y="6203"/>
                      <a:pt x="10419" y="6257"/>
                      <a:pt x="10183" y="6302"/>
                    </a:cubicBezTo>
                    <a:lnTo>
                      <a:pt x="10180" y="5588"/>
                    </a:lnTo>
                    <a:lnTo>
                      <a:pt x="9831" y="5838"/>
                    </a:lnTo>
                    <a:cubicBezTo>
                      <a:pt x="9774" y="5241"/>
                      <a:pt x="9723" y="4644"/>
                      <a:pt x="9674" y="4046"/>
                    </a:cubicBezTo>
                    <a:lnTo>
                      <a:pt x="9951" y="3873"/>
                    </a:lnTo>
                    <a:lnTo>
                      <a:pt x="10154" y="3122"/>
                    </a:lnTo>
                    <a:close/>
                    <a:moveTo>
                      <a:pt x="4538" y="6009"/>
                    </a:moveTo>
                    <a:cubicBezTo>
                      <a:pt x="4581" y="6009"/>
                      <a:pt x="4610" y="6011"/>
                      <a:pt x="4610" y="6011"/>
                    </a:cubicBezTo>
                    <a:lnTo>
                      <a:pt x="4757" y="7514"/>
                    </a:lnTo>
                    <a:lnTo>
                      <a:pt x="4543" y="7582"/>
                    </a:lnTo>
                    <a:cubicBezTo>
                      <a:pt x="4543" y="7582"/>
                      <a:pt x="4183" y="6313"/>
                      <a:pt x="4181" y="6147"/>
                    </a:cubicBezTo>
                    <a:cubicBezTo>
                      <a:pt x="4180" y="6025"/>
                      <a:pt x="4416" y="6009"/>
                      <a:pt x="4538" y="6009"/>
                    </a:cubicBezTo>
                    <a:close/>
                    <a:moveTo>
                      <a:pt x="6236" y="4886"/>
                    </a:moveTo>
                    <a:lnTo>
                      <a:pt x="7447" y="5221"/>
                    </a:lnTo>
                    <a:cubicBezTo>
                      <a:pt x="7447" y="5221"/>
                      <a:pt x="7720" y="6079"/>
                      <a:pt x="7655" y="6195"/>
                    </a:cubicBezTo>
                    <a:cubicBezTo>
                      <a:pt x="7601" y="6292"/>
                      <a:pt x="6298" y="7764"/>
                      <a:pt x="6298" y="7764"/>
                    </a:cubicBezTo>
                    <a:lnTo>
                      <a:pt x="5038" y="7412"/>
                    </a:lnTo>
                    <a:cubicBezTo>
                      <a:pt x="5038" y="7412"/>
                      <a:pt x="4867" y="6835"/>
                      <a:pt x="4865" y="6669"/>
                    </a:cubicBezTo>
                    <a:cubicBezTo>
                      <a:pt x="4863" y="6504"/>
                      <a:pt x="6236" y="4886"/>
                      <a:pt x="6236" y="4886"/>
                    </a:cubicBezTo>
                    <a:close/>
                    <a:moveTo>
                      <a:pt x="4022" y="6728"/>
                    </a:moveTo>
                    <a:lnTo>
                      <a:pt x="4175" y="7190"/>
                    </a:lnTo>
                    <a:lnTo>
                      <a:pt x="4246" y="7651"/>
                    </a:lnTo>
                    <a:lnTo>
                      <a:pt x="3371" y="7892"/>
                    </a:lnTo>
                    <a:lnTo>
                      <a:pt x="2986" y="7300"/>
                    </a:lnTo>
                    <a:lnTo>
                      <a:pt x="3247" y="6918"/>
                    </a:lnTo>
                    <a:lnTo>
                      <a:pt x="4022" y="6728"/>
                    </a:lnTo>
                    <a:close/>
                    <a:moveTo>
                      <a:pt x="6519" y="7910"/>
                    </a:moveTo>
                    <a:cubicBezTo>
                      <a:pt x="6519" y="7910"/>
                      <a:pt x="6897" y="7955"/>
                      <a:pt x="6951" y="8008"/>
                    </a:cubicBezTo>
                    <a:cubicBezTo>
                      <a:pt x="7006" y="8060"/>
                      <a:pt x="6996" y="8308"/>
                      <a:pt x="6996" y="8308"/>
                    </a:cubicBezTo>
                    <a:lnTo>
                      <a:pt x="6615" y="8314"/>
                    </a:lnTo>
                    <a:lnTo>
                      <a:pt x="6519" y="7910"/>
                    </a:lnTo>
                    <a:close/>
                    <a:moveTo>
                      <a:pt x="10148" y="7329"/>
                    </a:moveTo>
                    <a:lnTo>
                      <a:pt x="10507" y="8516"/>
                    </a:lnTo>
                    <a:lnTo>
                      <a:pt x="9700" y="8888"/>
                    </a:lnTo>
                    <a:lnTo>
                      <a:pt x="9227" y="7883"/>
                    </a:lnTo>
                    <a:lnTo>
                      <a:pt x="10148" y="7329"/>
                    </a:lnTo>
                    <a:close/>
                    <a:moveTo>
                      <a:pt x="5073" y="7643"/>
                    </a:moveTo>
                    <a:lnTo>
                      <a:pt x="6154" y="8212"/>
                    </a:lnTo>
                    <a:cubicBezTo>
                      <a:pt x="6154" y="8212"/>
                      <a:pt x="5763" y="8911"/>
                      <a:pt x="5682" y="8994"/>
                    </a:cubicBezTo>
                    <a:cubicBezTo>
                      <a:pt x="5670" y="9006"/>
                      <a:pt x="5655" y="9011"/>
                      <a:pt x="5637" y="9011"/>
                    </a:cubicBezTo>
                    <a:cubicBezTo>
                      <a:pt x="5522" y="9011"/>
                      <a:pt x="5299" y="8816"/>
                      <a:pt x="5299" y="8816"/>
                    </a:cubicBezTo>
                    <a:lnTo>
                      <a:pt x="5043" y="8683"/>
                    </a:lnTo>
                    <a:lnTo>
                      <a:pt x="4773" y="9086"/>
                    </a:lnTo>
                    <a:lnTo>
                      <a:pt x="3830" y="9112"/>
                    </a:lnTo>
                    <a:cubicBezTo>
                      <a:pt x="3830" y="9112"/>
                      <a:pt x="3659" y="8535"/>
                      <a:pt x="3607" y="8353"/>
                    </a:cubicBezTo>
                    <a:cubicBezTo>
                      <a:pt x="3563" y="8193"/>
                      <a:pt x="3916" y="8183"/>
                      <a:pt x="4001" y="8183"/>
                    </a:cubicBezTo>
                    <a:cubicBezTo>
                      <a:pt x="4013" y="8183"/>
                      <a:pt x="4019" y="8183"/>
                      <a:pt x="4019" y="8183"/>
                    </a:cubicBezTo>
                    <a:cubicBezTo>
                      <a:pt x="4019" y="8183"/>
                      <a:pt x="4531" y="8046"/>
                      <a:pt x="4712" y="7995"/>
                    </a:cubicBezTo>
                    <a:cubicBezTo>
                      <a:pt x="4893" y="7943"/>
                      <a:pt x="5073" y="7643"/>
                      <a:pt x="5073" y="7643"/>
                    </a:cubicBezTo>
                    <a:close/>
                    <a:moveTo>
                      <a:pt x="6621" y="8637"/>
                    </a:moveTo>
                    <a:lnTo>
                      <a:pt x="6943" y="9428"/>
                    </a:lnTo>
                    <a:lnTo>
                      <a:pt x="6335" y="9864"/>
                    </a:lnTo>
                    <a:lnTo>
                      <a:pt x="5870" y="9603"/>
                    </a:lnTo>
                    <a:lnTo>
                      <a:pt x="6193" y="8856"/>
                    </a:lnTo>
                    <a:lnTo>
                      <a:pt x="6621" y="8637"/>
                    </a:lnTo>
                    <a:close/>
                    <a:moveTo>
                      <a:pt x="7006" y="9582"/>
                    </a:moveTo>
                    <a:cubicBezTo>
                      <a:pt x="7108" y="9582"/>
                      <a:pt x="7294" y="10003"/>
                      <a:pt x="7294" y="10003"/>
                    </a:cubicBezTo>
                    <a:lnTo>
                      <a:pt x="7189" y="10094"/>
                    </a:lnTo>
                    <a:lnTo>
                      <a:pt x="6512" y="10026"/>
                    </a:lnTo>
                    <a:cubicBezTo>
                      <a:pt x="6512" y="10026"/>
                      <a:pt x="6885" y="9722"/>
                      <a:pt x="6974" y="9600"/>
                    </a:cubicBezTo>
                    <a:cubicBezTo>
                      <a:pt x="6983" y="9588"/>
                      <a:pt x="6994" y="9582"/>
                      <a:pt x="7006" y="9582"/>
                    </a:cubicBezTo>
                    <a:close/>
                    <a:moveTo>
                      <a:pt x="5445" y="9780"/>
                    </a:moveTo>
                    <a:lnTo>
                      <a:pt x="6153" y="10060"/>
                    </a:lnTo>
                    <a:lnTo>
                      <a:pt x="5742" y="10949"/>
                    </a:lnTo>
                    <a:lnTo>
                      <a:pt x="5113" y="11195"/>
                    </a:lnTo>
                    <a:lnTo>
                      <a:pt x="5445" y="9780"/>
                    </a:lnTo>
                    <a:close/>
                    <a:moveTo>
                      <a:pt x="8930" y="6939"/>
                    </a:moveTo>
                    <a:lnTo>
                      <a:pt x="9245" y="11530"/>
                    </a:lnTo>
                    <a:lnTo>
                      <a:pt x="9245" y="11530"/>
                    </a:lnTo>
                    <a:lnTo>
                      <a:pt x="8248" y="10909"/>
                    </a:lnTo>
                    <a:lnTo>
                      <a:pt x="7425" y="9746"/>
                    </a:lnTo>
                    <a:lnTo>
                      <a:pt x="7137" y="7857"/>
                    </a:lnTo>
                    <a:lnTo>
                      <a:pt x="8930" y="6939"/>
                    </a:lnTo>
                    <a:close/>
                    <a:moveTo>
                      <a:pt x="7051" y="10369"/>
                    </a:moveTo>
                    <a:lnTo>
                      <a:pt x="7473" y="11192"/>
                    </a:lnTo>
                    <a:lnTo>
                      <a:pt x="6537" y="11880"/>
                    </a:lnTo>
                    <a:cubicBezTo>
                      <a:pt x="6537" y="11880"/>
                      <a:pt x="6095" y="10610"/>
                      <a:pt x="6160" y="10494"/>
                    </a:cubicBezTo>
                    <a:cubicBezTo>
                      <a:pt x="6225" y="10377"/>
                      <a:pt x="7051" y="10369"/>
                      <a:pt x="7051" y="10369"/>
                    </a:cubicBezTo>
                    <a:close/>
                    <a:moveTo>
                      <a:pt x="5837" y="11324"/>
                    </a:moveTo>
                    <a:lnTo>
                      <a:pt x="6592" y="12392"/>
                    </a:lnTo>
                    <a:lnTo>
                      <a:pt x="5708" y="13261"/>
                    </a:lnTo>
                    <a:cubicBezTo>
                      <a:pt x="5708" y="13261"/>
                      <a:pt x="5167" y="12125"/>
                      <a:pt x="5083" y="11960"/>
                    </a:cubicBezTo>
                    <a:cubicBezTo>
                      <a:pt x="4998" y="11796"/>
                      <a:pt x="5837" y="11324"/>
                      <a:pt x="5837" y="11324"/>
                    </a:cubicBezTo>
                    <a:close/>
                    <a:moveTo>
                      <a:pt x="7301" y="13137"/>
                    </a:moveTo>
                    <a:lnTo>
                      <a:pt x="7706" y="13742"/>
                    </a:lnTo>
                    <a:lnTo>
                      <a:pt x="7526" y="14224"/>
                    </a:lnTo>
                    <a:lnTo>
                      <a:pt x="7373" y="13987"/>
                    </a:lnTo>
                    <a:lnTo>
                      <a:pt x="7301" y="13137"/>
                    </a:lnTo>
                    <a:close/>
                    <a:moveTo>
                      <a:pt x="8599" y="0"/>
                    </a:moveTo>
                    <a:lnTo>
                      <a:pt x="7691" y="489"/>
                    </a:lnTo>
                    <a:cubicBezTo>
                      <a:pt x="7851" y="570"/>
                      <a:pt x="7989" y="637"/>
                      <a:pt x="8037" y="652"/>
                    </a:cubicBezTo>
                    <a:cubicBezTo>
                      <a:pt x="8177" y="697"/>
                      <a:pt x="7514" y="1067"/>
                      <a:pt x="7514" y="1067"/>
                    </a:cubicBezTo>
                    <a:lnTo>
                      <a:pt x="7976" y="2770"/>
                    </a:lnTo>
                    <a:lnTo>
                      <a:pt x="6316" y="2856"/>
                    </a:lnTo>
                    <a:lnTo>
                      <a:pt x="5724" y="1548"/>
                    </a:lnTo>
                    <a:lnTo>
                      <a:pt x="4614" y="2146"/>
                    </a:lnTo>
                    <a:cubicBezTo>
                      <a:pt x="4429" y="2452"/>
                      <a:pt x="4239" y="2755"/>
                      <a:pt x="4048" y="3058"/>
                    </a:cubicBezTo>
                    <a:lnTo>
                      <a:pt x="5553" y="2558"/>
                    </a:lnTo>
                    <a:lnTo>
                      <a:pt x="4683" y="5720"/>
                    </a:lnTo>
                    <a:lnTo>
                      <a:pt x="3607" y="6270"/>
                    </a:lnTo>
                    <a:lnTo>
                      <a:pt x="3327" y="5283"/>
                    </a:lnTo>
                    <a:lnTo>
                      <a:pt x="3190" y="4381"/>
                    </a:lnTo>
                    <a:cubicBezTo>
                      <a:pt x="3101" y="4516"/>
                      <a:pt x="3013" y="4650"/>
                      <a:pt x="2924" y="4784"/>
                    </a:cubicBezTo>
                    <a:cubicBezTo>
                      <a:pt x="2966" y="4820"/>
                      <a:pt x="2994" y="4901"/>
                      <a:pt x="2996" y="5050"/>
                    </a:cubicBezTo>
                    <a:cubicBezTo>
                      <a:pt x="3002" y="5712"/>
                      <a:pt x="3223" y="6223"/>
                      <a:pt x="3223" y="6223"/>
                    </a:cubicBezTo>
                    <a:lnTo>
                      <a:pt x="3093" y="6456"/>
                    </a:lnTo>
                    <a:lnTo>
                      <a:pt x="2440" y="7290"/>
                    </a:lnTo>
                    <a:lnTo>
                      <a:pt x="3047" y="8474"/>
                    </a:lnTo>
                    <a:lnTo>
                      <a:pt x="3266" y="8902"/>
                    </a:lnTo>
                    <a:cubicBezTo>
                      <a:pt x="3266" y="8902"/>
                      <a:pt x="2588" y="8958"/>
                      <a:pt x="2423" y="8960"/>
                    </a:cubicBezTo>
                    <a:cubicBezTo>
                      <a:pt x="2321" y="8961"/>
                      <a:pt x="2005" y="9135"/>
                      <a:pt x="1770" y="9135"/>
                    </a:cubicBezTo>
                    <a:cubicBezTo>
                      <a:pt x="1625" y="9135"/>
                      <a:pt x="1510" y="9068"/>
                      <a:pt x="1496" y="8853"/>
                    </a:cubicBezTo>
                    <a:cubicBezTo>
                      <a:pt x="1456" y="8291"/>
                      <a:pt x="1563" y="7281"/>
                      <a:pt x="1563" y="7281"/>
                    </a:cubicBezTo>
                    <a:lnTo>
                      <a:pt x="1548" y="6810"/>
                    </a:lnTo>
                    <a:cubicBezTo>
                      <a:pt x="1421" y="6995"/>
                      <a:pt x="1295" y="7178"/>
                      <a:pt x="1168" y="7363"/>
                    </a:cubicBezTo>
                    <a:cubicBezTo>
                      <a:pt x="1218" y="7385"/>
                      <a:pt x="1249" y="7400"/>
                      <a:pt x="1249" y="7400"/>
                    </a:cubicBezTo>
                    <a:cubicBezTo>
                      <a:pt x="1052" y="7584"/>
                      <a:pt x="1098" y="8808"/>
                      <a:pt x="982" y="8825"/>
                    </a:cubicBezTo>
                    <a:cubicBezTo>
                      <a:pt x="909" y="8836"/>
                      <a:pt x="756" y="8855"/>
                      <a:pt x="615" y="8855"/>
                    </a:cubicBezTo>
                    <a:cubicBezTo>
                      <a:pt x="534" y="8855"/>
                      <a:pt x="458" y="8849"/>
                      <a:pt x="403" y="8831"/>
                    </a:cubicBezTo>
                    <a:cubicBezTo>
                      <a:pt x="348" y="8813"/>
                      <a:pt x="274" y="8793"/>
                      <a:pt x="205" y="8766"/>
                    </a:cubicBezTo>
                    <a:cubicBezTo>
                      <a:pt x="137" y="8866"/>
                      <a:pt x="68" y="8966"/>
                      <a:pt x="0" y="9066"/>
                    </a:cubicBezTo>
                    <a:lnTo>
                      <a:pt x="559" y="9458"/>
                    </a:lnTo>
                    <a:lnTo>
                      <a:pt x="209" y="9914"/>
                    </a:lnTo>
                    <a:lnTo>
                      <a:pt x="440" y="10596"/>
                    </a:lnTo>
                    <a:lnTo>
                      <a:pt x="1048" y="9620"/>
                    </a:lnTo>
                    <a:lnTo>
                      <a:pt x="4854" y="9333"/>
                    </a:lnTo>
                    <a:lnTo>
                      <a:pt x="3899" y="13152"/>
                    </a:lnTo>
                    <a:lnTo>
                      <a:pt x="2069" y="15393"/>
                    </a:lnTo>
                    <a:lnTo>
                      <a:pt x="2585" y="16917"/>
                    </a:lnTo>
                    <a:cubicBezTo>
                      <a:pt x="3187" y="17149"/>
                      <a:pt x="3793" y="17367"/>
                      <a:pt x="4404" y="17576"/>
                    </a:cubicBezTo>
                    <a:lnTo>
                      <a:pt x="5392" y="16550"/>
                    </a:lnTo>
                    <a:lnTo>
                      <a:pt x="5039" y="16285"/>
                    </a:lnTo>
                    <a:lnTo>
                      <a:pt x="4769" y="15806"/>
                    </a:lnTo>
                    <a:lnTo>
                      <a:pt x="5352" y="15705"/>
                    </a:lnTo>
                    <a:cubicBezTo>
                      <a:pt x="5352" y="15705"/>
                      <a:pt x="5679" y="15828"/>
                      <a:pt x="5990" y="15930"/>
                    </a:cubicBezTo>
                    <a:lnTo>
                      <a:pt x="6295" y="15612"/>
                    </a:lnTo>
                    <a:cubicBezTo>
                      <a:pt x="5780" y="15492"/>
                      <a:pt x="5232" y="15395"/>
                      <a:pt x="4808" y="15395"/>
                    </a:cubicBezTo>
                    <a:cubicBezTo>
                      <a:pt x="4691" y="15395"/>
                      <a:pt x="4584" y="15402"/>
                      <a:pt x="4489" y="15419"/>
                    </a:cubicBezTo>
                    <a:cubicBezTo>
                      <a:pt x="4430" y="15429"/>
                      <a:pt x="4378" y="15434"/>
                      <a:pt x="4331" y="15434"/>
                    </a:cubicBezTo>
                    <a:cubicBezTo>
                      <a:pt x="3588" y="15434"/>
                      <a:pt x="4283" y="14227"/>
                      <a:pt x="4283" y="14227"/>
                    </a:cubicBezTo>
                    <a:lnTo>
                      <a:pt x="6665" y="13816"/>
                    </a:lnTo>
                    <a:lnTo>
                      <a:pt x="7152" y="14723"/>
                    </a:lnTo>
                    <a:lnTo>
                      <a:pt x="11526" y="10184"/>
                    </a:lnTo>
                    <a:lnTo>
                      <a:pt x="10919" y="9626"/>
                    </a:lnTo>
                    <a:lnTo>
                      <a:pt x="12164" y="7367"/>
                    </a:lnTo>
                    <a:lnTo>
                      <a:pt x="13469" y="8170"/>
                    </a:lnTo>
                    <a:lnTo>
                      <a:pt x="15051" y="6528"/>
                    </a:lnTo>
                    <a:lnTo>
                      <a:pt x="11782" y="3220"/>
                    </a:lnTo>
                    <a:lnTo>
                      <a:pt x="11402" y="3655"/>
                    </a:lnTo>
                    <a:lnTo>
                      <a:pt x="8131" y="1330"/>
                    </a:lnTo>
                    <a:lnTo>
                      <a:pt x="8891" y="295"/>
                    </a:lnTo>
                    <a:lnTo>
                      <a:pt x="8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7" name="Google Shape;50867;p34"/>
              <p:cNvSpPr/>
              <p:nvPr/>
            </p:nvSpPr>
            <p:spPr>
              <a:xfrm>
                <a:off x="6702740" y="1038068"/>
                <a:ext cx="104270" cy="115269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819" extrusionOk="0">
                    <a:moveTo>
                      <a:pt x="1245" y="1"/>
                    </a:moveTo>
                    <a:lnTo>
                      <a:pt x="0" y="2260"/>
                    </a:lnTo>
                    <a:lnTo>
                      <a:pt x="607" y="2818"/>
                    </a:lnTo>
                    <a:lnTo>
                      <a:pt x="2550" y="804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8" name="Google Shape;50868;p34"/>
              <p:cNvSpPr/>
              <p:nvPr/>
            </p:nvSpPr>
            <p:spPr>
              <a:xfrm>
                <a:off x="6402935" y="1301809"/>
                <a:ext cx="145814" cy="73520"/>
              </a:xfrm>
              <a:custGeom>
                <a:avLst/>
                <a:gdLst/>
                <a:ahLst/>
                <a:cxnLst/>
                <a:rect l="l" t="t" r="r" b="b"/>
                <a:pathLst>
                  <a:path w="3566" h="1798" extrusionOk="0">
                    <a:moveTo>
                      <a:pt x="3078" y="0"/>
                    </a:moveTo>
                    <a:lnTo>
                      <a:pt x="696" y="412"/>
                    </a:lnTo>
                    <a:cubicBezTo>
                      <a:pt x="696" y="412"/>
                      <a:pt x="1" y="1618"/>
                      <a:pt x="744" y="1618"/>
                    </a:cubicBezTo>
                    <a:cubicBezTo>
                      <a:pt x="791" y="1618"/>
                      <a:pt x="843" y="1613"/>
                      <a:pt x="902" y="1603"/>
                    </a:cubicBezTo>
                    <a:cubicBezTo>
                      <a:pt x="997" y="1586"/>
                      <a:pt x="1104" y="1579"/>
                      <a:pt x="1221" y="1579"/>
                    </a:cubicBezTo>
                    <a:cubicBezTo>
                      <a:pt x="1645" y="1579"/>
                      <a:pt x="2193" y="1676"/>
                      <a:pt x="2709" y="1797"/>
                    </a:cubicBezTo>
                    <a:lnTo>
                      <a:pt x="3565" y="907"/>
                    </a:lnTo>
                    <a:lnTo>
                      <a:pt x="30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9" name="Google Shape;50869;p34"/>
              <p:cNvSpPr/>
              <p:nvPr/>
            </p:nvSpPr>
            <p:spPr>
              <a:xfrm>
                <a:off x="6451226" y="1379050"/>
                <a:ext cx="49968" cy="34593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846" extrusionOk="0">
                    <a:moveTo>
                      <a:pt x="583" y="0"/>
                    </a:moveTo>
                    <a:lnTo>
                      <a:pt x="1" y="101"/>
                    </a:lnTo>
                    <a:lnTo>
                      <a:pt x="271" y="580"/>
                    </a:lnTo>
                    <a:lnTo>
                      <a:pt x="624" y="845"/>
                    </a:lnTo>
                    <a:lnTo>
                      <a:pt x="1222" y="225"/>
                    </a:lnTo>
                    <a:cubicBezTo>
                      <a:pt x="911" y="123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0" name="Google Shape;50870;p34"/>
              <p:cNvSpPr/>
              <p:nvPr/>
            </p:nvSpPr>
            <p:spPr>
              <a:xfrm>
                <a:off x="6554759" y="1274044"/>
                <a:ext cx="16601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8" extrusionOk="0">
                    <a:moveTo>
                      <a:pt x="1" y="0"/>
                    </a:moveTo>
                    <a:lnTo>
                      <a:pt x="73" y="850"/>
                    </a:lnTo>
                    <a:lnTo>
                      <a:pt x="226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1" name="Google Shape;50871;p34"/>
              <p:cNvSpPr/>
              <p:nvPr/>
            </p:nvSpPr>
            <p:spPr>
              <a:xfrm>
                <a:off x="6274295" y="1118499"/>
                <a:ext cx="180488" cy="247793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60" extrusionOk="0">
                    <a:moveTo>
                      <a:pt x="4413" y="0"/>
                    </a:moveTo>
                    <a:lnTo>
                      <a:pt x="607" y="287"/>
                    </a:lnTo>
                    <a:lnTo>
                      <a:pt x="0" y="1263"/>
                    </a:lnTo>
                    <a:lnTo>
                      <a:pt x="1628" y="6060"/>
                    </a:lnTo>
                    <a:lnTo>
                      <a:pt x="3458" y="3818"/>
                    </a:ln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2" name="Google Shape;50872;p34"/>
              <p:cNvSpPr/>
              <p:nvPr/>
            </p:nvSpPr>
            <p:spPr>
              <a:xfrm>
                <a:off x="6386660" y="841469"/>
                <a:ext cx="96664" cy="1518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3713" extrusionOk="0">
                    <a:moveTo>
                      <a:pt x="2364" y="0"/>
                    </a:moveTo>
                    <a:lnTo>
                      <a:pt x="859" y="500"/>
                    </a:lnTo>
                    <a:cubicBezTo>
                      <a:pt x="578" y="944"/>
                      <a:pt x="290" y="1384"/>
                      <a:pt x="1" y="1823"/>
                    </a:cubicBezTo>
                    <a:lnTo>
                      <a:pt x="139" y="2724"/>
                    </a:lnTo>
                    <a:lnTo>
                      <a:pt x="419" y="3712"/>
                    </a:lnTo>
                    <a:lnTo>
                      <a:pt x="1494" y="3162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3" name="Google Shape;50873;p34"/>
              <p:cNvSpPr/>
              <p:nvPr/>
            </p:nvSpPr>
            <p:spPr>
              <a:xfrm>
                <a:off x="6548053" y="1020608"/>
                <a:ext cx="86278" cy="18776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2" extrusionOk="0">
                    <a:moveTo>
                      <a:pt x="1794" y="0"/>
                    </a:moveTo>
                    <a:lnTo>
                      <a:pt x="1" y="918"/>
                    </a:lnTo>
                    <a:lnTo>
                      <a:pt x="290" y="2807"/>
                    </a:lnTo>
                    <a:lnTo>
                      <a:pt x="1112" y="3970"/>
                    </a:lnTo>
                    <a:lnTo>
                      <a:pt x="2109" y="4591"/>
                    </a:lnTo>
                    <a:lnTo>
                      <a:pt x="2109" y="4591"/>
                    </a:lnTo>
                    <a:lnTo>
                      <a:pt x="17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4" name="Google Shape;50874;p34"/>
              <p:cNvSpPr/>
              <p:nvPr/>
            </p:nvSpPr>
            <p:spPr>
              <a:xfrm>
                <a:off x="6254095" y="1107581"/>
                <a:ext cx="250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48" extrusionOk="0">
                    <a:moveTo>
                      <a:pt x="54" y="0"/>
                    </a:moveTo>
                    <a:cubicBezTo>
                      <a:pt x="37" y="26"/>
                      <a:pt x="18" y="51"/>
                      <a:pt x="1" y="77"/>
                    </a:cubicBezTo>
                    <a:lnTo>
                      <a:pt x="262" y="847"/>
                    </a:lnTo>
                    <a:lnTo>
                      <a:pt x="612" y="39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5" name="Google Shape;50875;p34"/>
              <p:cNvSpPr/>
              <p:nvPr/>
            </p:nvSpPr>
            <p:spPr>
              <a:xfrm>
                <a:off x="6460630" y="1199911"/>
                <a:ext cx="65179" cy="79204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937" extrusionOk="0">
                    <a:moveTo>
                      <a:pt x="839" y="0"/>
                    </a:moveTo>
                    <a:cubicBezTo>
                      <a:pt x="839" y="0"/>
                      <a:pt x="0" y="472"/>
                      <a:pt x="85" y="636"/>
                    </a:cubicBezTo>
                    <a:cubicBezTo>
                      <a:pt x="169" y="801"/>
                      <a:pt x="710" y="1937"/>
                      <a:pt x="710" y="1937"/>
                    </a:cubicBezTo>
                    <a:lnTo>
                      <a:pt x="1594" y="1068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6" name="Google Shape;50876;p34"/>
              <p:cNvSpPr/>
              <p:nvPr/>
            </p:nvSpPr>
            <p:spPr>
              <a:xfrm>
                <a:off x="6505487" y="1160861"/>
                <a:ext cx="56387" cy="6178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511" extrusionOk="0">
                    <a:moveTo>
                      <a:pt x="956" y="1"/>
                    </a:moveTo>
                    <a:cubicBezTo>
                      <a:pt x="956" y="1"/>
                      <a:pt x="130" y="9"/>
                      <a:pt x="65" y="126"/>
                    </a:cubicBezTo>
                    <a:cubicBezTo>
                      <a:pt x="0" y="242"/>
                      <a:pt x="442" y="1511"/>
                      <a:pt x="442" y="1511"/>
                    </a:cubicBezTo>
                    <a:lnTo>
                      <a:pt x="1379" y="823"/>
                    </a:lnTo>
                    <a:lnTo>
                      <a:pt x="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7" name="Google Shape;50877;p34"/>
              <p:cNvSpPr/>
              <p:nvPr/>
            </p:nvSpPr>
            <p:spPr>
              <a:xfrm>
                <a:off x="6496246" y="1089999"/>
                <a:ext cx="43957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228" extrusionOk="0">
                    <a:moveTo>
                      <a:pt x="752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4" y="792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8" name="Google Shape;50878;p34"/>
              <p:cNvSpPr/>
              <p:nvPr/>
            </p:nvSpPr>
            <p:spPr>
              <a:xfrm>
                <a:off x="6633513" y="1036514"/>
                <a:ext cx="52380" cy="63829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1" extrusionOk="0">
                    <a:moveTo>
                      <a:pt x="922" y="1"/>
                    </a:moveTo>
                    <a:lnTo>
                      <a:pt x="1" y="555"/>
                    </a:lnTo>
                    <a:lnTo>
                      <a:pt x="474" y="1560"/>
                    </a:lnTo>
                    <a:lnTo>
                      <a:pt x="1281" y="1188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9" name="Google Shape;50879;p34"/>
              <p:cNvSpPr/>
              <p:nvPr/>
            </p:nvSpPr>
            <p:spPr>
              <a:xfrm>
                <a:off x="6455110" y="936661"/>
                <a:ext cx="116864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8" extrusionOk="0">
                    <a:moveTo>
                      <a:pt x="1373" y="0"/>
                    </a:moveTo>
                    <a:cubicBezTo>
                      <a:pt x="1373" y="0"/>
                      <a:pt x="0" y="1618"/>
                      <a:pt x="2" y="1783"/>
                    </a:cubicBezTo>
                    <a:cubicBezTo>
                      <a:pt x="4" y="1949"/>
                      <a:pt x="175" y="2526"/>
                      <a:pt x="175" y="2526"/>
                    </a:cubicBezTo>
                    <a:lnTo>
                      <a:pt x="1435" y="2878"/>
                    </a:lnTo>
                    <a:cubicBezTo>
                      <a:pt x="1435" y="2878"/>
                      <a:pt x="2739" y="1406"/>
                      <a:pt x="2792" y="1309"/>
                    </a:cubicBezTo>
                    <a:cubicBezTo>
                      <a:pt x="2857" y="1193"/>
                      <a:pt x="2584" y="335"/>
                      <a:pt x="2584" y="335"/>
                    </a:cubicBezTo>
                    <a:lnTo>
                      <a:pt x="1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0" name="Google Shape;50880;p34"/>
              <p:cNvSpPr/>
              <p:nvPr/>
            </p:nvSpPr>
            <p:spPr>
              <a:xfrm>
                <a:off x="6401912" y="1049395"/>
                <a:ext cx="10598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69" extrusionOk="0">
                    <a:moveTo>
                      <a:pt x="1511" y="0"/>
                    </a:moveTo>
                    <a:cubicBezTo>
                      <a:pt x="1511" y="0"/>
                      <a:pt x="1331" y="300"/>
                      <a:pt x="1150" y="352"/>
                    </a:cubicBezTo>
                    <a:cubicBezTo>
                      <a:pt x="969" y="403"/>
                      <a:pt x="457" y="540"/>
                      <a:pt x="457" y="540"/>
                    </a:cubicBezTo>
                    <a:cubicBezTo>
                      <a:pt x="457" y="540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5" y="710"/>
                    </a:cubicBezTo>
                    <a:cubicBezTo>
                      <a:pt x="97" y="892"/>
                      <a:pt x="268" y="1469"/>
                      <a:pt x="268" y="1469"/>
                    </a:cubicBezTo>
                    <a:lnTo>
                      <a:pt x="1211" y="1443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0" y="1368"/>
                      <a:pt x="2075" y="1368"/>
                    </a:cubicBezTo>
                    <a:cubicBezTo>
                      <a:pt x="2093" y="1368"/>
                      <a:pt x="2108" y="1363"/>
                      <a:pt x="2120" y="1351"/>
                    </a:cubicBezTo>
                    <a:cubicBezTo>
                      <a:pt x="2201" y="1268"/>
                      <a:pt x="2592" y="569"/>
                      <a:pt x="2592" y="569"/>
                    </a:cubicBezTo>
                    <a:lnTo>
                      <a:pt x="1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1" name="Google Shape;50881;p34"/>
              <p:cNvSpPr/>
              <p:nvPr/>
            </p:nvSpPr>
            <p:spPr>
              <a:xfrm>
                <a:off x="6378319" y="1011940"/>
                <a:ext cx="51603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165" extrusionOk="0">
                    <a:moveTo>
                      <a:pt x="1037" y="1"/>
                    </a:moveTo>
                    <a:lnTo>
                      <a:pt x="262" y="191"/>
                    </a:lnTo>
                    <a:lnTo>
                      <a:pt x="1" y="573"/>
                    </a:lnTo>
                    <a:lnTo>
                      <a:pt x="386" y="1164"/>
                    </a:lnTo>
                    <a:lnTo>
                      <a:pt x="1261" y="924"/>
                    </a:lnTo>
                    <a:lnTo>
                      <a:pt x="1190" y="463"/>
                    </a:lnTo>
                    <a:lnTo>
                      <a:pt x="10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2" name="Google Shape;50882;p34"/>
              <p:cNvSpPr/>
              <p:nvPr/>
            </p:nvSpPr>
            <p:spPr>
              <a:xfrm>
                <a:off x="6427141" y="982540"/>
                <a:ext cx="23675" cy="6440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75" extrusionOk="0">
                    <a:moveTo>
                      <a:pt x="359" y="1"/>
                    </a:moveTo>
                    <a:cubicBezTo>
                      <a:pt x="237" y="1"/>
                      <a:pt x="1" y="17"/>
                      <a:pt x="2" y="139"/>
                    </a:cubicBezTo>
                    <a:cubicBezTo>
                      <a:pt x="4" y="305"/>
                      <a:pt x="364" y="1574"/>
                      <a:pt x="364" y="1574"/>
                    </a:cubicBezTo>
                    <a:lnTo>
                      <a:pt x="578" y="1506"/>
                    </a:lnTo>
                    <a:lnTo>
                      <a:pt x="431" y="3"/>
                    </a:lnTo>
                    <a:cubicBezTo>
                      <a:pt x="431" y="3"/>
                      <a:pt x="402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3" name="Google Shape;50883;p34"/>
              <p:cNvSpPr/>
              <p:nvPr/>
            </p:nvSpPr>
            <p:spPr>
              <a:xfrm>
                <a:off x="6315798" y="932490"/>
                <a:ext cx="74052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351" extrusionOk="0">
                    <a:moveTo>
                      <a:pt x="1468" y="0"/>
                    </a:moveTo>
                    <a:cubicBezTo>
                      <a:pt x="1015" y="679"/>
                      <a:pt x="554" y="1353"/>
                      <a:pt x="92" y="2026"/>
                    </a:cubicBezTo>
                    <a:lnTo>
                      <a:pt x="107" y="2497"/>
                    </a:lnTo>
                    <a:cubicBezTo>
                      <a:pt x="107" y="2497"/>
                      <a:pt x="0" y="3507"/>
                      <a:pt x="40" y="4069"/>
                    </a:cubicBezTo>
                    <a:cubicBezTo>
                      <a:pt x="54" y="4284"/>
                      <a:pt x="169" y="4351"/>
                      <a:pt x="314" y="4351"/>
                    </a:cubicBezTo>
                    <a:cubicBezTo>
                      <a:pt x="549" y="4351"/>
                      <a:pt x="865" y="4177"/>
                      <a:pt x="967" y="4176"/>
                    </a:cubicBezTo>
                    <a:cubicBezTo>
                      <a:pt x="1132" y="4174"/>
                      <a:pt x="1810" y="4117"/>
                      <a:pt x="1810" y="4117"/>
                    </a:cubicBezTo>
                    <a:lnTo>
                      <a:pt x="1591" y="3690"/>
                    </a:lnTo>
                    <a:lnTo>
                      <a:pt x="984" y="2505"/>
                    </a:lnTo>
                    <a:lnTo>
                      <a:pt x="1637" y="1672"/>
                    </a:lnTo>
                    <a:lnTo>
                      <a:pt x="1767" y="1439"/>
                    </a:lnTo>
                    <a:cubicBezTo>
                      <a:pt x="1767" y="1439"/>
                      <a:pt x="1546" y="928"/>
                      <a:pt x="1540" y="266"/>
                    </a:cubicBezTo>
                    <a:cubicBezTo>
                      <a:pt x="1538" y="117"/>
                      <a:pt x="1510" y="36"/>
                      <a:pt x="1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4" name="Google Shape;50884;p34"/>
              <p:cNvSpPr/>
              <p:nvPr/>
            </p:nvSpPr>
            <p:spPr>
              <a:xfrm>
                <a:off x="6264645" y="1037905"/>
                <a:ext cx="42730" cy="61049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93" extrusionOk="0">
                    <a:moveTo>
                      <a:pt x="963" y="1"/>
                    </a:moveTo>
                    <a:cubicBezTo>
                      <a:pt x="641" y="468"/>
                      <a:pt x="321" y="936"/>
                      <a:pt x="0" y="1404"/>
                    </a:cubicBezTo>
                    <a:cubicBezTo>
                      <a:pt x="69" y="1431"/>
                      <a:pt x="144" y="1451"/>
                      <a:pt x="198" y="1469"/>
                    </a:cubicBezTo>
                    <a:cubicBezTo>
                      <a:pt x="253" y="1487"/>
                      <a:pt x="330" y="1493"/>
                      <a:pt x="411" y="1493"/>
                    </a:cubicBezTo>
                    <a:cubicBezTo>
                      <a:pt x="551" y="1493"/>
                      <a:pt x="704" y="1474"/>
                      <a:pt x="777" y="1463"/>
                    </a:cubicBezTo>
                    <a:cubicBezTo>
                      <a:pt x="893" y="1446"/>
                      <a:pt x="847" y="222"/>
                      <a:pt x="1044" y="38"/>
                    </a:cubicBezTo>
                    <a:cubicBezTo>
                      <a:pt x="1044" y="38"/>
                      <a:pt x="1013" y="23"/>
                      <a:pt x="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5" name="Google Shape;50885;p34"/>
              <p:cNvSpPr/>
              <p:nvPr/>
            </p:nvSpPr>
            <p:spPr>
              <a:xfrm>
                <a:off x="6465292" y="1136818"/>
                <a:ext cx="42566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5" extrusionOk="0">
                    <a:moveTo>
                      <a:pt x="333" y="1"/>
                    </a:moveTo>
                    <a:lnTo>
                      <a:pt x="1" y="1414"/>
                    </a:lnTo>
                    <a:lnTo>
                      <a:pt x="630" y="1168"/>
                    </a:lnTo>
                    <a:lnTo>
                      <a:pt x="1041" y="27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6" name="Google Shape;50886;p34"/>
              <p:cNvSpPr/>
              <p:nvPr/>
            </p:nvSpPr>
            <p:spPr>
              <a:xfrm>
                <a:off x="6522538" y="1128680"/>
                <a:ext cx="31976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512" extrusionOk="0">
                    <a:moveTo>
                      <a:pt x="494" y="1"/>
                    </a:moveTo>
                    <a:cubicBezTo>
                      <a:pt x="482" y="1"/>
                      <a:pt x="471" y="7"/>
                      <a:pt x="462" y="19"/>
                    </a:cubicBezTo>
                    <a:cubicBezTo>
                      <a:pt x="373" y="140"/>
                      <a:pt x="0" y="444"/>
                      <a:pt x="0" y="444"/>
                    </a:cubicBezTo>
                    <a:lnTo>
                      <a:pt x="677" y="512"/>
                    </a:lnTo>
                    <a:lnTo>
                      <a:pt x="782" y="421"/>
                    </a:lnTo>
                    <a:cubicBezTo>
                      <a:pt x="782" y="421"/>
                      <a:pt x="596" y="1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7" name="Google Shape;50887;p34"/>
              <p:cNvSpPr/>
              <p:nvPr/>
            </p:nvSpPr>
            <p:spPr>
              <a:xfrm>
                <a:off x="6522783" y="1060312"/>
                <a:ext cx="19913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4" extrusionOk="0">
                    <a:moveTo>
                      <a:pt x="1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7" y="150"/>
                      <a:pt x="433" y="98"/>
                    </a:cubicBezTo>
                    <a:cubicBezTo>
                      <a:pt x="379" y="4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8" name="Google Shape;50888;p34"/>
              <p:cNvSpPr/>
              <p:nvPr/>
            </p:nvSpPr>
            <p:spPr>
              <a:xfrm>
                <a:off x="6588739" y="748935"/>
                <a:ext cx="149289" cy="137390"/>
              </a:xfrm>
              <a:custGeom>
                <a:avLst/>
                <a:gdLst/>
                <a:ahLst/>
                <a:cxnLst/>
                <a:rect l="l" t="t" r="r" b="b"/>
                <a:pathLst>
                  <a:path w="3651" h="3360" extrusionOk="0">
                    <a:moveTo>
                      <a:pt x="760" y="0"/>
                    </a:moveTo>
                    <a:lnTo>
                      <a:pt x="0" y="1035"/>
                    </a:lnTo>
                    <a:lnTo>
                      <a:pt x="3272" y="3360"/>
                    </a:lnTo>
                    <a:lnTo>
                      <a:pt x="3651" y="2925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9" name="Google Shape;50889;p34"/>
              <p:cNvSpPr/>
              <p:nvPr/>
            </p:nvSpPr>
            <p:spPr>
              <a:xfrm>
                <a:off x="6490357" y="756827"/>
                <a:ext cx="100303" cy="96868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2369" extrusionOk="0">
                    <a:moveTo>
                      <a:pt x="1966" y="1"/>
                    </a:moveTo>
                    <a:lnTo>
                      <a:pt x="0" y="1060"/>
                    </a:lnTo>
                    <a:lnTo>
                      <a:pt x="591" y="2368"/>
                    </a:lnTo>
                    <a:lnTo>
                      <a:pt x="2251" y="2282"/>
                    </a:lnTo>
                    <a:lnTo>
                      <a:pt x="1789" y="579"/>
                    </a:lnTo>
                    <a:cubicBezTo>
                      <a:pt x="1789" y="579"/>
                      <a:pt x="2453" y="209"/>
                      <a:pt x="2312" y="164"/>
                    </a:cubicBezTo>
                    <a:cubicBezTo>
                      <a:pt x="2264" y="149"/>
                      <a:pt x="2127" y="82"/>
                      <a:pt x="1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0" name="Google Shape;50890;p34"/>
              <p:cNvSpPr/>
              <p:nvPr/>
            </p:nvSpPr>
            <p:spPr>
              <a:xfrm>
                <a:off x="6584650" y="832841"/>
                <a:ext cx="67714" cy="75278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1" extrusionOk="0">
                    <a:moveTo>
                      <a:pt x="601" y="0"/>
                    </a:moveTo>
                    <a:cubicBezTo>
                      <a:pt x="593" y="0"/>
                      <a:pt x="587" y="2"/>
                      <a:pt x="584" y="7"/>
                    </a:cubicBezTo>
                    <a:cubicBezTo>
                      <a:pt x="515" y="101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8" y="1841"/>
                    </a:lnTo>
                    <a:lnTo>
                      <a:pt x="1577" y="1144"/>
                    </a:lnTo>
                    <a:lnTo>
                      <a:pt x="1655" y="780"/>
                    </a:lnTo>
                    <a:cubicBezTo>
                      <a:pt x="1655" y="780"/>
                      <a:pt x="753" y="0"/>
                      <a:pt x="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1" name="Google Shape;50891;p34"/>
              <p:cNvSpPr/>
              <p:nvPr/>
            </p:nvSpPr>
            <p:spPr>
              <a:xfrm>
                <a:off x="6651832" y="864531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0" y="0"/>
                    </a:moveTo>
                    <a:lnTo>
                      <a:pt x="277" y="751"/>
                    </a:lnTo>
                    <a:lnTo>
                      <a:pt x="0" y="924"/>
                    </a:lnTo>
                    <a:cubicBezTo>
                      <a:pt x="49" y="1522"/>
                      <a:pt x="100" y="2119"/>
                      <a:pt x="157" y="2716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5"/>
                      <a:pt x="979" y="3081"/>
                      <a:pt x="1214" y="3033"/>
                    </a:cubicBezTo>
                    <a:lnTo>
                      <a:pt x="1210" y="2800"/>
                    </a:lnTo>
                    <a:lnTo>
                      <a:pt x="1469" y="1756"/>
                    </a:lnTo>
                    <a:lnTo>
                      <a:pt x="2122" y="1540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2" name="Google Shape;50892;p34"/>
              <p:cNvSpPr/>
              <p:nvPr/>
            </p:nvSpPr>
            <p:spPr>
              <a:xfrm>
                <a:off x="6505936" y="863795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2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1"/>
                    </a:lnTo>
                    <a:lnTo>
                      <a:pt x="1260" y="272"/>
                    </a:lnTo>
                    <a:lnTo>
                      <a:pt x="1558" y="332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893" name="Google Shape;50893;p34"/>
            <p:cNvGrpSpPr/>
            <p:nvPr/>
          </p:nvGrpSpPr>
          <p:grpSpPr>
            <a:xfrm rot="1148496">
              <a:off x="1735183" y="189817"/>
              <a:ext cx="938537" cy="1802369"/>
              <a:chOff x="3140035" y="522691"/>
              <a:chExt cx="938548" cy="1802390"/>
            </a:xfrm>
          </p:grpSpPr>
          <p:sp>
            <p:nvSpPr>
              <p:cNvPr id="50894" name="Google Shape;50894;p34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5" name="Google Shape;50895;p34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6" name="Google Shape;50896;p34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7" name="Google Shape;50897;p34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8" name="Google Shape;50898;p34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9" name="Google Shape;50899;p34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0" name="Google Shape;50900;p34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1" name="Google Shape;50901;p34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2" name="Google Shape;50902;p34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3" name="Google Shape;50903;p34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4" name="Google Shape;50904;p34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5" name="Google Shape;50905;p34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6" name="Google Shape;50906;p34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7" name="Google Shape;50907;p34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8" name="Google Shape;50908;p34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9" name="Google Shape;50909;p34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0" name="Google Shape;50910;p34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1" name="Google Shape;50911;p34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2" name="Google Shape;50912;p34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3" name="Google Shape;50913;p34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4" name="Google Shape;50914;p34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5" name="Google Shape;50915;p34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6" name="Google Shape;50916;p34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7" name="Google Shape;50917;p34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8" name="Google Shape;50918;p34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9" name="Google Shape;50919;p34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0" name="Google Shape;50920;p34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1" name="Google Shape;50921;p34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2" name="Google Shape;50922;p34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3" name="Google Shape;50923;p34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4" name="Google Shape;50924;p34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5" name="Google Shape;50925;p34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6" name="Google Shape;50926;p34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7" name="Google Shape;50927;p34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8" name="Google Shape;50928;p34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29" name="Google Shape;50929;p34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0" name="Google Shape;50930;p34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1" name="Google Shape;50931;p34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2" name="Google Shape;50932;p34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3" name="Google Shape;50933;p34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4" name="Google Shape;50934;p34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5" name="Google Shape;50935;p34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6" name="Google Shape;50936;p34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7" name="Google Shape;50937;p34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8" name="Google Shape;50938;p34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39" name="Google Shape;50939;p34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0" name="Google Shape;50940;p34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1" name="Google Shape;50941;p34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2" name="Google Shape;50942;p34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3" name="Google Shape;50943;p34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44" name="Google Shape;50944;p34"/>
            <p:cNvGrpSpPr/>
            <p:nvPr/>
          </p:nvGrpSpPr>
          <p:grpSpPr>
            <a:xfrm>
              <a:off x="7666685" y="-66423"/>
              <a:ext cx="1340333" cy="1202820"/>
              <a:chOff x="7421423" y="3718939"/>
              <a:chExt cx="1340333" cy="1202820"/>
            </a:xfrm>
          </p:grpSpPr>
          <p:sp>
            <p:nvSpPr>
              <p:cNvPr id="50945" name="Google Shape;50945;p34"/>
              <p:cNvSpPr/>
              <p:nvPr/>
            </p:nvSpPr>
            <p:spPr>
              <a:xfrm>
                <a:off x="7421423" y="3718939"/>
                <a:ext cx="1340333" cy="1202820"/>
              </a:xfrm>
              <a:custGeom>
                <a:avLst/>
                <a:gdLst/>
                <a:ahLst/>
                <a:cxnLst/>
                <a:rect l="l" t="t" r="r" b="b"/>
                <a:pathLst>
                  <a:path w="32779" h="29416" extrusionOk="0">
                    <a:moveTo>
                      <a:pt x="16055" y="7739"/>
                    </a:moveTo>
                    <a:cubicBezTo>
                      <a:pt x="16055" y="7739"/>
                      <a:pt x="17840" y="9550"/>
                      <a:pt x="18265" y="9595"/>
                    </a:cubicBezTo>
                    <a:cubicBezTo>
                      <a:pt x="18688" y="9638"/>
                      <a:pt x="16540" y="10034"/>
                      <a:pt x="16057" y="10224"/>
                    </a:cubicBezTo>
                    <a:cubicBezTo>
                      <a:pt x="16040" y="10231"/>
                      <a:pt x="16021" y="10235"/>
                      <a:pt x="16002" y="10235"/>
                    </a:cubicBezTo>
                    <a:cubicBezTo>
                      <a:pt x="15494" y="10235"/>
                      <a:pt x="14462" y="7900"/>
                      <a:pt x="14462" y="7900"/>
                    </a:cubicBezTo>
                    <a:lnTo>
                      <a:pt x="16055" y="7739"/>
                    </a:lnTo>
                    <a:close/>
                    <a:moveTo>
                      <a:pt x="24316" y="6754"/>
                    </a:moveTo>
                    <a:lnTo>
                      <a:pt x="25004" y="7237"/>
                    </a:lnTo>
                    <a:lnTo>
                      <a:pt x="26023" y="7398"/>
                    </a:lnTo>
                    <a:cubicBezTo>
                      <a:pt x="25192" y="8528"/>
                      <a:pt x="24370" y="9662"/>
                      <a:pt x="23552" y="10800"/>
                    </a:cubicBezTo>
                    <a:lnTo>
                      <a:pt x="21928" y="10640"/>
                    </a:lnTo>
                    <a:cubicBezTo>
                      <a:pt x="21841" y="9886"/>
                      <a:pt x="21727" y="9138"/>
                      <a:pt x="21587" y="8394"/>
                    </a:cubicBezTo>
                    <a:lnTo>
                      <a:pt x="24316" y="6754"/>
                    </a:lnTo>
                    <a:close/>
                    <a:moveTo>
                      <a:pt x="29243" y="6678"/>
                    </a:moveTo>
                    <a:lnTo>
                      <a:pt x="29758" y="11839"/>
                    </a:lnTo>
                    <a:lnTo>
                      <a:pt x="28295" y="11226"/>
                    </a:lnTo>
                    <a:lnTo>
                      <a:pt x="26264" y="12645"/>
                    </a:lnTo>
                    <a:lnTo>
                      <a:pt x="25918" y="13056"/>
                    </a:lnTo>
                    <a:cubicBezTo>
                      <a:pt x="25437" y="12783"/>
                      <a:pt x="24949" y="12522"/>
                      <a:pt x="24472" y="12243"/>
                    </a:cubicBezTo>
                    <a:lnTo>
                      <a:pt x="25549" y="10997"/>
                    </a:lnTo>
                    <a:lnTo>
                      <a:pt x="24565" y="10900"/>
                    </a:lnTo>
                    <a:cubicBezTo>
                      <a:pt x="25370" y="9779"/>
                      <a:pt x="26186" y="8664"/>
                      <a:pt x="27008" y="7555"/>
                    </a:cubicBezTo>
                    <a:lnTo>
                      <a:pt x="27752" y="7674"/>
                    </a:lnTo>
                    <a:lnTo>
                      <a:pt x="29243" y="6678"/>
                    </a:lnTo>
                    <a:close/>
                    <a:moveTo>
                      <a:pt x="21368" y="11253"/>
                    </a:moveTo>
                    <a:lnTo>
                      <a:pt x="24712" y="11409"/>
                    </a:lnTo>
                    <a:lnTo>
                      <a:pt x="20654" y="15474"/>
                    </a:lnTo>
                    <a:lnTo>
                      <a:pt x="18183" y="13166"/>
                    </a:lnTo>
                    <a:lnTo>
                      <a:pt x="21368" y="11253"/>
                    </a:lnTo>
                    <a:close/>
                    <a:moveTo>
                      <a:pt x="24037" y="12746"/>
                    </a:moveTo>
                    <a:cubicBezTo>
                      <a:pt x="24511" y="13035"/>
                      <a:pt x="24999" y="13301"/>
                      <a:pt x="25484" y="13572"/>
                    </a:cubicBezTo>
                    <a:lnTo>
                      <a:pt x="24058" y="15265"/>
                    </a:lnTo>
                    <a:lnTo>
                      <a:pt x="22684" y="16288"/>
                    </a:lnTo>
                    <a:lnTo>
                      <a:pt x="21631" y="15529"/>
                    </a:lnTo>
                    <a:lnTo>
                      <a:pt x="24037" y="12746"/>
                    </a:lnTo>
                    <a:close/>
                    <a:moveTo>
                      <a:pt x="15487" y="12258"/>
                    </a:moveTo>
                    <a:lnTo>
                      <a:pt x="16716" y="12315"/>
                    </a:lnTo>
                    <a:lnTo>
                      <a:pt x="17404" y="14289"/>
                    </a:lnTo>
                    <a:lnTo>
                      <a:pt x="17639" y="15838"/>
                    </a:lnTo>
                    <a:lnTo>
                      <a:pt x="14964" y="16351"/>
                    </a:lnTo>
                    <a:lnTo>
                      <a:pt x="13398" y="15402"/>
                    </a:lnTo>
                    <a:lnTo>
                      <a:pt x="15487" y="12258"/>
                    </a:lnTo>
                    <a:close/>
                    <a:moveTo>
                      <a:pt x="17948" y="16656"/>
                    </a:moveTo>
                    <a:cubicBezTo>
                      <a:pt x="18324" y="16656"/>
                      <a:pt x="18737" y="17665"/>
                      <a:pt x="18737" y="17665"/>
                    </a:cubicBezTo>
                    <a:lnTo>
                      <a:pt x="16397" y="17578"/>
                    </a:lnTo>
                    <a:lnTo>
                      <a:pt x="15973" y="17038"/>
                    </a:lnTo>
                    <a:cubicBezTo>
                      <a:pt x="15973" y="17038"/>
                      <a:pt x="17552" y="16686"/>
                      <a:pt x="17932" y="16657"/>
                    </a:cubicBezTo>
                    <a:cubicBezTo>
                      <a:pt x="17937" y="16657"/>
                      <a:pt x="17943" y="16656"/>
                      <a:pt x="17948" y="16656"/>
                    </a:cubicBezTo>
                    <a:close/>
                    <a:moveTo>
                      <a:pt x="18208" y="14302"/>
                    </a:moveTo>
                    <a:lnTo>
                      <a:pt x="21178" y="16596"/>
                    </a:lnTo>
                    <a:lnTo>
                      <a:pt x="20915" y="17649"/>
                    </a:lnTo>
                    <a:lnTo>
                      <a:pt x="19848" y="17694"/>
                    </a:lnTo>
                    <a:lnTo>
                      <a:pt x="18092" y="15765"/>
                    </a:lnTo>
                    <a:lnTo>
                      <a:pt x="18208" y="14302"/>
                    </a:lnTo>
                    <a:close/>
                    <a:moveTo>
                      <a:pt x="13553" y="16791"/>
                    </a:moveTo>
                    <a:cubicBezTo>
                      <a:pt x="13666" y="16791"/>
                      <a:pt x="13770" y="16799"/>
                      <a:pt x="13853" y="16820"/>
                    </a:cubicBezTo>
                    <a:cubicBezTo>
                      <a:pt x="14203" y="16907"/>
                      <a:pt x="14862" y="17009"/>
                      <a:pt x="14819" y="17433"/>
                    </a:cubicBezTo>
                    <a:cubicBezTo>
                      <a:pt x="14774" y="17858"/>
                      <a:pt x="14381" y="19685"/>
                      <a:pt x="14381" y="19685"/>
                    </a:cubicBezTo>
                    <a:cubicBezTo>
                      <a:pt x="14381" y="19685"/>
                      <a:pt x="14555" y="20958"/>
                      <a:pt x="14255" y="20958"/>
                    </a:cubicBezTo>
                    <a:cubicBezTo>
                      <a:pt x="14253" y="20958"/>
                      <a:pt x="14251" y="20958"/>
                      <a:pt x="14250" y="20958"/>
                    </a:cubicBezTo>
                    <a:cubicBezTo>
                      <a:pt x="13943" y="20943"/>
                      <a:pt x="12130" y="20242"/>
                      <a:pt x="12130" y="20242"/>
                    </a:cubicBezTo>
                    <a:cubicBezTo>
                      <a:pt x="12553" y="19789"/>
                      <a:pt x="12259" y="16982"/>
                      <a:pt x="12523" y="16923"/>
                    </a:cubicBezTo>
                    <a:cubicBezTo>
                      <a:pt x="12723" y="16878"/>
                      <a:pt x="13188" y="16791"/>
                      <a:pt x="13553" y="16791"/>
                    </a:cubicBezTo>
                    <a:close/>
                    <a:moveTo>
                      <a:pt x="7172" y="19441"/>
                    </a:moveTo>
                    <a:lnTo>
                      <a:pt x="8153" y="20741"/>
                    </a:lnTo>
                    <a:lnTo>
                      <a:pt x="7612" y="21664"/>
                    </a:lnTo>
                    <a:lnTo>
                      <a:pt x="5858" y="22220"/>
                    </a:lnTo>
                    <a:lnTo>
                      <a:pt x="5433" y="21182"/>
                    </a:lnTo>
                    <a:lnTo>
                      <a:pt x="5198" y="20129"/>
                    </a:lnTo>
                    <a:lnTo>
                      <a:pt x="7172" y="19441"/>
                    </a:lnTo>
                    <a:close/>
                    <a:moveTo>
                      <a:pt x="12525" y="20900"/>
                    </a:moveTo>
                    <a:lnTo>
                      <a:pt x="14133" y="21922"/>
                    </a:lnTo>
                    <a:lnTo>
                      <a:pt x="13242" y="23254"/>
                    </a:lnTo>
                    <a:lnTo>
                      <a:pt x="11897" y="22173"/>
                    </a:lnTo>
                    <a:lnTo>
                      <a:pt x="12525" y="20900"/>
                    </a:lnTo>
                    <a:close/>
                    <a:moveTo>
                      <a:pt x="4526" y="20334"/>
                    </a:moveTo>
                    <a:cubicBezTo>
                      <a:pt x="4526" y="20334"/>
                      <a:pt x="5552" y="23199"/>
                      <a:pt x="5581" y="23579"/>
                    </a:cubicBezTo>
                    <a:cubicBezTo>
                      <a:pt x="5611" y="23960"/>
                      <a:pt x="4616" y="23961"/>
                      <a:pt x="4616" y="23961"/>
                    </a:cubicBezTo>
                    <a:lnTo>
                      <a:pt x="4044" y="20525"/>
                    </a:lnTo>
                    <a:lnTo>
                      <a:pt x="4526" y="20334"/>
                    </a:lnTo>
                    <a:close/>
                    <a:moveTo>
                      <a:pt x="10730" y="16332"/>
                    </a:moveTo>
                    <a:cubicBezTo>
                      <a:pt x="11033" y="16332"/>
                      <a:pt x="11276" y="16481"/>
                      <a:pt x="11338" y="16938"/>
                    </a:cubicBezTo>
                    <a:cubicBezTo>
                      <a:pt x="11515" y="18225"/>
                      <a:pt x="11428" y="20564"/>
                      <a:pt x="11428" y="20564"/>
                    </a:cubicBezTo>
                    <a:lnTo>
                      <a:pt x="11604" y="22348"/>
                    </a:lnTo>
                    <a:lnTo>
                      <a:pt x="12511" y="23693"/>
                    </a:lnTo>
                    <a:lnTo>
                      <a:pt x="10509" y="24995"/>
                    </a:lnTo>
                    <a:lnTo>
                      <a:pt x="9691" y="25785"/>
                    </a:lnTo>
                    <a:cubicBezTo>
                      <a:pt x="9691" y="25785"/>
                      <a:pt x="9176" y="26560"/>
                      <a:pt x="8815" y="26560"/>
                    </a:cubicBezTo>
                    <a:cubicBezTo>
                      <a:pt x="8649" y="26560"/>
                      <a:pt x="8515" y="26396"/>
                      <a:pt x="8478" y="25918"/>
                    </a:cubicBezTo>
                    <a:cubicBezTo>
                      <a:pt x="8359" y="24397"/>
                      <a:pt x="7774" y="23257"/>
                      <a:pt x="7774" y="23257"/>
                    </a:cubicBezTo>
                    <a:lnTo>
                      <a:pt x="8037" y="22701"/>
                    </a:lnTo>
                    <a:lnTo>
                      <a:pt x="9410" y="20682"/>
                    </a:lnTo>
                    <a:lnTo>
                      <a:pt x="7829" y="18051"/>
                    </a:lnTo>
                    <a:lnTo>
                      <a:pt x="7258" y="17101"/>
                    </a:lnTo>
                    <a:cubicBezTo>
                      <a:pt x="7258" y="17101"/>
                      <a:pt x="8808" y="16866"/>
                      <a:pt x="9189" y="16837"/>
                    </a:cubicBezTo>
                    <a:cubicBezTo>
                      <a:pt x="9434" y="16818"/>
                      <a:pt x="10182" y="16332"/>
                      <a:pt x="10730" y="16332"/>
                    </a:cubicBezTo>
                    <a:close/>
                    <a:moveTo>
                      <a:pt x="24255" y="0"/>
                    </a:moveTo>
                    <a:lnTo>
                      <a:pt x="20047" y="4446"/>
                    </a:lnTo>
                    <a:cubicBezTo>
                      <a:pt x="20926" y="4250"/>
                      <a:pt x="21715" y="4002"/>
                      <a:pt x="22240" y="3686"/>
                    </a:cubicBezTo>
                    <a:cubicBezTo>
                      <a:pt x="22524" y="3516"/>
                      <a:pt x="22757" y="3442"/>
                      <a:pt x="22946" y="3442"/>
                    </a:cubicBezTo>
                    <a:cubicBezTo>
                      <a:pt x="24082" y="3442"/>
                      <a:pt x="23674" y="6075"/>
                      <a:pt x="23674" y="6075"/>
                    </a:cubicBezTo>
                    <a:lnTo>
                      <a:pt x="18898" y="8944"/>
                    </a:lnTo>
                    <a:lnTo>
                      <a:pt x="17088" y="7395"/>
                    </a:lnTo>
                    <a:lnTo>
                      <a:pt x="12907" y="7461"/>
                    </a:lnTo>
                    <a:lnTo>
                      <a:pt x="11475" y="8450"/>
                    </a:lnTo>
                    <a:lnTo>
                      <a:pt x="12806" y="10879"/>
                    </a:lnTo>
                    <a:lnTo>
                      <a:pt x="11162" y="13964"/>
                    </a:lnTo>
                    <a:lnTo>
                      <a:pt x="5045" y="14842"/>
                    </a:lnTo>
                    <a:lnTo>
                      <a:pt x="5095" y="14561"/>
                    </a:lnTo>
                    <a:lnTo>
                      <a:pt x="0" y="22230"/>
                    </a:lnTo>
                    <a:lnTo>
                      <a:pt x="6057" y="29415"/>
                    </a:lnTo>
                    <a:lnTo>
                      <a:pt x="14897" y="23452"/>
                    </a:lnTo>
                    <a:lnTo>
                      <a:pt x="15638" y="17945"/>
                    </a:lnTo>
                    <a:lnTo>
                      <a:pt x="20496" y="18818"/>
                    </a:lnTo>
                    <a:cubicBezTo>
                      <a:pt x="20496" y="18818"/>
                      <a:pt x="23998" y="15631"/>
                      <a:pt x="25749" y="14037"/>
                    </a:cubicBezTo>
                    <a:cubicBezTo>
                      <a:pt x="26008" y="13801"/>
                      <a:pt x="26227" y="13696"/>
                      <a:pt x="26417" y="13696"/>
                    </a:cubicBezTo>
                    <a:cubicBezTo>
                      <a:pt x="26849" y="13696"/>
                      <a:pt x="27130" y="14240"/>
                      <a:pt x="27387" y="15024"/>
                    </a:cubicBezTo>
                    <a:lnTo>
                      <a:pt x="30321" y="13044"/>
                    </a:lnTo>
                    <a:lnTo>
                      <a:pt x="32778" y="4384"/>
                    </a:lnTo>
                    <a:lnTo>
                      <a:pt x="29232" y="2432"/>
                    </a:lnTo>
                    <a:lnTo>
                      <a:pt x="242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6" name="Google Shape;50946;p34"/>
              <p:cNvSpPr/>
              <p:nvPr/>
            </p:nvSpPr>
            <p:spPr>
              <a:xfrm>
                <a:off x="7627672" y="4064378"/>
                <a:ext cx="317388" cy="261451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6394" extrusionOk="0">
                    <a:moveTo>
                      <a:pt x="6431" y="1"/>
                    </a:moveTo>
                    <a:lnTo>
                      <a:pt x="2151" y="2954"/>
                    </a:lnTo>
                    <a:lnTo>
                      <a:pt x="51" y="6113"/>
                    </a:lnTo>
                    <a:lnTo>
                      <a:pt x="1" y="6393"/>
                    </a:lnTo>
                    <a:lnTo>
                      <a:pt x="1" y="6393"/>
                    </a:lnTo>
                    <a:lnTo>
                      <a:pt x="6118" y="5516"/>
                    </a:lnTo>
                    <a:lnTo>
                      <a:pt x="7762" y="2431"/>
                    </a:lnTo>
                    <a:lnTo>
                      <a:pt x="64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7" name="Google Shape;50947;p34"/>
              <p:cNvSpPr/>
              <p:nvPr/>
            </p:nvSpPr>
            <p:spPr>
              <a:xfrm>
                <a:off x="8120110" y="3859683"/>
                <a:ext cx="286066" cy="225018"/>
              </a:xfrm>
              <a:custGeom>
                <a:avLst/>
                <a:gdLst/>
                <a:ahLst/>
                <a:cxnLst/>
                <a:rect l="l" t="t" r="r" b="b"/>
                <a:pathLst>
                  <a:path w="6996" h="5503" extrusionOk="0">
                    <a:moveTo>
                      <a:pt x="5859" y="0"/>
                    </a:moveTo>
                    <a:cubicBezTo>
                      <a:pt x="5670" y="0"/>
                      <a:pt x="5437" y="74"/>
                      <a:pt x="5153" y="244"/>
                    </a:cubicBezTo>
                    <a:cubicBezTo>
                      <a:pt x="4628" y="560"/>
                      <a:pt x="3839" y="808"/>
                      <a:pt x="2960" y="1004"/>
                    </a:cubicBezTo>
                    <a:lnTo>
                      <a:pt x="171" y="3950"/>
                    </a:lnTo>
                    <a:lnTo>
                      <a:pt x="1" y="3953"/>
                    </a:lnTo>
                    <a:lnTo>
                      <a:pt x="1811" y="5502"/>
                    </a:lnTo>
                    <a:lnTo>
                      <a:pt x="6587" y="2633"/>
                    </a:lnTo>
                    <a:cubicBezTo>
                      <a:pt x="6587" y="2633"/>
                      <a:pt x="6995" y="0"/>
                      <a:pt x="5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8" name="Google Shape;50948;p34"/>
              <p:cNvSpPr/>
              <p:nvPr/>
            </p:nvSpPr>
            <p:spPr>
              <a:xfrm>
                <a:off x="8030520" y="4278969"/>
                <a:ext cx="510798" cy="398882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9755" extrusionOk="0">
                    <a:moveTo>
                      <a:pt x="11521" y="0"/>
                    </a:moveTo>
                    <a:cubicBezTo>
                      <a:pt x="11331" y="0"/>
                      <a:pt x="11112" y="105"/>
                      <a:pt x="10853" y="341"/>
                    </a:cubicBezTo>
                    <a:cubicBezTo>
                      <a:pt x="9102" y="1935"/>
                      <a:pt x="5600" y="5122"/>
                      <a:pt x="5600" y="5122"/>
                    </a:cubicBezTo>
                    <a:lnTo>
                      <a:pt x="742" y="4249"/>
                    </a:lnTo>
                    <a:lnTo>
                      <a:pt x="1" y="9754"/>
                    </a:lnTo>
                    <a:lnTo>
                      <a:pt x="12491" y="1328"/>
                    </a:lnTo>
                    <a:cubicBezTo>
                      <a:pt x="12234" y="544"/>
                      <a:pt x="11953" y="0"/>
                      <a:pt x="115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9" name="Google Shape;50949;p34"/>
              <p:cNvSpPr/>
              <p:nvPr/>
            </p:nvSpPr>
            <p:spPr>
              <a:xfrm>
                <a:off x="8164926" y="4179034"/>
                <a:ext cx="266971" cy="172638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4222" extrusionOk="0">
                    <a:moveTo>
                      <a:pt x="3185" y="1"/>
                    </a:moveTo>
                    <a:lnTo>
                      <a:pt x="0" y="1914"/>
                    </a:lnTo>
                    <a:lnTo>
                      <a:pt x="2471" y="4222"/>
                    </a:lnTo>
                    <a:lnTo>
                      <a:pt x="6529" y="157"/>
                    </a:lnTo>
                    <a:lnTo>
                      <a:pt x="31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0" name="Google Shape;50950;p34"/>
              <p:cNvSpPr/>
              <p:nvPr/>
            </p:nvSpPr>
            <p:spPr>
              <a:xfrm>
                <a:off x="8012774" y="4035346"/>
                <a:ext cx="172842" cy="10210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2497" extrusionOk="0">
                    <a:moveTo>
                      <a:pt x="1593" y="1"/>
                    </a:moveTo>
                    <a:lnTo>
                      <a:pt x="0" y="162"/>
                    </a:lnTo>
                    <a:cubicBezTo>
                      <a:pt x="0" y="162"/>
                      <a:pt x="1032" y="2497"/>
                      <a:pt x="1540" y="2497"/>
                    </a:cubicBezTo>
                    <a:cubicBezTo>
                      <a:pt x="1559" y="2497"/>
                      <a:pt x="1578" y="2493"/>
                      <a:pt x="1595" y="2486"/>
                    </a:cubicBezTo>
                    <a:cubicBezTo>
                      <a:pt x="2078" y="2296"/>
                      <a:pt x="4226" y="1900"/>
                      <a:pt x="3803" y="1857"/>
                    </a:cubicBezTo>
                    <a:cubicBezTo>
                      <a:pt x="3378" y="1813"/>
                      <a:pt x="1593" y="1"/>
                      <a:pt x="15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1" name="Google Shape;50951;p34"/>
              <p:cNvSpPr/>
              <p:nvPr/>
            </p:nvSpPr>
            <p:spPr>
              <a:xfrm>
                <a:off x="7969267" y="4220128"/>
                <a:ext cx="173455" cy="167404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094" extrusionOk="0">
                    <a:moveTo>
                      <a:pt x="2089" y="1"/>
                    </a:moveTo>
                    <a:lnTo>
                      <a:pt x="0" y="3145"/>
                    </a:lnTo>
                    <a:lnTo>
                      <a:pt x="1566" y="4094"/>
                    </a:lnTo>
                    <a:lnTo>
                      <a:pt x="4241" y="3581"/>
                    </a:lnTo>
                    <a:lnTo>
                      <a:pt x="4006" y="2032"/>
                    </a:lnTo>
                    <a:lnTo>
                      <a:pt x="3318" y="58"/>
                    </a:lnTo>
                    <a:lnTo>
                      <a:pt x="20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2" name="Google Shape;50952;p34"/>
              <p:cNvSpPr/>
              <p:nvPr/>
            </p:nvSpPr>
            <p:spPr>
              <a:xfrm>
                <a:off x="7633969" y="4513841"/>
                <a:ext cx="120830" cy="113674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2780" extrusionOk="0">
                    <a:moveTo>
                      <a:pt x="1974" y="1"/>
                    </a:moveTo>
                    <a:lnTo>
                      <a:pt x="0" y="689"/>
                    </a:lnTo>
                    <a:lnTo>
                      <a:pt x="235" y="1742"/>
                    </a:lnTo>
                    <a:lnTo>
                      <a:pt x="660" y="2780"/>
                    </a:lnTo>
                    <a:lnTo>
                      <a:pt x="2414" y="2224"/>
                    </a:lnTo>
                    <a:lnTo>
                      <a:pt x="2955" y="1301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3" name="Google Shape;50953;p34"/>
              <p:cNvSpPr/>
              <p:nvPr/>
            </p:nvSpPr>
            <p:spPr>
              <a:xfrm>
                <a:off x="7586782" y="4550397"/>
                <a:ext cx="64075" cy="148308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3627" extrusionOk="0">
                    <a:moveTo>
                      <a:pt x="482" y="0"/>
                    </a:moveTo>
                    <a:lnTo>
                      <a:pt x="0" y="191"/>
                    </a:lnTo>
                    <a:lnTo>
                      <a:pt x="572" y="3627"/>
                    </a:lnTo>
                    <a:cubicBezTo>
                      <a:pt x="572" y="3627"/>
                      <a:pt x="1567" y="3626"/>
                      <a:pt x="1537" y="3245"/>
                    </a:cubicBezTo>
                    <a:cubicBezTo>
                      <a:pt x="1508" y="2866"/>
                      <a:pt x="482" y="0"/>
                      <a:pt x="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4" name="Google Shape;50954;p34"/>
              <p:cNvSpPr/>
              <p:nvPr/>
            </p:nvSpPr>
            <p:spPr>
              <a:xfrm>
                <a:off x="7718202" y="4386714"/>
                <a:ext cx="214836" cy="418305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10230" extrusionOk="0">
                    <a:moveTo>
                      <a:pt x="3472" y="1"/>
                    </a:moveTo>
                    <a:cubicBezTo>
                      <a:pt x="2924" y="1"/>
                      <a:pt x="2176" y="487"/>
                      <a:pt x="1931" y="506"/>
                    </a:cubicBezTo>
                    <a:cubicBezTo>
                      <a:pt x="1550" y="535"/>
                      <a:pt x="0" y="770"/>
                      <a:pt x="0" y="770"/>
                    </a:cubicBezTo>
                    <a:lnTo>
                      <a:pt x="571" y="1720"/>
                    </a:lnTo>
                    <a:lnTo>
                      <a:pt x="2152" y="4351"/>
                    </a:lnTo>
                    <a:lnTo>
                      <a:pt x="779" y="6370"/>
                    </a:lnTo>
                    <a:lnTo>
                      <a:pt x="516" y="6926"/>
                    </a:lnTo>
                    <a:cubicBezTo>
                      <a:pt x="516" y="6926"/>
                      <a:pt x="1101" y="8066"/>
                      <a:pt x="1220" y="9587"/>
                    </a:cubicBezTo>
                    <a:cubicBezTo>
                      <a:pt x="1257" y="10065"/>
                      <a:pt x="1391" y="10229"/>
                      <a:pt x="1557" y="10229"/>
                    </a:cubicBezTo>
                    <a:cubicBezTo>
                      <a:pt x="1918" y="10229"/>
                      <a:pt x="2433" y="9454"/>
                      <a:pt x="2433" y="9454"/>
                    </a:cubicBezTo>
                    <a:lnTo>
                      <a:pt x="3251" y="8664"/>
                    </a:lnTo>
                    <a:lnTo>
                      <a:pt x="5253" y="7362"/>
                    </a:lnTo>
                    <a:lnTo>
                      <a:pt x="4346" y="6017"/>
                    </a:lnTo>
                    <a:lnTo>
                      <a:pt x="4170" y="4233"/>
                    </a:lnTo>
                    <a:cubicBezTo>
                      <a:pt x="4170" y="4233"/>
                      <a:pt x="4257" y="1894"/>
                      <a:pt x="4080" y="607"/>
                    </a:cubicBezTo>
                    <a:cubicBezTo>
                      <a:pt x="4018" y="149"/>
                      <a:pt x="3775" y="1"/>
                      <a:pt x="3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5" name="Google Shape;50955;p34"/>
              <p:cNvSpPr/>
              <p:nvPr/>
            </p:nvSpPr>
            <p:spPr>
              <a:xfrm>
                <a:off x="7917337" y="4405482"/>
                <a:ext cx="111793" cy="170430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168" extrusionOk="0">
                    <a:moveTo>
                      <a:pt x="1425" y="1"/>
                    </a:moveTo>
                    <a:cubicBezTo>
                      <a:pt x="1060" y="1"/>
                      <a:pt x="595" y="88"/>
                      <a:pt x="395" y="133"/>
                    </a:cubicBezTo>
                    <a:cubicBezTo>
                      <a:pt x="131" y="192"/>
                      <a:pt x="425" y="2999"/>
                      <a:pt x="1" y="3452"/>
                    </a:cubicBezTo>
                    <a:cubicBezTo>
                      <a:pt x="1" y="3452"/>
                      <a:pt x="1815" y="4153"/>
                      <a:pt x="2122" y="4168"/>
                    </a:cubicBezTo>
                    <a:cubicBezTo>
                      <a:pt x="2123" y="4168"/>
                      <a:pt x="2125" y="4168"/>
                      <a:pt x="2127" y="4168"/>
                    </a:cubicBezTo>
                    <a:cubicBezTo>
                      <a:pt x="2427" y="4168"/>
                      <a:pt x="2253" y="2896"/>
                      <a:pt x="2253" y="2896"/>
                    </a:cubicBezTo>
                    <a:cubicBezTo>
                      <a:pt x="2253" y="2896"/>
                      <a:pt x="2646" y="1068"/>
                      <a:pt x="2691" y="643"/>
                    </a:cubicBezTo>
                    <a:cubicBezTo>
                      <a:pt x="2734" y="219"/>
                      <a:pt x="2075" y="117"/>
                      <a:pt x="1725" y="30"/>
                    </a:cubicBezTo>
                    <a:cubicBezTo>
                      <a:pt x="1642" y="9"/>
                      <a:pt x="1538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6" name="Google Shape;50956;p34"/>
              <p:cNvSpPr/>
              <p:nvPr/>
            </p:nvSpPr>
            <p:spPr>
              <a:xfrm>
                <a:off x="7907850" y="4573499"/>
                <a:ext cx="91512" cy="96296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355" extrusionOk="0">
                    <a:moveTo>
                      <a:pt x="629" y="1"/>
                    </a:moveTo>
                    <a:lnTo>
                      <a:pt x="1" y="1274"/>
                    </a:lnTo>
                    <a:lnTo>
                      <a:pt x="1346" y="2355"/>
                    </a:lnTo>
                    <a:lnTo>
                      <a:pt x="2237" y="1023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7" name="Google Shape;50957;p34"/>
              <p:cNvSpPr/>
              <p:nvPr/>
            </p:nvSpPr>
            <p:spPr>
              <a:xfrm>
                <a:off x="8074518" y="4400003"/>
                <a:ext cx="113061" cy="41258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1009" extrusionOk="0">
                    <a:moveTo>
                      <a:pt x="1976" y="0"/>
                    </a:moveTo>
                    <a:cubicBezTo>
                      <a:pt x="1971" y="0"/>
                      <a:pt x="1965" y="1"/>
                      <a:pt x="1960" y="1"/>
                    </a:cubicBezTo>
                    <a:cubicBezTo>
                      <a:pt x="1580" y="30"/>
                      <a:pt x="1" y="382"/>
                      <a:pt x="1" y="382"/>
                    </a:cubicBezTo>
                    <a:lnTo>
                      <a:pt x="425" y="922"/>
                    </a:lnTo>
                    <a:lnTo>
                      <a:pt x="2765" y="1009"/>
                    </a:lnTo>
                    <a:cubicBezTo>
                      <a:pt x="2765" y="1009"/>
                      <a:pt x="2352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8" name="Google Shape;50958;p34"/>
              <p:cNvSpPr/>
              <p:nvPr/>
            </p:nvSpPr>
            <p:spPr>
              <a:xfrm>
                <a:off x="8304074" y="3995110"/>
                <a:ext cx="181429" cy="165482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4047" extrusionOk="0">
                    <a:moveTo>
                      <a:pt x="2730" y="0"/>
                    </a:moveTo>
                    <a:lnTo>
                      <a:pt x="0" y="1640"/>
                    </a:lnTo>
                    <a:cubicBezTo>
                      <a:pt x="140" y="2384"/>
                      <a:pt x="255" y="3132"/>
                      <a:pt x="342" y="3886"/>
                    </a:cubicBezTo>
                    <a:lnTo>
                      <a:pt x="1966" y="4046"/>
                    </a:lnTo>
                    <a:cubicBezTo>
                      <a:pt x="2784" y="2908"/>
                      <a:pt x="3606" y="1774"/>
                      <a:pt x="4437" y="644"/>
                    </a:cubicBezTo>
                    <a:lnTo>
                      <a:pt x="3418" y="483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9" name="Google Shape;50959;p34"/>
              <p:cNvSpPr/>
              <p:nvPr/>
            </p:nvSpPr>
            <p:spPr>
              <a:xfrm>
                <a:off x="8305873" y="4240123"/>
                <a:ext cx="157590" cy="144873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3543" extrusionOk="0">
                    <a:moveTo>
                      <a:pt x="2407" y="0"/>
                    </a:moveTo>
                    <a:lnTo>
                      <a:pt x="1" y="2783"/>
                    </a:lnTo>
                    <a:lnTo>
                      <a:pt x="1054" y="3542"/>
                    </a:lnTo>
                    <a:lnTo>
                      <a:pt x="2428" y="2519"/>
                    </a:lnTo>
                    <a:lnTo>
                      <a:pt x="3854" y="826"/>
                    </a:lnTo>
                    <a:cubicBezTo>
                      <a:pt x="3369" y="555"/>
                      <a:pt x="2881" y="289"/>
                      <a:pt x="24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0" name="Google Shape;50960;p34"/>
              <p:cNvSpPr/>
              <p:nvPr/>
            </p:nvSpPr>
            <p:spPr>
              <a:xfrm>
                <a:off x="8422042" y="3992044"/>
                <a:ext cx="216185" cy="260796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6378" extrusionOk="0">
                    <a:moveTo>
                      <a:pt x="4772" y="0"/>
                    </a:moveTo>
                    <a:lnTo>
                      <a:pt x="3281" y="995"/>
                    </a:lnTo>
                    <a:lnTo>
                      <a:pt x="2537" y="876"/>
                    </a:lnTo>
                    <a:cubicBezTo>
                      <a:pt x="1715" y="1986"/>
                      <a:pt x="899" y="3101"/>
                      <a:pt x="94" y="4221"/>
                    </a:cubicBezTo>
                    <a:lnTo>
                      <a:pt x="1078" y="4319"/>
                    </a:lnTo>
                    <a:lnTo>
                      <a:pt x="1" y="5564"/>
                    </a:lnTo>
                    <a:cubicBezTo>
                      <a:pt x="478" y="5843"/>
                      <a:pt x="966" y="6104"/>
                      <a:pt x="1447" y="6377"/>
                    </a:cubicBezTo>
                    <a:lnTo>
                      <a:pt x="1793" y="5967"/>
                    </a:lnTo>
                    <a:lnTo>
                      <a:pt x="3824" y="4548"/>
                    </a:lnTo>
                    <a:lnTo>
                      <a:pt x="5287" y="5161"/>
                    </a:lnTo>
                    <a:lnTo>
                      <a:pt x="47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1" name="Google Shape;50961;p34"/>
              <p:cNvSpPr/>
              <p:nvPr/>
            </p:nvSpPr>
            <p:spPr>
              <a:xfrm>
                <a:off x="8161205" y="4303748"/>
                <a:ext cx="126227" cy="138699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3392" extrusionOk="0">
                    <a:moveTo>
                      <a:pt x="116" y="0"/>
                    </a:moveTo>
                    <a:lnTo>
                      <a:pt x="1" y="1463"/>
                    </a:lnTo>
                    <a:lnTo>
                      <a:pt x="1756" y="3392"/>
                    </a:lnTo>
                    <a:lnTo>
                      <a:pt x="2823" y="3347"/>
                    </a:lnTo>
                    <a:lnTo>
                      <a:pt x="3086" y="2294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62" name="Google Shape;50962;p34"/>
            <p:cNvGrpSpPr/>
            <p:nvPr/>
          </p:nvGrpSpPr>
          <p:grpSpPr>
            <a:xfrm rot="-2986145">
              <a:off x="1717727" y="676018"/>
              <a:ext cx="354441" cy="183579"/>
              <a:chOff x="6586490" y="2206704"/>
              <a:chExt cx="440999" cy="228412"/>
            </a:xfrm>
          </p:grpSpPr>
          <p:sp>
            <p:nvSpPr>
              <p:cNvPr id="50963" name="Google Shape;50963;p34"/>
              <p:cNvSpPr/>
              <p:nvPr/>
            </p:nvSpPr>
            <p:spPr>
              <a:xfrm>
                <a:off x="6592909" y="2217745"/>
                <a:ext cx="434579" cy="217371"/>
              </a:xfrm>
              <a:custGeom>
                <a:avLst/>
                <a:gdLst/>
                <a:ahLst/>
                <a:cxnLst/>
                <a:rect l="l" t="t" r="r" b="b"/>
                <a:pathLst>
                  <a:path w="10628" h="5316" extrusionOk="0">
                    <a:moveTo>
                      <a:pt x="3944" y="1803"/>
                    </a:moveTo>
                    <a:cubicBezTo>
                      <a:pt x="3944" y="1803"/>
                      <a:pt x="4584" y="2295"/>
                      <a:pt x="4717" y="2432"/>
                    </a:cubicBezTo>
                    <a:cubicBezTo>
                      <a:pt x="4850" y="2569"/>
                      <a:pt x="4587" y="3063"/>
                      <a:pt x="4587" y="3063"/>
                    </a:cubicBezTo>
                    <a:lnTo>
                      <a:pt x="3872" y="2139"/>
                    </a:lnTo>
                    <a:lnTo>
                      <a:pt x="3944" y="1803"/>
                    </a:lnTo>
                    <a:close/>
                    <a:moveTo>
                      <a:pt x="1561" y="0"/>
                    </a:moveTo>
                    <a:lnTo>
                      <a:pt x="1561" y="0"/>
                    </a:lnTo>
                    <a:cubicBezTo>
                      <a:pt x="2024" y="389"/>
                      <a:pt x="2501" y="728"/>
                      <a:pt x="2876" y="858"/>
                    </a:cubicBezTo>
                    <a:cubicBezTo>
                      <a:pt x="3970" y="1238"/>
                      <a:pt x="2419" y="2172"/>
                      <a:pt x="2419" y="2172"/>
                    </a:cubicBezTo>
                    <a:lnTo>
                      <a:pt x="0" y="1332"/>
                    </a:lnTo>
                    <a:lnTo>
                      <a:pt x="49" y="1831"/>
                    </a:lnTo>
                    <a:lnTo>
                      <a:pt x="555" y="2007"/>
                    </a:lnTo>
                    <a:cubicBezTo>
                      <a:pt x="413" y="2174"/>
                      <a:pt x="264" y="2337"/>
                      <a:pt x="115" y="2497"/>
                    </a:cubicBezTo>
                    <a:lnTo>
                      <a:pt x="155" y="2914"/>
                    </a:lnTo>
                    <a:cubicBezTo>
                      <a:pt x="399" y="2654"/>
                      <a:pt x="635" y="2388"/>
                      <a:pt x="862" y="2113"/>
                    </a:cubicBezTo>
                    <a:lnTo>
                      <a:pt x="2363" y="2636"/>
                    </a:lnTo>
                    <a:lnTo>
                      <a:pt x="2399" y="3053"/>
                    </a:lnTo>
                    <a:lnTo>
                      <a:pt x="2662" y="3496"/>
                    </a:lnTo>
                    <a:cubicBezTo>
                      <a:pt x="1964" y="3538"/>
                      <a:pt x="1266" y="3586"/>
                      <a:pt x="568" y="3636"/>
                    </a:cubicBezTo>
                    <a:lnTo>
                      <a:pt x="168" y="3048"/>
                    </a:lnTo>
                    <a:lnTo>
                      <a:pt x="168" y="3048"/>
                    </a:lnTo>
                    <a:lnTo>
                      <a:pt x="349" y="4884"/>
                    </a:lnTo>
                    <a:lnTo>
                      <a:pt x="1523" y="4964"/>
                    </a:lnTo>
                    <a:lnTo>
                      <a:pt x="1489" y="4485"/>
                    </a:lnTo>
                    <a:lnTo>
                      <a:pt x="1489" y="4485"/>
                    </a:lnTo>
                    <a:lnTo>
                      <a:pt x="4231" y="4534"/>
                    </a:lnTo>
                    <a:cubicBezTo>
                      <a:pt x="4262" y="4741"/>
                      <a:pt x="4298" y="4947"/>
                      <a:pt x="4336" y="5153"/>
                    </a:cubicBezTo>
                    <a:lnTo>
                      <a:pt x="6726" y="5315"/>
                    </a:lnTo>
                    <a:lnTo>
                      <a:pt x="8319" y="4019"/>
                    </a:lnTo>
                    <a:lnTo>
                      <a:pt x="5232" y="3741"/>
                    </a:lnTo>
                    <a:lnTo>
                      <a:pt x="5367" y="1342"/>
                    </a:lnTo>
                    <a:lnTo>
                      <a:pt x="7860" y="2209"/>
                    </a:lnTo>
                    <a:lnTo>
                      <a:pt x="8884" y="3560"/>
                    </a:lnTo>
                    <a:lnTo>
                      <a:pt x="10628" y="2141"/>
                    </a:lnTo>
                    <a:cubicBezTo>
                      <a:pt x="8032" y="1462"/>
                      <a:pt x="5434" y="759"/>
                      <a:pt x="2810" y="235"/>
                    </a:cubicBezTo>
                    <a:lnTo>
                      <a:pt x="2810" y="235"/>
                    </a:lnTo>
                    <a:lnTo>
                      <a:pt x="2811" y="312"/>
                    </a:lnTo>
                    <a:lnTo>
                      <a:pt x="2307" y="137"/>
                    </a:lnTo>
                    <a:cubicBezTo>
                      <a:pt x="2058" y="90"/>
                      <a:pt x="1809" y="45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4" name="Google Shape;50964;p34"/>
              <p:cNvSpPr/>
              <p:nvPr/>
            </p:nvSpPr>
            <p:spPr>
              <a:xfrm>
                <a:off x="6586490" y="2206704"/>
                <a:ext cx="168794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442" extrusionOk="0">
                    <a:moveTo>
                      <a:pt x="1" y="0"/>
                    </a:moveTo>
                    <a:lnTo>
                      <a:pt x="157" y="1601"/>
                    </a:lnTo>
                    <a:lnTo>
                      <a:pt x="2576" y="2442"/>
                    </a:lnTo>
                    <a:cubicBezTo>
                      <a:pt x="2576" y="2442"/>
                      <a:pt x="4127" y="1508"/>
                      <a:pt x="3033" y="1128"/>
                    </a:cubicBezTo>
                    <a:cubicBezTo>
                      <a:pt x="2658" y="997"/>
                      <a:pt x="2181" y="659"/>
                      <a:pt x="1718" y="270"/>
                    </a:cubicBezTo>
                    <a:cubicBezTo>
                      <a:pt x="1147" y="170"/>
                      <a:pt x="575" y="7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5" name="Google Shape;50965;p34"/>
              <p:cNvSpPr/>
              <p:nvPr/>
            </p:nvSpPr>
            <p:spPr>
              <a:xfrm>
                <a:off x="6806805" y="2272619"/>
                <a:ext cx="149371" cy="109463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2677" extrusionOk="0">
                    <a:moveTo>
                      <a:pt x="136" y="0"/>
                    </a:moveTo>
                    <a:lnTo>
                      <a:pt x="1" y="2399"/>
                    </a:lnTo>
                    <a:lnTo>
                      <a:pt x="3089" y="2677"/>
                    </a:lnTo>
                    <a:lnTo>
                      <a:pt x="3653" y="2218"/>
                    </a:lnTo>
                    <a:lnTo>
                      <a:pt x="2629" y="867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6" name="Google Shape;50966;p34"/>
              <p:cNvSpPr/>
              <p:nvPr/>
            </p:nvSpPr>
            <p:spPr>
              <a:xfrm>
                <a:off x="6687202" y="2223306"/>
                <a:ext cx="20649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76" extrusionOk="0">
                    <a:moveTo>
                      <a:pt x="1" y="0"/>
                    </a:moveTo>
                    <a:lnTo>
                      <a:pt x="505" y="176"/>
                    </a:lnTo>
                    <a:lnTo>
                      <a:pt x="505" y="176"/>
                    </a:lnTo>
                    <a:lnTo>
                      <a:pt x="504" y="99"/>
                    </a:lnTo>
                    <a:cubicBezTo>
                      <a:pt x="336" y="65"/>
                      <a:pt x="168" y="3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7" name="Google Shape;50967;p34"/>
              <p:cNvSpPr/>
              <p:nvPr/>
            </p:nvSpPr>
            <p:spPr>
              <a:xfrm>
                <a:off x="6751236" y="2291428"/>
                <a:ext cx="40031" cy="5160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2" extrusionOk="0">
                    <a:moveTo>
                      <a:pt x="72" y="1"/>
                    </a:moveTo>
                    <a:lnTo>
                      <a:pt x="0" y="337"/>
                    </a:lnTo>
                    <a:lnTo>
                      <a:pt x="715" y="1261"/>
                    </a:lnTo>
                    <a:cubicBezTo>
                      <a:pt x="715" y="1261"/>
                      <a:pt x="978" y="767"/>
                      <a:pt x="845" y="630"/>
                    </a:cubicBezTo>
                    <a:cubicBezTo>
                      <a:pt x="712" y="493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8" name="Google Shape;50968;p34"/>
              <p:cNvSpPr/>
              <p:nvPr/>
            </p:nvSpPr>
            <p:spPr>
              <a:xfrm>
                <a:off x="6594872" y="2292573"/>
                <a:ext cx="20731" cy="2731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668" extrusionOk="0">
                    <a:moveTo>
                      <a:pt x="1" y="1"/>
                    </a:moveTo>
                    <a:lnTo>
                      <a:pt x="67" y="667"/>
                    </a:lnTo>
                    <a:cubicBezTo>
                      <a:pt x="216" y="507"/>
                      <a:pt x="365" y="344"/>
                      <a:pt x="507" y="17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9" name="Google Shape;50969;p34"/>
              <p:cNvSpPr/>
              <p:nvPr/>
            </p:nvSpPr>
            <p:spPr>
              <a:xfrm>
                <a:off x="6599288" y="2304145"/>
                <a:ext cx="102511" cy="62316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524" extrusionOk="0">
                    <a:moveTo>
                      <a:pt x="706" y="0"/>
                    </a:moveTo>
                    <a:cubicBezTo>
                      <a:pt x="479" y="275"/>
                      <a:pt x="244" y="541"/>
                      <a:pt x="0" y="801"/>
                    </a:cubicBezTo>
                    <a:lnTo>
                      <a:pt x="12" y="935"/>
                    </a:lnTo>
                    <a:lnTo>
                      <a:pt x="412" y="1523"/>
                    </a:lnTo>
                    <a:cubicBezTo>
                      <a:pt x="1110" y="1473"/>
                      <a:pt x="1809" y="1425"/>
                      <a:pt x="2506" y="1382"/>
                    </a:cubicBezTo>
                    <a:lnTo>
                      <a:pt x="2243" y="940"/>
                    </a:lnTo>
                    <a:lnTo>
                      <a:pt x="2207" y="523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0" name="Google Shape;50970;p34"/>
              <p:cNvSpPr/>
              <p:nvPr/>
            </p:nvSpPr>
            <p:spPr>
              <a:xfrm>
                <a:off x="6653754" y="2401136"/>
                <a:ext cx="116455" cy="2735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669" extrusionOk="0">
                    <a:moveTo>
                      <a:pt x="1" y="0"/>
                    </a:moveTo>
                    <a:lnTo>
                      <a:pt x="35" y="479"/>
                    </a:lnTo>
                    <a:lnTo>
                      <a:pt x="2848" y="668"/>
                    </a:lnTo>
                    <a:cubicBezTo>
                      <a:pt x="2810" y="462"/>
                      <a:pt x="2774" y="256"/>
                      <a:pt x="2743" y="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71" name="Google Shape;50971;p34"/>
            <p:cNvGrpSpPr/>
            <p:nvPr/>
          </p:nvGrpSpPr>
          <p:grpSpPr>
            <a:xfrm rot="6167128">
              <a:off x="3653781" y="3879158"/>
              <a:ext cx="1730291" cy="1861752"/>
              <a:chOff x="364749" y="2741464"/>
              <a:chExt cx="1730301" cy="1861763"/>
            </a:xfrm>
          </p:grpSpPr>
          <p:sp>
            <p:nvSpPr>
              <p:cNvPr id="50972" name="Google Shape;50972;p34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3" name="Google Shape;50973;p34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4" name="Google Shape;50974;p34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5" name="Google Shape;50975;p34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6" name="Google Shape;50976;p34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7" name="Google Shape;50977;p34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8" name="Google Shape;50978;p34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9" name="Google Shape;50979;p34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0" name="Google Shape;50980;p34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1" name="Google Shape;50981;p34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2" name="Google Shape;50982;p34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3" name="Google Shape;50983;p34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4" name="Google Shape;50984;p34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5" name="Google Shape;50985;p34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6" name="Google Shape;50986;p34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7" name="Google Shape;50987;p34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8" name="Google Shape;50988;p34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9" name="Google Shape;50989;p34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0" name="Google Shape;50990;p34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1" name="Google Shape;50991;p34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2" name="Google Shape;50992;p34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3" name="Google Shape;50993;p34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4" name="Google Shape;50994;p34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5" name="Google Shape;50995;p34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6" name="Google Shape;50996;p34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7" name="Google Shape;50997;p34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8" name="Google Shape;50998;p34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9" name="Google Shape;50999;p34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0" name="Google Shape;51000;p34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1" name="Google Shape;51001;p34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2" name="Google Shape;51002;p34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3" name="Google Shape;51003;p34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4" name="Google Shape;51004;p34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5" name="Google Shape;51005;p34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6" name="Google Shape;51006;p34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7" name="Google Shape;51007;p34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8" name="Google Shape;51008;p34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9" name="Google Shape;51009;p34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0" name="Google Shape;51010;p34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1" name="Google Shape;51011;p34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2" name="Google Shape;51012;p34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3" name="Google Shape;51013;p34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4" name="Google Shape;51014;p34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5" name="Google Shape;51015;p34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6" name="Google Shape;51016;p34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7" name="Google Shape;51017;p34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8" name="Google Shape;51018;p34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19" name="Google Shape;51019;p34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0" name="Google Shape;51020;p34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1" name="Google Shape;51021;p34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2" name="Google Shape;51022;p34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3" name="Google Shape;51023;p34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4" name="Google Shape;51024;p34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5" name="Google Shape;51025;p34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6" name="Google Shape;51026;p34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7" name="Google Shape;51027;p34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8" name="Google Shape;51028;p34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29" name="Google Shape;51029;p34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0" name="Google Shape;51030;p34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1" name="Google Shape;51031;p34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2" name="Google Shape;51032;p34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3" name="Google Shape;51033;p34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4" name="Google Shape;51034;p34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5" name="Google Shape;51035;p34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6" name="Google Shape;51036;p34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7" name="Google Shape;51037;p34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8" name="Google Shape;51038;p34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9" name="Google Shape;51039;p34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0" name="Google Shape;51040;p34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1" name="Google Shape;51041;p34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2" name="Google Shape;51042;p34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3" name="Google Shape;51043;p34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4" name="Google Shape;51044;p34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5" name="Google Shape;51045;p34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6" name="Google Shape;51046;p34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7" name="Google Shape;51047;p34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8" name="Google Shape;51048;p34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9" name="Google Shape;51049;p34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0" name="Google Shape;51050;p34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1" name="Google Shape;51051;p34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2" name="Google Shape;51052;p34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3" name="Google Shape;51053;p34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4" name="Google Shape;51054;p34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5" name="Google Shape;51055;p34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6" name="Google Shape;51056;p34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7" name="Google Shape;51057;p34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8" name="Google Shape;51058;p34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9" name="Google Shape;51059;p34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0" name="Google Shape;51060;p34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1" name="Google Shape;51061;p34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2" name="Google Shape;51062;p34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3" name="Google Shape;51063;p34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4" name="Google Shape;51064;p34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5" name="Google Shape;51065;p34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6" name="Google Shape;51066;p34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7" name="Google Shape;51067;p34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8" name="Google Shape;51068;p34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069" name="Google Shape;51069;p34"/>
            <p:cNvGrpSpPr/>
            <p:nvPr/>
          </p:nvGrpSpPr>
          <p:grpSpPr>
            <a:xfrm rot="-1273802">
              <a:off x="3962339" y="-243753"/>
              <a:ext cx="1443732" cy="1300622"/>
              <a:chOff x="7028879" y="1333703"/>
              <a:chExt cx="1443785" cy="1300670"/>
            </a:xfrm>
          </p:grpSpPr>
          <p:sp>
            <p:nvSpPr>
              <p:cNvPr id="51070" name="Google Shape;51070;p34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1" name="Google Shape;51071;p34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2" name="Google Shape;51072;p34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3" name="Google Shape;51073;p34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4" name="Google Shape;51074;p34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5" name="Google Shape;51075;p34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6" name="Google Shape;51076;p34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7" name="Google Shape;51077;p34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8" name="Google Shape;51078;p34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9" name="Google Shape;51079;p34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0" name="Google Shape;51080;p34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1" name="Google Shape;51081;p34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2" name="Google Shape;51082;p34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3" name="Google Shape;51083;p34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4" name="Google Shape;51084;p34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5" name="Google Shape;51085;p34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6" name="Google Shape;51086;p34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7" name="Google Shape;51087;p34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8" name="Google Shape;51088;p34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9" name="Google Shape;51089;p34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0" name="Google Shape;51090;p34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1" name="Google Shape;51091;p34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2" name="Google Shape;51092;p34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3" name="Google Shape;51093;p34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4" name="Google Shape;51094;p34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5" name="Google Shape;51095;p34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6" name="Google Shape;51096;p34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7" name="Google Shape;51097;p34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8" name="Google Shape;51098;p34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9" name="Google Shape;51099;p34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0" name="Google Shape;51100;p34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1" name="Google Shape;51101;p34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2" name="Google Shape;51102;p34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3" name="Google Shape;51103;p34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4" name="Google Shape;51104;p34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5" name="Google Shape;51105;p34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6" name="Google Shape;51106;p34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7" name="Google Shape;51107;p34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8" name="Google Shape;51108;p34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09" name="Google Shape;51109;p34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0" name="Google Shape;51110;p34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1" name="Google Shape;51111;p34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2" name="Google Shape;51112;p34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3" name="Google Shape;51113;p34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4" name="Google Shape;51114;p34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5" name="Google Shape;51115;p34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6" name="Google Shape;51116;p34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7" name="Google Shape;51117;p34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8" name="Google Shape;51118;p34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19" name="Google Shape;51119;p34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0" name="Google Shape;51120;p34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1" name="Google Shape;51121;p34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2" name="Google Shape;51122;p34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3" name="Google Shape;51123;p34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4" name="Google Shape;51124;p34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5" name="Google Shape;51125;p34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6" name="Google Shape;51126;p34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7" name="Google Shape;51127;p34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8" name="Google Shape;51128;p34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9" name="Google Shape;51129;p34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0" name="Google Shape;51130;p34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1" name="Google Shape;51131;p34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2" name="Google Shape;51132;p34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3" name="Google Shape;51133;p34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4" name="Google Shape;51134;p34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5" name="Google Shape;51135;p34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6" name="Google Shape;51136;p34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7" name="Google Shape;51137;p34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138" name="Google Shape;51138;p34"/>
            <p:cNvGrpSpPr/>
            <p:nvPr/>
          </p:nvGrpSpPr>
          <p:grpSpPr>
            <a:xfrm rot="1999951">
              <a:off x="5363130" y="-720704"/>
              <a:ext cx="938553" cy="1802400"/>
              <a:chOff x="3140035" y="522691"/>
              <a:chExt cx="938548" cy="1802390"/>
            </a:xfrm>
          </p:grpSpPr>
          <p:sp>
            <p:nvSpPr>
              <p:cNvPr id="51139" name="Google Shape;51139;p34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0" name="Google Shape;51140;p34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1" name="Google Shape;51141;p34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2" name="Google Shape;51142;p34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3" name="Google Shape;51143;p34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4" name="Google Shape;51144;p34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5" name="Google Shape;51145;p34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6" name="Google Shape;51146;p34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7" name="Google Shape;51147;p34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8" name="Google Shape;51148;p34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9" name="Google Shape;51149;p34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0" name="Google Shape;51150;p34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1" name="Google Shape;51151;p34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2" name="Google Shape;51152;p34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3" name="Google Shape;51153;p34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4" name="Google Shape;51154;p34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5" name="Google Shape;51155;p34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6" name="Google Shape;51156;p34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7" name="Google Shape;51157;p34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8" name="Google Shape;51158;p34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9" name="Google Shape;51159;p34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0" name="Google Shape;51160;p34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1" name="Google Shape;51161;p34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2" name="Google Shape;51162;p34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3" name="Google Shape;51163;p34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4" name="Google Shape;51164;p34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5" name="Google Shape;51165;p34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6" name="Google Shape;51166;p34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7" name="Google Shape;51167;p34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8" name="Google Shape;51168;p34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9" name="Google Shape;51169;p34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0" name="Google Shape;51170;p34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1" name="Google Shape;51171;p34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2" name="Google Shape;51172;p34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3" name="Google Shape;51173;p34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4" name="Google Shape;51174;p34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5" name="Google Shape;51175;p34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6" name="Google Shape;51176;p34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7" name="Google Shape;51177;p34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8" name="Google Shape;51178;p34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9" name="Google Shape;51179;p34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0" name="Google Shape;51180;p34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1" name="Google Shape;51181;p34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2" name="Google Shape;51182;p34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3" name="Google Shape;51183;p34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4" name="Google Shape;51184;p34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5" name="Google Shape;51185;p34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6" name="Google Shape;51186;p34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7" name="Google Shape;51187;p34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8" name="Google Shape;51188;p34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189" name="Google Shape;51189;p34"/>
            <p:cNvGrpSpPr/>
            <p:nvPr/>
          </p:nvGrpSpPr>
          <p:grpSpPr>
            <a:xfrm rot="8100000">
              <a:off x="5054999" y="3726692"/>
              <a:ext cx="777802" cy="1533319"/>
              <a:chOff x="5750207" y="1810644"/>
              <a:chExt cx="777810" cy="1533334"/>
            </a:xfrm>
          </p:grpSpPr>
          <p:sp>
            <p:nvSpPr>
              <p:cNvPr id="51190" name="Google Shape;51190;p34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1" name="Google Shape;51191;p34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2" name="Google Shape;51192;p34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3" name="Google Shape;51193;p34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4" name="Google Shape;51194;p34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5" name="Google Shape;51195;p34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6" name="Google Shape;51196;p34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7" name="Google Shape;51197;p34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8" name="Google Shape;51198;p34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99" name="Google Shape;51199;p34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0" name="Google Shape;51200;p34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1" name="Google Shape;51201;p34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2" name="Google Shape;51202;p34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3" name="Google Shape;51203;p34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4" name="Google Shape;51204;p34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5" name="Google Shape;51205;p34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6" name="Google Shape;51206;p34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7" name="Google Shape;51207;p34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8" name="Google Shape;51208;p34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09" name="Google Shape;51209;p34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0" name="Google Shape;51210;p34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1" name="Google Shape;51211;p34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2" name="Google Shape;51212;p34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3" name="Google Shape;51213;p34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4" name="Google Shape;51214;p34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5" name="Google Shape;51215;p34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6" name="Google Shape;51216;p34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7" name="Google Shape;51217;p34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8" name="Google Shape;51218;p34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9" name="Google Shape;51219;p34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0" name="Google Shape;51220;p34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1" name="Google Shape;51221;p34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2" name="Google Shape;51222;p34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3" name="Google Shape;51223;p34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4" name="Google Shape;51224;p34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5" name="Google Shape;51225;p34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6" name="Google Shape;51226;p34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7" name="Google Shape;51227;p34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8" name="Google Shape;51228;p34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9" name="Google Shape;51229;p34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0" name="Google Shape;51230;p34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1" name="Google Shape;51231;p34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2" name="Google Shape;51232;p34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3" name="Google Shape;51233;p34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4" name="Google Shape;51234;p34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5" name="Google Shape;51235;p34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6" name="Google Shape;51236;p34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7" name="Google Shape;51237;p34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8" name="Google Shape;51238;p34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9" name="Google Shape;51239;p34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0" name="Google Shape;51240;p34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1" name="Google Shape;51241;p34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2" name="Google Shape;51242;p34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3" name="Google Shape;51243;p34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4" name="Google Shape;51244;p34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5" name="Google Shape;51245;p34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6" name="Google Shape;51246;p34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7" name="Google Shape;51247;p34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248" name="Google Shape;51248;p34"/>
            <p:cNvGrpSpPr/>
            <p:nvPr/>
          </p:nvGrpSpPr>
          <p:grpSpPr>
            <a:xfrm rot="1365284">
              <a:off x="6266778" y="-288931"/>
              <a:ext cx="1494580" cy="1647840"/>
              <a:chOff x="4251589" y="418503"/>
              <a:chExt cx="1494529" cy="1647785"/>
            </a:xfrm>
          </p:grpSpPr>
          <p:sp>
            <p:nvSpPr>
              <p:cNvPr id="51249" name="Google Shape;51249;p34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0" name="Google Shape;51250;p34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1" name="Google Shape;51251;p34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2" name="Google Shape;51252;p34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3" name="Google Shape;51253;p34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4" name="Google Shape;51254;p34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5" name="Google Shape;51255;p34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6" name="Google Shape;51256;p34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7" name="Google Shape;51257;p34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8" name="Google Shape;51258;p34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9" name="Google Shape;51259;p34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0" name="Google Shape;51260;p34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1" name="Google Shape;51261;p34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2" name="Google Shape;51262;p34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3" name="Google Shape;51263;p34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4" name="Google Shape;51264;p34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5" name="Google Shape;51265;p34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6" name="Google Shape;51266;p34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7" name="Google Shape;51267;p34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8" name="Google Shape;51268;p34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9" name="Google Shape;51269;p34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0" name="Google Shape;51270;p34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1" name="Google Shape;51271;p34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2" name="Google Shape;51272;p34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3" name="Google Shape;51273;p34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4" name="Google Shape;51274;p34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5" name="Google Shape;51275;p34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6" name="Google Shape;51276;p34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7" name="Google Shape;51277;p34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8" name="Google Shape;51278;p34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9" name="Google Shape;51279;p34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0" name="Google Shape;51280;p34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1" name="Google Shape;51281;p34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2" name="Google Shape;51282;p34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3" name="Google Shape;51283;p34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4" name="Google Shape;51284;p34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5" name="Google Shape;51285;p34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6" name="Google Shape;51286;p34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7" name="Google Shape;51287;p34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8" name="Google Shape;51288;p34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89" name="Google Shape;51289;p34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0" name="Google Shape;51290;p34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1" name="Google Shape;51291;p34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2" name="Google Shape;51292;p34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3" name="Google Shape;51293;p34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4" name="Google Shape;51294;p34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5" name="Google Shape;51295;p34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6" name="Google Shape;51296;p34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7" name="Google Shape;51297;p34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8" name="Google Shape;51298;p34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99" name="Google Shape;51299;p34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0" name="Google Shape;51300;p34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1" name="Google Shape;51301;p34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2" name="Google Shape;51302;p34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3" name="Google Shape;51303;p34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4" name="Google Shape;51304;p34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5" name="Google Shape;51305;p34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6" name="Google Shape;51306;p34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7" name="Google Shape;51307;p34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8" name="Google Shape;51308;p34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09" name="Google Shape;51309;p34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0" name="Google Shape;51310;p34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1" name="Google Shape;51311;p34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2" name="Google Shape;51312;p34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3" name="Google Shape;51313;p34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4" name="Google Shape;51314;p34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5" name="Google Shape;51315;p34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6" name="Google Shape;51316;p34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7" name="Google Shape;51317;p34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8" name="Google Shape;51318;p34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19" name="Google Shape;51319;p34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0" name="Google Shape;51320;p34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1" name="Google Shape;51321;p34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2" name="Google Shape;51322;p34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3" name="Google Shape;51323;p34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4" name="Google Shape;51324;p34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5" name="Google Shape;51325;p34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6" name="Google Shape;51326;p34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7" name="Google Shape;51327;p34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8" name="Google Shape;51328;p34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29" name="Google Shape;51329;p34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0" name="Google Shape;51330;p34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1" name="Google Shape;51331;p34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2" name="Google Shape;51332;p34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3" name="Google Shape;51333;p34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4" name="Google Shape;51334;p34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5" name="Google Shape;51335;p34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6" name="Google Shape;51336;p34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7" name="Google Shape;51337;p34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8" name="Google Shape;51338;p34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39" name="Google Shape;51339;p34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0" name="Google Shape;51340;p34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1" name="Google Shape;51341;p34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2" name="Google Shape;51342;p34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3" name="Google Shape;51343;p34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4" name="Google Shape;51344;p34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5" name="Google Shape;51345;p34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6" name="Google Shape;51346;p34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7" name="Google Shape;51347;p34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8" name="Google Shape;51348;p34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49" name="Google Shape;51349;p34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0" name="Google Shape;51350;p34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1" name="Google Shape;51351;p34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2" name="Google Shape;51352;p34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3" name="Google Shape;51353;p34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4" name="Google Shape;51354;p34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5" name="Google Shape;51355;p34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6" name="Google Shape;51356;p34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7" name="Google Shape;51357;p34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8" name="Google Shape;51358;p34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59" name="Google Shape;51359;p34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0" name="Google Shape;51360;p34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1" name="Google Shape;51361;p34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2" name="Google Shape;51362;p34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3" name="Google Shape;51363;p34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4" name="Google Shape;51364;p34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5" name="Google Shape;51365;p34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6" name="Google Shape;51366;p34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7" name="Google Shape;51367;p34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8" name="Google Shape;51368;p34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69" name="Google Shape;51369;p34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0" name="Google Shape;51370;p34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1" name="Google Shape;51371;p34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2" name="Google Shape;51372;p34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3" name="Google Shape;51373;p34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4" name="Google Shape;51374;p34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5" name="Google Shape;51375;p34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6" name="Google Shape;51376;p34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7" name="Google Shape;51377;p34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8" name="Google Shape;51378;p34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79" name="Google Shape;51379;p34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0" name="Google Shape;51380;p34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1" name="Google Shape;51381;p34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2" name="Google Shape;51382;p34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3" name="Google Shape;51383;p34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4" name="Google Shape;51384;p34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5" name="Google Shape;51385;p34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6" name="Google Shape;51386;p34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7" name="Google Shape;51387;p34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8" name="Google Shape;51388;p34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89" name="Google Shape;51389;p34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0" name="Google Shape;51390;p34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1" name="Google Shape;51391;p34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392" name="Google Shape;51392;p34"/>
            <p:cNvGrpSpPr/>
            <p:nvPr/>
          </p:nvGrpSpPr>
          <p:grpSpPr>
            <a:xfrm rot="6616785">
              <a:off x="8402664" y="565274"/>
              <a:ext cx="1184937" cy="1271050"/>
              <a:chOff x="2000881" y="1728210"/>
              <a:chExt cx="1184951" cy="1271066"/>
            </a:xfrm>
          </p:grpSpPr>
          <p:sp>
            <p:nvSpPr>
              <p:cNvPr id="51393" name="Google Shape;51393;p34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4" name="Google Shape;51394;p34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5" name="Google Shape;51395;p34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6" name="Google Shape;51396;p34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7" name="Google Shape;51397;p34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8" name="Google Shape;51398;p34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99" name="Google Shape;51399;p34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0" name="Google Shape;51400;p34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1" name="Google Shape;51401;p34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2" name="Google Shape;51402;p34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3" name="Google Shape;51403;p34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4" name="Google Shape;51404;p34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5" name="Google Shape;51405;p34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6" name="Google Shape;51406;p34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7" name="Google Shape;51407;p34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8" name="Google Shape;51408;p34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09" name="Google Shape;51409;p34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0" name="Google Shape;51410;p34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1" name="Google Shape;51411;p34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2" name="Google Shape;51412;p34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3" name="Google Shape;51413;p34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4" name="Google Shape;51414;p34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5" name="Google Shape;51415;p34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6" name="Google Shape;51416;p34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7" name="Google Shape;51417;p34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8" name="Google Shape;51418;p34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19" name="Google Shape;51419;p34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0" name="Google Shape;51420;p34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1" name="Google Shape;51421;p34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2" name="Google Shape;51422;p34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3" name="Google Shape;51423;p34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4" name="Google Shape;51424;p34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5" name="Google Shape;51425;p34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6" name="Google Shape;51426;p34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7" name="Google Shape;51427;p34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8" name="Google Shape;51428;p34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29" name="Google Shape;51429;p34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0" name="Google Shape;51430;p34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1" name="Google Shape;51431;p34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2" name="Google Shape;51432;p34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3" name="Google Shape;51433;p34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4" name="Google Shape;51434;p34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5" name="Google Shape;51435;p34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6" name="Google Shape;51436;p34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7" name="Google Shape;51437;p34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8" name="Google Shape;51438;p34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39" name="Google Shape;51439;p34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0" name="Google Shape;51440;p34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1" name="Google Shape;51441;p34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2" name="Google Shape;51442;p34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3" name="Google Shape;51443;p34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4" name="Google Shape;51444;p34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5" name="Google Shape;51445;p34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6" name="Google Shape;51446;p34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7" name="Google Shape;51447;p34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8" name="Google Shape;51448;p34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49" name="Google Shape;51449;p34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0" name="Google Shape;51450;p34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1" name="Google Shape;51451;p34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2" name="Google Shape;51452;p34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3" name="Google Shape;51453;p34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4" name="Google Shape;51454;p34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5" name="Google Shape;51455;p34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456" name="Google Shape;51456;p34"/>
            <p:cNvGrpSpPr/>
            <p:nvPr/>
          </p:nvGrpSpPr>
          <p:grpSpPr>
            <a:xfrm rot="1502571">
              <a:off x="8473114" y="1700967"/>
              <a:ext cx="794459" cy="1252881"/>
              <a:chOff x="3514220" y="2747434"/>
              <a:chExt cx="794452" cy="1252870"/>
            </a:xfrm>
          </p:grpSpPr>
          <p:sp>
            <p:nvSpPr>
              <p:cNvPr id="51457" name="Google Shape;51457;p34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8" name="Google Shape;51458;p34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59" name="Google Shape;51459;p34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0" name="Google Shape;51460;p34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1" name="Google Shape;51461;p34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2" name="Google Shape;51462;p34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3" name="Google Shape;51463;p34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4" name="Google Shape;51464;p34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5" name="Google Shape;51465;p34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6" name="Google Shape;51466;p34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7" name="Google Shape;51467;p34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8" name="Google Shape;51468;p34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69" name="Google Shape;51469;p34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0" name="Google Shape;51470;p34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1" name="Google Shape;51471;p34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2" name="Google Shape;51472;p34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3" name="Google Shape;51473;p34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4" name="Google Shape;51474;p34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5" name="Google Shape;51475;p34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6" name="Google Shape;51476;p34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7" name="Google Shape;51477;p34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8" name="Google Shape;51478;p34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79" name="Google Shape;51479;p34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0" name="Google Shape;51480;p34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1" name="Google Shape;51481;p34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2" name="Google Shape;51482;p34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3" name="Google Shape;51483;p34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4" name="Google Shape;51484;p34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5" name="Google Shape;51485;p34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6" name="Google Shape;51486;p34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7" name="Google Shape;51487;p34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8" name="Google Shape;51488;p34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89" name="Google Shape;51489;p34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0" name="Google Shape;51490;p34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1" name="Google Shape;51491;p34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2" name="Google Shape;51492;p34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3" name="Google Shape;51493;p34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4" name="Google Shape;51494;p34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5" name="Google Shape;51495;p34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6" name="Google Shape;51496;p34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7" name="Google Shape;51497;p34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8" name="Google Shape;51498;p34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99" name="Google Shape;51499;p34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0" name="Google Shape;51500;p34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1" name="Google Shape;51501;p34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2" name="Google Shape;51502;p34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3" name="Google Shape;51503;p34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504" name="Google Shape;51504;p34"/>
            <p:cNvGrpSpPr/>
            <p:nvPr/>
          </p:nvGrpSpPr>
          <p:grpSpPr>
            <a:xfrm rot="-5112983">
              <a:off x="8303790" y="3954682"/>
              <a:ext cx="979888" cy="1326255"/>
              <a:chOff x="4584270" y="3531091"/>
              <a:chExt cx="979806" cy="1326144"/>
            </a:xfrm>
          </p:grpSpPr>
          <p:sp>
            <p:nvSpPr>
              <p:cNvPr id="51505" name="Google Shape;51505;p34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6" name="Google Shape;51506;p34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7" name="Google Shape;51507;p34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8" name="Google Shape;51508;p34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09" name="Google Shape;51509;p34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0" name="Google Shape;51510;p34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1" name="Google Shape;51511;p34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2" name="Google Shape;51512;p34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3" name="Google Shape;51513;p34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4" name="Google Shape;51514;p34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5" name="Google Shape;51515;p34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6" name="Google Shape;51516;p34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7" name="Google Shape;51517;p34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8" name="Google Shape;51518;p34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19" name="Google Shape;51519;p34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0" name="Google Shape;51520;p34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1" name="Google Shape;51521;p34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2" name="Google Shape;51522;p34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3" name="Google Shape;51523;p34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4" name="Google Shape;51524;p34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5" name="Google Shape;51525;p34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6" name="Google Shape;51526;p34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7" name="Google Shape;51527;p34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8" name="Google Shape;51528;p34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29" name="Google Shape;51529;p34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0" name="Google Shape;51530;p34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1" name="Google Shape;51531;p34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2" name="Google Shape;51532;p34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3" name="Google Shape;51533;p34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4" name="Google Shape;51534;p34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5" name="Google Shape;51535;p34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6" name="Google Shape;51536;p34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7" name="Google Shape;51537;p34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8" name="Google Shape;51538;p34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39" name="Google Shape;51539;p34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0" name="Google Shape;51540;p34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1" name="Google Shape;51541;p34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2" name="Google Shape;51542;p34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543" name="Google Shape;51543;p34"/>
            <p:cNvGrpSpPr/>
            <p:nvPr/>
          </p:nvGrpSpPr>
          <p:grpSpPr>
            <a:xfrm rot="7522670">
              <a:off x="8310760" y="2594851"/>
              <a:ext cx="1217245" cy="986652"/>
              <a:chOff x="7565315" y="2563143"/>
              <a:chExt cx="1217173" cy="986594"/>
            </a:xfrm>
          </p:grpSpPr>
          <p:sp>
            <p:nvSpPr>
              <p:cNvPr id="51544" name="Google Shape;51544;p34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5" name="Google Shape;51545;p34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6" name="Google Shape;51546;p34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7" name="Google Shape;51547;p34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8" name="Google Shape;51548;p34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49" name="Google Shape;51549;p34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0" name="Google Shape;51550;p34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1" name="Google Shape;51551;p34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2" name="Google Shape;51552;p34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3" name="Google Shape;51553;p34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4" name="Google Shape;51554;p34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5" name="Google Shape;51555;p34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6" name="Google Shape;51556;p34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7" name="Google Shape;51557;p34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8" name="Google Shape;51558;p34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59" name="Google Shape;51559;p34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0" name="Google Shape;51560;p34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1" name="Google Shape;51561;p34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2" name="Google Shape;51562;p34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3" name="Google Shape;51563;p34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4" name="Google Shape;51564;p34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5" name="Google Shape;51565;p34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6" name="Google Shape;51566;p34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7" name="Google Shape;51567;p34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8" name="Google Shape;51568;p34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69" name="Google Shape;51569;p34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0" name="Google Shape;51570;p34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571" name="Google Shape;51571;p34"/>
            <p:cNvGrpSpPr/>
            <p:nvPr/>
          </p:nvGrpSpPr>
          <p:grpSpPr>
            <a:xfrm rot="-9865094">
              <a:off x="5363425" y="3965407"/>
              <a:ext cx="1310868" cy="1785455"/>
              <a:chOff x="361519" y="619886"/>
              <a:chExt cx="1310933" cy="1785544"/>
            </a:xfrm>
          </p:grpSpPr>
          <p:sp>
            <p:nvSpPr>
              <p:cNvPr id="51572" name="Google Shape;51572;p34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3" name="Google Shape;51573;p34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4" name="Google Shape;51574;p34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5" name="Google Shape;51575;p34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6" name="Google Shape;51576;p34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7" name="Google Shape;51577;p34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8" name="Google Shape;51578;p34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79" name="Google Shape;51579;p34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0" name="Google Shape;51580;p34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1" name="Google Shape;51581;p34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2" name="Google Shape;51582;p34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3" name="Google Shape;51583;p34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4" name="Google Shape;51584;p34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5" name="Google Shape;51585;p34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6" name="Google Shape;51586;p34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7" name="Google Shape;51587;p34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8" name="Google Shape;51588;p34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89" name="Google Shape;51589;p34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0" name="Google Shape;51590;p34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1" name="Google Shape;51591;p34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2" name="Google Shape;51592;p34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3" name="Google Shape;51593;p34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4" name="Google Shape;51594;p34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5" name="Google Shape;51595;p34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596" name="Google Shape;51596;p34"/>
            <p:cNvGrpSpPr/>
            <p:nvPr/>
          </p:nvGrpSpPr>
          <p:grpSpPr>
            <a:xfrm rot="440208">
              <a:off x="7190568" y="4398693"/>
              <a:ext cx="1443767" cy="1300653"/>
              <a:chOff x="7028879" y="1333703"/>
              <a:chExt cx="1443785" cy="1300670"/>
            </a:xfrm>
          </p:grpSpPr>
          <p:sp>
            <p:nvSpPr>
              <p:cNvPr id="51597" name="Google Shape;51597;p34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8" name="Google Shape;51598;p34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9" name="Google Shape;51599;p34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0" name="Google Shape;51600;p34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1" name="Google Shape;51601;p34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2" name="Google Shape;51602;p34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3" name="Google Shape;51603;p34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4" name="Google Shape;51604;p34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5" name="Google Shape;51605;p34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6" name="Google Shape;51606;p34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7" name="Google Shape;51607;p34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8" name="Google Shape;51608;p34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09" name="Google Shape;51609;p34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0" name="Google Shape;51610;p34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1" name="Google Shape;51611;p34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2" name="Google Shape;51612;p34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3" name="Google Shape;51613;p34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4" name="Google Shape;51614;p34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5" name="Google Shape;51615;p34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6" name="Google Shape;51616;p34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7" name="Google Shape;51617;p34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8" name="Google Shape;51618;p34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19" name="Google Shape;51619;p34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0" name="Google Shape;51620;p34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1" name="Google Shape;51621;p34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2" name="Google Shape;51622;p34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3" name="Google Shape;51623;p34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4" name="Google Shape;51624;p34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5" name="Google Shape;51625;p34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6" name="Google Shape;51626;p34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7" name="Google Shape;51627;p34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8" name="Google Shape;51628;p34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9" name="Google Shape;51629;p34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0" name="Google Shape;51630;p34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1" name="Google Shape;51631;p34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2" name="Google Shape;51632;p34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3" name="Google Shape;51633;p34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4" name="Google Shape;51634;p34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5" name="Google Shape;51635;p34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6" name="Google Shape;51636;p34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7" name="Google Shape;51637;p34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8" name="Google Shape;51638;p34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9" name="Google Shape;51639;p34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0" name="Google Shape;51640;p34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1" name="Google Shape;51641;p34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2" name="Google Shape;51642;p34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3" name="Google Shape;51643;p34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4" name="Google Shape;51644;p34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5" name="Google Shape;51645;p34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6" name="Google Shape;51646;p34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7" name="Google Shape;51647;p34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8" name="Google Shape;51648;p34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49" name="Google Shape;51649;p34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0" name="Google Shape;51650;p34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1" name="Google Shape;51651;p34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2" name="Google Shape;51652;p34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3" name="Google Shape;51653;p34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4" name="Google Shape;51654;p34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5" name="Google Shape;51655;p34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6" name="Google Shape;51656;p34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7" name="Google Shape;51657;p34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8" name="Google Shape;51658;p34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59" name="Google Shape;51659;p34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0" name="Google Shape;51660;p34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1" name="Google Shape;51661;p34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2" name="Google Shape;51662;p34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3" name="Google Shape;51663;p34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4" name="Google Shape;51664;p34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665" name="Google Shape;51665;p34"/>
            <p:cNvGrpSpPr/>
            <p:nvPr/>
          </p:nvGrpSpPr>
          <p:grpSpPr>
            <a:xfrm rot="1304014" flipH="1">
              <a:off x="6426346" y="4589762"/>
              <a:ext cx="725720" cy="2063224"/>
              <a:chOff x="6730831" y="2891080"/>
              <a:chExt cx="826346" cy="2069852"/>
            </a:xfrm>
          </p:grpSpPr>
          <p:sp>
            <p:nvSpPr>
              <p:cNvPr id="51666" name="Google Shape;51666;p34"/>
              <p:cNvSpPr/>
              <p:nvPr/>
            </p:nvSpPr>
            <p:spPr>
              <a:xfrm>
                <a:off x="6730831" y="2891080"/>
                <a:ext cx="826346" cy="2069852"/>
              </a:xfrm>
              <a:custGeom>
                <a:avLst/>
                <a:gdLst/>
                <a:ahLst/>
                <a:cxnLst/>
                <a:rect l="l" t="t" r="r" b="b"/>
                <a:pathLst>
                  <a:path w="20209" h="50620" extrusionOk="0">
                    <a:moveTo>
                      <a:pt x="15219" y="3881"/>
                    </a:moveTo>
                    <a:cubicBezTo>
                      <a:pt x="15669" y="4223"/>
                      <a:pt x="16113" y="4575"/>
                      <a:pt x="16532" y="4915"/>
                    </a:cubicBezTo>
                    <a:lnTo>
                      <a:pt x="16318" y="6167"/>
                    </a:lnTo>
                    <a:lnTo>
                      <a:pt x="13823" y="4274"/>
                    </a:lnTo>
                    <a:lnTo>
                      <a:pt x="15219" y="3881"/>
                    </a:lnTo>
                    <a:close/>
                    <a:moveTo>
                      <a:pt x="15091" y="6989"/>
                    </a:moveTo>
                    <a:lnTo>
                      <a:pt x="15904" y="7109"/>
                    </a:lnTo>
                    <a:lnTo>
                      <a:pt x="14597" y="8226"/>
                    </a:lnTo>
                    <a:lnTo>
                      <a:pt x="13924" y="8523"/>
                    </a:lnTo>
                    <a:lnTo>
                      <a:pt x="13924" y="8523"/>
                    </a:lnTo>
                    <a:lnTo>
                      <a:pt x="15091" y="6989"/>
                    </a:lnTo>
                    <a:close/>
                    <a:moveTo>
                      <a:pt x="17219" y="5481"/>
                    </a:moveTo>
                    <a:cubicBezTo>
                      <a:pt x="17462" y="5684"/>
                      <a:pt x="17691" y="5878"/>
                      <a:pt x="17900" y="6056"/>
                    </a:cubicBezTo>
                    <a:cubicBezTo>
                      <a:pt x="17477" y="7000"/>
                      <a:pt x="16835" y="8448"/>
                      <a:pt x="16824" y="8570"/>
                    </a:cubicBezTo>
                    <a:cubicBezTo>
                      <a:pt x="16822" y="8598"/>
                      <a:pt x="16810" y="8610"/>
                      <a:pt x="16790" y="8610"/>
                    </a:cubicBezTo>
                    <a:cubicBezTo>
                      <a:pt x="16684" y="8610"/>
                      <a:pt x="16369" y="8256"/>
                      <a:pt x="16369" y="8256"/>
                    </a:cubicBezTo>
                    <a:lnTo>
                      <a:pt x="17219" y="5481"/>
                    </a:lnTo>
                    <a:close/>
                    <a:moveTo>
                      <a:pt x="11747" y="2730"/>
                    </a:moveTo>
                    <a:lnTo>
                      <a:pt x="13865" y="6258"/>
                    </a:lnTo>
                    <a:lnTo>
                      <a:pt x="11710" y="8996"/>
                    </a:lnTo>
                    <a:lnTo>
                      <a:pt x="8638" y="5677"/>
                    </a:lnTo>
                    <a:cubicBezTo>
                      <a:pt x="8919" y="5087"/>
                      <a:pt x="9186" y="4526"/>
                      <a:pt x="9429" y="4019"/>
                    </a:cubicBezTo>
                    <a:cubicBezTo>
                      <a:pt x="10319" y="3480"/>
                      <a:pt x="11353" y="2876"/>
                      <a:pt x="11747" y="2730"/>
                    </a:cubicBezTo>
                    <a:close/>
                    <a:moveTo>
                      <a:pt x="9491" y="7923"/>
                    </a:moveTo>
                    <a:cubicBezTo>
                      <a:pt x="9491" y="7923"/>
                      <a:pt x="10441" y="9265"/>
                      <a:pt x="10708" y="9265"/>
                    </a:cubicBezTo>
                    <a:cubicBezTo>
                      <a:pt x="10708" y="9265"/>
                      <a:pt x="10708" y="9265"/>
                      <a:pt x="10708" y="9265"/>
                    </a:cubicBezTo>
                    <a:cubicBezTo>
                      <a:pt x="10709" y="9265"/>
                      <a:pt x="10709" y="9265"/>
                      <a:pt x="10710" y="9265"/>
                    </a:cubicBezTo>
                    <a:cubicBezTo>
                      <a:pt x="10966" y="9265"/>
                      <a:pt x="9526" y="9623"/>
                      <a:pt x="9258" y="9675"/>
                    </a:cubicBezTo>
                    <a:cubicBezTo>
                      <a:pt x="9253" y="9675"/>
                      <a:pt x="9249" y="9676"/>
                      <a:pt x="9245" y="9676"/>
                    </a:cubicBezTo>
                    <a:cubicBezTo>
                      <a:pt x="8989" y="9676"/>
                      <a:pt x="9024" y="8226"/>
                      <a:pt x="9024" y="8226"/>
                    </a:cubicBezTo>
                    <a:lnTo>
                      <a:pt x="9491" y="7923"/>
                    </a:lnTo>
                    <a:close/>
                    <a:moveTo>
                      <a:pt x="18545" y="6616"/>
                    </a:moveTo>
                    <a:cubicBezTo>
                      <a:pt x="18947" y="6967"/>
                      <a:pt x="19188" y="7186"/>
                      <a:pt x="19188" y="7186"/>
                    </a:cubicBezTo>
                    <a:lnTo>
                      <a:pt x="19247" y="10391"/>
                    </a:lnTo>
                    <a:lnTo>
                      <a:pt x="18538" y="10395"/>
                    </a:lnTo>
                    <a:lnTo>
                      <a:pt x="17468" y="8768"/>
                    </a:lnTo>
                    <a:lnTo>
                      <a:pt x="18545" y="6616"/>
                    </a:lnTo>
                    <a:close/>
                    <a:moveTo>
                      <a:pt x="16332" y="9663"/>
                    </a:moveTo>
                    <a:lnTo>
                      <a:pt x="17175" y="10157"/>
                    </a:lnTo>
                    <a:lnTo>
                      <a:pt x="17086" y="10748"/>
                    </a:lnTo>
                    <a:lnTo>
                      <a:pt x="16524" y="10252"/>
                    </a:lnTo>
                    <a:lnTo>
                      <a:pt x="16332" y="9663"/>
                    </a:lnTo>
                    <a:close/>
                    <a:moveTo>
                      <a:pt x="12634" y="9205"/>
                    </a:moveTo>
                    <a:cubicBezTo>
                      <a:pt x="12634" y="9205"/>
                      <a:pt x="13181" y="9337"/>
                      <a:pt x="13344" y="9337"/>
                    </a:cubicBezTo>
                    <a:cubicBezTo>
                      <a:pt x="13345" y="9337"/>
                      <a:pt x="13346" y="9337"/>
                      <a:pt x="13346" y="9337"/>
                    </a:cubicBezTo>
                    <a:lnTo>
                      <a:pt x="13908" y="11285"/>
                    </a:lnTo>
                    <a:lnTo>
                      <a:pt x="13908" y="11285"/>
                    </a:lnTo>
                    <a:lnTo>
                      <a:pt x="13444" y="11061"/>
                    </a:lnTo>
                    <a:lnTo>
                      <a:pt x="13438" y="10653"/>
                    </a:lnTo>
                    <a:lnTo>
                      <a:pt x="12610" y="9977"/>
                    </a:lnTo>
                    <a:lnTo>
                      <a:pt x="12634" y="9205"/>
                    </a:lnTo>
                    <a:close/>
                    <a:moveTo>
                      <a:pt x="9986" y="9970"/>
                    </a:moveTo>
                    <a:cubicBezTo>
                      <a:pt x="9986" y="9970"/>
                      <a:pt x="11177" y="10013"/>
                      <a:pt x="11394" y="10061"/>
                    </a:cubicBezTo>
                    <a:cubicBezTo>
                      <a:pt x="11611" y="10111"/>
                      <a:pt x="11685" y="11361"/>
                      <a:pt x="11685" y="11361"/>
                    </a:cubicBezTo>
                    <a:cubicBezTo>
                      <a:pt x="11685" y="11361"/>
                      <a:pt x="10673" y="11196"/>
                      <a:pt x="10091" y="11196"/>
                    </a:cubicBezTo>
                    <a:cubicBezTo>
                      <a:pt x="9968" y="11196"/>
                      <a:pt x="9864" y="11204"/>
                      <a:pt x="9793" y="11221"/>
                    </a:cubicBezTo>
                    <a:cubicBezTo>
                      <a:pt x="9778" y="11225"/>
                      <a:pt x="9764" y="11227"/>
                      <a:pt x="9752" y="11227"/>
                    </a:cubicBezTo>
                    <a:cubicBezTo>
                      <a:pt x="9430" y="11227"/>
                      <a:pt x="9986" y="9970"/>
                      <a:pt x="9986" y="9970"/>
                    </a:cubicBezTo>
                    <a:close/>
                    <a:moveTo>
                      <a:pt x="9349" y="10174"/>
                    </a:moveTo>
                    <a:lnTo>
                      <a:pt x="9453" y="10524"/>
                    </a:lnTo>
                    <a:lnTo>
                      <a:pt x="9269" y="11675"/>
                    </a:lnTo>
                    <a:lnTo>
                      <a:pt x="8989" y="10776"/>
                    </a:lnTo>
                    <a:lnTo>
                      <a:pt x="9349" y="10174"/>
                    </a:lnTo>
                    <a:close/>
                    <a:moveTo>
                      <a:pt x="12469" y="11506"/>
                    </a:moveTo>
                    <a:lnTo>
                      <a:pt x="13107" y="12352"/>
                    </a:lnTo>
                    <a:lnTo>
                      <a:pt x="13271" y="13052"/>
                    </a:lnTo>
                    <a:lnTo>
                      <a:pt x="12562" y="13056"/>
                    </a:lnTo>
                    <a:cubicBezTo>
                      <a:pt x="12562" y="13056"/>
                      <a:pt x="11557" y="12361"/>
                      <a:pt x="11340" y="12313"/>
                    </a:cubicBezTo>
                    <a:cubicBezTo>
                      <a:pt x="11123" y="12264"/>
                      <a:pt x="12469" y="11506"/>
                      <a:pt x="12469" y="11506"/>
                    </a:cubicBezTo>
                    <a:close/>
                    <a:moveTo>
                      <a:pt x="16339" y="10731"/>
                    </a:moveTo>
                    <a:lnTo>
                      <a:pt x="16922" y="11178"/>
                    </a:lnTo>
                    <a:lnTo>
                      <a:pt x="18192" y="11871"/>
                    </a:lnTo>
                    <a:cubicBezTo>
                      <a:pt x="18192" y="11871"/>
                      <a:pt x="17855" y="13273"/>
                      <a:pt x="17838" y="13473"/>
                    </a:cubicBezTo>
                    <a:cubicBezTo>
                      <a:pt x="17836" y="13498"/>
                      <a:pt x="17825" y="13509"/>
                      <a:pt x="17806" y="13509"/>
                    </a:cubicBezTo>
                    <a:cubicBezTo>
                      <a:pt x="17678" y="13509"/>
                      <a:pt x="17215" y="12977"/>
                      <a:pt x="17215" y="12977"/>
                    </a:cubicBezTo>
                    <a:lnTo>
                      <a:pt x="15336" y="14289"/>
                    </a:lnTo>
                    <a:lnTo>
                      <a:pt x="14802" y="12191"/>
                    </a:lnTo>
                    <a:lnTo>
                      <a:pt x="16339" y="10731"/>
                    </a:lnTo>
                    <a:close/>
                    <a:moveTo>
                      <a:pt x="9750" y="12019"/>
                    </a:moveTo>
                    <a:cubicBezTo>
                      <a:pt x="9750" y="12019"/>
                      <a:pt x="12256" y="13631"/>
                      <a:pt x="13465" y="13631"/>
                    </a:cubicBezTo>
                    <a:cubicBezTo>
                      <a:pt x="13468" y="13631"/>
                      <a:pt x="13470" y="13631"/>
                      <a:pt x="13473" y="13631"/>
                    </a:cubicBezTo>
                    <a:cubicBezTo>
                      <a:pt x="13476" y="13631"/>
                      <a:pt x="13478" y="13631"/>
                      <a:pt x="13481" y="13631"/>
                    </a:cubicBezTo>
                    <a:cubicBezTo>
                      <a:pt x="14673" y="13631"/>
                      <a:pt x="13337" y="15266"/>
                      <a:pt x="13337" y="15266"/>
                    </a:cubicBezTo>
                    <a:lnTo>
                      <a:pt x="10443" y="15284"/>
                    </a:lnTo>
                    <a:lnTo>
                      <a:pt x="9750" y="12019"/>
                    </a:lnTo>
                    <a:close/>
                    <a:moveTo>
                      <a:pt x="8902" y="13428"/>
                    </a:moveTo>
                    <a:lnTo>
                      <a:pt x="9622" y="13824"/>
                    </a:lnTo>
                    <a:cubicBezTo>
                      <a:pt x="9622" y="13824"/>
                      <a:pt x="9811" y="15274"/>
                      <a:pt x="9976" y="15422"/>
                    </a:cubicBezTo>
                    <a:cubicBezTo>
                      <a:pt x="10000" y="15443"/>
                      <a:pt x="9999" y="15453"/>
                      <a:pt x="9980" y="15453"/>
                    </a:cubicBezTo>
                    <a:cubicBezTo>
                      <a:pt x="9864" y="15453"/>
                      <a:pt x="9078" y="15120"/>
                      <a:pt x="8854" y="15079"/>
                    </a:cubicBezTo>
                    <a:cubicBezTo>
                      <a:pt x="8592" y="15030"/>
                      <a:pt x="8902" y="13428"/>
                      <a:pt x="8902" y="13428"/>
                    </a:cubicBezTo>
                    <a:close/>
                    <a:moveTo>
                      <a:pt x="8826" y="8621"/>
                    </a:moveTo>
                    <a:lnTo>
                      <a:pt x="8085" y="14886"/>
                    </a:lnTo>
                    <a:lnTo>
                      <a:pt x="5744" y="16403"/>
                    </a:lnTo>
                    <a:lnTo>
                      <a:pt x="4336" y="15714"/>
                    </a:lnTo>
                    <a:lnTo>
                      <a:pt x="4491" y="14455"/>
                    </a:lnTo>
                    <a:cubicBezTo>
                      <a:pt x="4491" y="14455"/>
                      <a:pt x="5542" y="12218"/>
                      <a:pt x="6775" y="9608"/>
                    </a:cubicBezTo>
                    <a:lnTo>
                      <a:pt x="8826" y="8621"/>
                    </a:lnTo>
                    <a:close/>
                    <a:moveTo>
                      <a:pt x="14281" y="14746"/>
                    </a:moveTo>
                    <a:lnTo>
                      <a:pt x="14912" y="15142"/>
                    </a:lnTo>
                    <a:cubicBezTo>
                      <a:pt x="14912" y="15142"/>
                      <a:pt x="15701" y="14929"/>
                      <a:pt x="15938" y="14929"/>
                    </a:cubicBezTo>
                    <a:cubicBezTo>
                      <a:pt x="15961" y="14929"/>
                      <a:pt x="15979" y="14931"/>
                      <a:pt x="15991" y="14936"/>
                    </a:cubicBezTo>
                    <a:cubicBezTo>
                      <a:pt x="16119" y="14984"/>
                      <a:pt x="15363" y="16640"/>
                      <a:pt x="15363" y="16640"/>
                    </a:cubicBezTo>
                    <a:lnTo>
                      <a:pt x="14916" y="16693"/>
                    </a:lnTo>
                    <a:lnTo>
                      <a:pt x="13907" y="16049"/>
                    </a:lnTo>
                    <a:lnTo>
                      <a:pt x="14281" y="14746"/>
                    </a:lnTo>
                    <a:close/>
                    <a:moveTo>
                      <a:pt x="13397" y="15801"/>
                    </a:moveTo>
                    <a:lnTo>
                      <a:pt x="13536" y="16251"/>
                    </a:lnTo>
                    <a:lnTo>
                      <a:pt x="13914" y="16638"/>
                    </a:lnTo>
                    <a:cubicBezTo>
                      <a:pt x="13216" y="16960"/>
                      <a:pt x="12521" y="17285"/>
                      <a:pt x="11825" y="17615"/>
                    </a:cubicBezTo>
                    <a:lnTo>
                      <a:pt x="11192" y="17047"/>
                    </a:lnTo>
                    <a:cubicBezTo>
                      <a:pt x="11388" y="16641"/>
                      <a:pt x="11572" y="16229"/>
                      <a:pt x="11743" y="15812"/>
                    </a:cubicBezTo>
                    <a:lnTo>
                      <a:pt x="13397" y="15801"/>
                    </a:lnTo>
                    <a:close/>
                    <a:moveTo>
                      <a:pt x="7986" y="15935"/>
                    </a:moveTo>
                    <a:lnTo>
                      <a:pt x="8485" y="16332"/>
                    </a:lnTo>
                    <a:lnTo>
                      <a:pt x="8163" y="17535"/>
                    </a:lnTo>
                    <a:lnTo>
                      <a:pt x="7783" y="18387"/>
                    </a:lnTo>
                    <a:lnTo>
                      <a:pt x="6500" y="17845"/>
                    </a:lnTo>
                    <a:lnTo>
                      <a:pt x="6136" y="16897"/>
                    </a:lnTo>
                    <a:lnTo>
                      <a:pt x="7986" y="15935"/>
                    </a:lnTo>
                    <a:close/>
                    <a:moveTo>
                      <a:pt x="4248" y="16422"/>
                    </a:moveTo>
                    <a:cubicBezTo>
                      <a:pt x="4588" y="16468"/>
                      <a:pt x="5022" y="16564"/>
                      <a:pt x="4796" y="17055"/>
                    </a:cubicBezTo>
                    <a:cubicBezTo>
                      <a:pt x="4601" y="17478"/>
                      <a:pt x="4246" y="18066"/>
                      <a:pt x="3997" y="18467"/>
                    </a:cubicBezTo>
                    <a:lnTo>
                      <a:pt x="4248" y="16422"/>
                    </a:lnTo>
                    <a:close/>
                    <a:moveTo>
                      <a:pt x="10767" y="17189"/>
                    </a:moveTo>
                    <a:lnTo>
                      <a:pt x="12124" y="18271"/>
                    </a:lnTo>
                    <a:lnTo>
                      <a:pt x="9162" y="19106"/>
                    </a:lnTo>
                    <a:lnTo>
                      <a:pt x="8837" y="17201"/>
                    </a:lnTo>
                    <a:lnTo>
                      <a:pt x="10767" y="17189"/>
                    </a:lnTo>
                    <a:close/>
                    <a:moveTo>
                      <a:pt x="6712" y="18494"/>
                    </a:moveTo>
                    <a:lnTo>
                      <a:pt x="6712" y="18494"/>
                    </a:lnTo>
                    <a:cubicBezTo>
                      <a:pt x="6713" y="18494"/>
                      <a:pt x="7484" y="18789"/>
                      <a:pt x="7653" y="18888"/>
                    </a:cubicBezTo>
                    <a:cubicBezTo>
                      <a:pt x="7822" y="18987"/>
                      <a:pt x="7679" y="19638"/>
                      <a:pt x="7679" y="19638"/>
                    </a:cubicBezTo>
                    <a:lnTo>
                      <a:pt x="6724" y="18894"/>
                    </a:lnTo>
                    <a:lnTo>
                      <a:pt x="6712" y="18494"/>
                    </a:lnTo>
                    <a:close/>
                    <a:moveTo>
                      <a:pt x="5291" y="17401"/>
                    </a:moveTo>
                    <a:cubicBezTo>
                      <a:pt x="5293" y="17401"/>
                      <a:pt x="5295" y="17401"/>
                      <a:pt x="5297" y="17402"/>
                    </a:cubicBezTo>
                    <a:cubicBezTo>
                      <a:pt x="5426" y="17451"/>
                      <a:pt x="5768" y="17600"/>
                      <a:pt x="5889" y="17748"/>
                    </a:cubicBezTo>
                    <a:cubicBezTo>
                      <a:pt x="6010" y="17897"/>
                      <a:pt x="6254" y="18147"/>
                      <a:pt x="6104" y="18348"/>
                    </a:cubicBezTo>
                    <a:cubicBezTo>
                      <a:pt x="5955" y="18549"/>
                      <a:pt x="5224" y="19354"/>
                      <a:pt x="5224" y="19354"/>
                    </a:cubicBezTo>
                    <a:cubicBezTo>
                      <a:pt x="5224" y="19354"/>
                      <a:pt x="4942" y="19966"/>
                      <a:pt x="4803" y="19966"/>
                    </a:cubicBezTo>
                    <a:cubicBezTo>
                      <a:pt x="4793" y="19966"/>
                      <a:pt x="4784" y="19963"/>
                      <a:pt x="4776" y="19957"/>
                    </a:cubicBezTo>
                    <a:cubicBezTo>
                      <a:pt x="4652" y="19857"/>
                      <a:pt x="4107" y="18960"/>
                      <a:pt x="4107" y="18960"/>
                    </a:cubicBezTo>
                    <a:cubicBezTo>
                      <a:pt x="4419" y="18860"/>
                      <a:pt x="5146" y="17401"/>
                      <a:pt x="5291" y="17401"/>
                    </a:cubicBezTo>
                    <a:close/>
                    <a:moveTo>
                      <a:pt x="14280" y="17012"/>
                    </a:moveTo>
                    <a:lnTo>
                      <a:pt x="14556" y="17295"/>
                    </a:lnTo>
                    <a:lnTo>
                      <a:pt x="15490" y="17239"/>
                    </a:lnTo>
                    <a:lnTo>
                      <a:pt x="14111" y="19999"/>
                    </a:lnTo>
                    <a:lnTo>
                      <a:pt x="13685" y="19252"/>
                    </a:lnTo>
                    <a:lnTo>
                      <a:pt x="12393" y="19359"/>
                    </a:lnTo>
                    <a:lnTo>
                      <a:pt x="12121" y="19463"/>
                    </a:lnTo>
                    <a:cubicBezTo>
                      <a:pt x="12003" y="19182"/>
                      <a:pt x="11880" y="18903"/>
                      <a:pt x="11765" y="18619"/>
                    </a:cubicBezTo>
                    <a:lnTo>
                      <a:pt x="12602" y="18313"/>
                    </a:lnTo>
                    <a:lnTo>
                      <a:pt x="12219" y="17969"/>
                    </a:lnTo>
                    <a:cubicBezTo>
                      <a:pt x="12904" y="17645"/>
                      <a:pt x="13591" y="17325"/>
                      <a:pt x="14280" y="17012"/>
                    </a:cubicBezTo>
                    <a:close/>
                    <a:moveTo>
                      <a:pt x="11426" y="18743"/>
                    </a:moveTo>
                    <a:cubicBezTo>
                      <a:pt x="11536" y="19030"/>
                      <a:pt x="11660" y="19311"/>
                      <a:pt x="11780" y="19593"/>
                    </a:cubicBezTo>
                    <a:lnTo>
                      <a:pt x="10657" y="20020"/>
                    </a:lnTo>
                    <a:lnTo>
                      <a:pt x="9763" y="20126"/>
                    </a:lnTo>
                    <a:lnTo>
                      <a:pt x="9556" y="19427"/>
                    </a:lnTo>
                    <a:lnTo>
                      <a:pt x="11426" y="18743"/>
                    </a:lnTo>
                    <a:close/>
                    <a:moveTo>
                      <a:pt x="8497" y="17782"/>
                    </a:moveTo>
                    <a:lnTo>
                      <a:pt x="9035" y="19830"/>
                    </a:lnTo>
                    <a:lnTo>
                      <a:pt x="8599" y="20283"/>
                    </a:lnTo>
                    <a:lnTo>
                      <a:pt x="8138" y="19985"/>
                    </a:lnTo>
                    <a:lnTo>
                      <a:pt x="7997" y="18486"/>
                    </a:lnTo>
                    <a:lnTo>
                      <a:pt x="8497" y="17782"/>
                    </a:lnTo>
                    <a:close/>
                    <a:moveTo>
                      <a:pt x="17067" y="13881"/>
                    </a:moveTo>
                    <a:lnTo>
                      <a:pt x="19326" y="14746"/>
                    </a:lnTo>
                    <a:lnTo>
                      <a:pt x="19399" y="18649"/>
                    </a:lnTo>
                    <a:lnTo>
                      <a:pt x="18432" y="20683"/>
                    </a:lnTo>
                    <a:lnTo>
                      <a:pt x="15191" y="19069"/>
                    </a:lnTo>
                    <a:lnTo>
                      <a:pt x="17067" y="13881"/>
                    </a:lnTo>
                    <a:close/>
                    <a:moveTo>
                      <a:pt x="4069" y="19410"/>
                    </a:moveTo>
                    <a:lnTo>
                      <a:pt x="4430" y="20409"/>
                    </a:lnTo>
                    <a:lnTo>
                      <a:pt x="3711" y="20779"/>
                    </a:lnTo>
                    <a:lnTo>
                      <a:pt x="3711" y="20779"/>
                    </a:lnTo>
                    <a:lnTo>
                      <a:pt x="3863" y="19554"/>
                    </a:lnTo>
                    <a:lnTo>
                      <a:pt x="4069" y="19410"/>
                    </a:lnTo>
                    <a:close/>
                    <a:moveTo>
                      <a:pt x="17521" y="21527"/>
                    </a:moveTo>
                    <a:cubicBezTo>
                      <a:pt x="17595" y="21527"/>
                      <a:pt x="17652" y="21534"/>
                      <a:pt x="17683" y="21552"/>
                    </a:cubicBezTo>
                    <a:cubicBezTo>
                      <a:pt x="17746" y="21588"/>
                      <a:pt x="17800" y="21707"/>
                      <a:pt x="17846" y="21844"/>
                    </a:cubicBezTo>
                    <a:lnTo>
                      <a:pt x="17482" y="22538"/>
                    </a:lnTo>
                    <a:lnTo>
                      <a:pt x="16994" y="22724"/>
                    </a:lnTo>
                    <a:lnTo>
                      <a:pt x="16516" y="21677"/>
                    </a:lnTo>
                    <a:cubicBezTo>
                      <a:pt x="16516" y="21677"/>
                      <a:pt x="17186" y="21527"/>
                      <a:pt x="17521" y="21527"/>
                    </a:cubicBezTo>
                    <a:close/>
                    <a:moveTo>
                      <a:pt x="6291" y="18852"/>
                    </a:moveTo>
                    <a:lnTo>
                      <a:pt x="8061" y="20747"/>
                    </a:lnTo>
                    <a:cubicBezTo>
                      <a:pt x="8061" y="20747"/>
                      <a:pt x="10518" y="20187"/>
                      <a:pt x="11747" y="19907"/>
                    </a:cubicBezTo>
                    <a:cubicBezTo>
                      <a:pt x="11819" y="19891"/>
                      <a:pt x="11882" y="19883"/>
                      <a:pt x="11937" y="19883"/>
                    </a:cubicBezTo>
                    <a:cubicBezTo>
                      <a:pt x="12817" y="19883"/>
                      <a:pt x="11581" y="21912"/>
                      <a:pt x="11453" y="23451"/>
                    </a:cubicBezTo>
                    <a:cubicBezTo>
                      <a:pt x="11408" y="24002"/>
                      <a:pt x="10956" y="24184"/>
                      <a:pt x="10376" y="24184"/>
                    </a:cubicBezTo>
                    <a:cubicBezTo>
                      <a:pt x="9233" y="24184"/>
                      <a:pt x="7595" y="23475"/>
                      <a:pt x="7595" y="23475"/>
                    </a:cubicBezTo>
                    <a:lnTo>
                      <a:pt x="4136" y="21589"/>
                    </a:lnTo>
                    <a:lnTo>
                      <a:pt x="6291" y="18852"/>
                    </a:lnTo>
                    <a:close/>
                    <a:moveTo>
                      <a:pt x="6587" y="23727"/>
                    </a:moveTo>
                    <a:lnTo>
                      <a:pt x="8708" y="26032"/>
                    </a:lnTo>
                    <a:lnTo>
                      <a:pt x="8444" y="26486"/>
                    </a:lnTo>
                    <a:cubicBezTo>
                      <a:pt x="8444" y="26486"/>
                      <a:pt x="6268" y="24912"/>
                      <a:pt x="6058" y="24635"/>
                    </a:cubicBezTo>
                    <a:cubicBezTo>
                      <a:pt x="5849" y="24359"/>
                      <a:pt x="6587" y="23727"/>
                      <a:pt x="6587" y="23727"/>
                    </a:cubicBezTo>
                    <a:close/>
                    <a:moveTo>
                      <a:pt x="14523" y="23308"/>
                    </a:moveTo>
                    <a:lnTo>
                      <a:pt x="15088" y="24302"/>
                    </a:lnTo>
                    <a:lnTo>
                      <a:pt x="15471" y="25365"/>
                    </a:lnTo>
                    <a:lnTo>
                      <a:pt x="13658" y="26640"/>
                    </a:lnTo>
                    <a:lnTo>
                      <a:pt x="12516" y="25515"/>
                    </a:lnTo>
                    <a:lnTo>
                      <a:pt x="12904" y="24383"/>
                    </a:lnTo>
                    <a:lnTo>
                      <a:pt x="14523" y="23308"/>
                    </a:lnTo>
                    <a:close/>
                    <a:moveTo>
                      <a:pt x="15967" y="25426"/>
                    </a:moveTo>
                    <a:lnTo>
                      <a:pt x="14985" y="27301"/>
                    </a:lnTo>
                    <a:cubicBezTo>
                      <a:pt x="14912" y="27045"/>
                      <a:pt x="14841" y="26788"/>
                      <a:pt x="14779" y="26527"/>
                    </a:cubicBezTo>
                    <a:lnTo>
                      <a:pt x="15967" y="25426"/>
                    </a:lnTo>
                    <a:close/>
                    <a:moveTo>
                      <a:pt x="11173" y="24437"/>
                    </a:moveTo>
                    <a:cubicBezTo>
                      <a:pt x="11442" y="24523"/>
                      <a:pt x="11715" y="24600"/>
                      <a:pt x="11983" y="24690"/>
                    </a:cubicBezTo>
                    <a:lnTo>
                      <a:pt x="11525" y="25555"/>
                    </a:lnTo>
                    <a:lnTo>
                      <a:pt x="12039" y="25467"/>
                    </a:lnTo>
                    <a:lnTo>
                      <a:pt x="12039" y="25467"/>
                    </a:lnTo>
                    <a:cubicBezTo>
                      <a:pt x="11712" y="26221"/>
                      <a:pt x="11380" y="26974"/>
                      <a:pt x="11043" y="27724"/>
                    </a:cubicBezTo>
                    <a:lnTo>
                      <a:pt x="10649" y="27765"/>
                    </a:lnTo>
                    <a:lnTo>
                      <a:pt x="9959" y="28547"/>
                    </a:lnTo>
                    <a:lnTo>
                      <a:pt x="9288" y="25686"/>
                    </a:lnTo>
                    <a:lnTo>
                      <a:pt x="10091" y="25823"/>
                    </a:lnTo>
                    <a:lnTo>
                      <a:pt x="11026" y="24721"/>
                    </a:lnTo>
                    <a:lnTo>
                      <a:pt x="11173" y="24437"/>
                    </a:lnTo>
                    <a:close/>
                    <a:moveTo>
                      <a:pt x="4239" y="24169"/>
                    </a:moveTo>
                    <a:lnTo>
                      <a:pt x="4042" y="28602"/>
                    </a:lnTo>
                    <a:lnTo>
                      <a:pt x="2923" y="29764"/>
                    </a:lnTo>
                    <a:lnTo>
                      <a:pt x="2666" y="29260"/>
                    </a:lnTo>
                    <a:lnTo>
                      <a:pt x="3193" y="24987"/>
                    </a:lnTo>
                    <a:lnTo>
                      <a:pt x="4239" y="24169"/>
                    </a:lnTo>
                    <a:close/>
                    <a:moveTo>
                      <a:pt x="10876" y="28363"/>
                    </a:moveTo>
                    <a:lnTo>
                      <a:pt x="11607" y="29738"/>
                    </a:lnTo>
                    <a:lnTo>
                      <a:pt x="10756" y="30557"/>
                    </a:lnTo>
                    <a:lnTo>
                      <a:pt x="9939" y="29465"/>
                    </a:lnTo>
                    <a:lnTo>
                      <a:pt x="10876" y="28363"/>
                    </a:lnTo>
                    <a:close/>
                    <a:moveTo>
                      <a:pt x="7157" y="26794"/>
                    </a:moveTo>
                    <a:cubicBezTo>
                      <a:pt x="7157" y="26794"/>
                      <a:pt x="7701" y="27782"/>
                      <a:pt x="7654" y="27959"/>
                    </a:cubicBezTo>
                    <a:cubicBezTo>
                      <a:pt x="7616" y="28106"/>
                      <a:pt x="6470" y="30548"/>
                      <a:pt x="6470" y="30548"/>
                    </a:cubicBezTo>
                    <a:lnTo>
                      <a:pt x="4899" y="30628"/>
                    </a:lnTo>
                    <a:cubicBezTo>
                      <a:pt x="4899" y="30628"/>
                      <a:pt x="4547" y="29958"/>
                      <a:pt x="4503" y="29746"/>
                    </a:cubicBezTo>
                    <a:cubicBezTo>
                      <a:pt x="4458" y="29535"/>
                      <a:pt x="5648" y="26875"/>
                      <a:pt x="5648" y="26875"/>
                    </a:cubicBezTo>
                    <a:lnTo>
                      <a:pt x="7157" y="26794"/>
                    </a:lnTo>
                    <a:close/>
                    <a:moveTo>
                      <a:pt x="7227" y="30575"/>
                    </a:moveTo>
                    <a:cubicBezTo>
                      <a:pt x="7260" y="30575"/>
                      <a:pt x="7286" y="30578"/>
                      <a:pt x="7300" y="30586"/>
                    </a:cubicBezTo>
                    <a:cubicBezTo>
                      <a:pt x="7378" y="30630"/>
                      <a:pt x="7430" y="30953"/>
                      <a:pt x="7430" y="30953"/>
                    </a:cubicBezTo>
                    <a:lnTo>
                      <a:pt x="6986" y="31122"/>
                    </a:lnTo>
                    <a:lnTo>
                      <a:pt x="6767" y="30643"/>
                    </a:lnTo>
                    <a:cubicBezTo>
                      <a:pt x="6767" y="30643"/>
                      <a:pt x="7075" y="30575"/>
                      <a:pt x="7227" y="30575"/>
                    </a:cubicBezTo>
                    <a:close/>
                    <a:moveTo>
                      <a:pt x="3528" y="30177"/>
                    </a:moveTo>
                    <a:lnTo>
                      <a:pt x="3829" y="30705"/>
                    </a:lnTo>
                    <a:lnTo>
                      <a:pt x="4032" y="31270"/>
                    </a:lnTo>
                    <a:lnTo>
                      <a:pt x="3068" y="31948"/>
                    </a:lnTo>
                    <a:lnTo>
                      <a:pt x="2460" y="31350"/>
                    </a:lnTo>
                    <a:lnTo>
                      <a:pt x="2668" y="30748"/>
                    </a:lnTo>
                    <a:lnTo>
                      <a:pt x="3528" y="30177"/>
                    </a:lnTo>
                    <a:close/>
                    <a:moveTo>
                      <a:pt x="11906" y="32080"/>
                    </a:moveTo>
                    <a:lnTo>
                      <a:pt x="12286" y="32449"/>
                    </a:lnTo>
                    <a:lnTo>
                      <a:pt x="12020" y="32956"/>
                    </a:lnTo>
                    <a:lnTo>
                      <a:pt x="11021" y="32482"/>
                    </a:lnTo>
                    <a:lnTo>
                      <a:pt x="11906" y="32080"/>
                    </a:lnTo>
                    <a:close/>
                    <a:moveTo>
                      <a:pt x="5001" y="30910"/>
                    </a:moveTo>
                    <a:lnTo>
                      <a:pt x="6418" y="31184"/>
                    </a:lnTo>
                    <a:cubicBezTo>
                      <a:pt x="6418" y="31184"/>
                      <a:pt x="6142" y="32248"/>
                      <a:pt x="6067" y="32389"/>
                    </a:cubicBezTo>
                    <a:cubicBezTo>
                      <a:pt x="6048" y="32425"/>
                      <a:pt x="6007" y="32439"/>
                      <a:pt x="5956" y="32439"/>
                    </a:cubicBezTo>
                    <a:cubicBezTo>
                      <a:pt x="5806" y="32439"/>
                      <a:pt x="5572" y="32322"/>
                      <a:pt x="5572" y="32322"/>
                    </a:cubicBezTo>
                    <a:lnTo>
                      <a:pt x="5236" y="32259"/>
                    </a:lnTo>
                    <a:lnTo>
                      <a:pt x="5024" y="32891"/>
                    </a:lnTo>
                    <a:lnTo>
                      <a:pt x="3925" y="33322"/>
                    </a:lnTo>
                    <a:cubicBezTo>
                      <a:pt x="3925" y="33322"/>
                      <a:pt x="3573" y="32652"/>
                      <a:pt x="3465" y="32441"/>
                    </a:cubicBezTo>
                    <a:cubicBezTo>
                      <a:pt x="3358" y="32229"/>
                      <a:pt x="3905" y="32049"/>
                      <a:pt x="3905" y="32049"/>
                    </a:cubicBezTo>
                    <a:cubicBezTo>
                      <a:pt x="3905" y="32049"/>
                      <a:pt x="4469" y="31656"/>
                      <a:pt x="4669" y="31514"/>
                    </a:cubicBezTo>
                    <a:cubicBezTo>
                      <a:pt x="4869" y="31371"/>
                      <a:pt x="5001" y="30910"/>
                      <a:pt x="5001" y="30910"/>
                    </a:cubicBezTo>
                    <a:close/>
                    <a:moveTo>
                      <a:pt x="7792" y="32585"/>
                    </a:moveTo>
                    <a:cubicBezTo>
                      <a:pt x="7924" y="32585"/>
                      <a:pt x="8222" y="33006"/>
                      <a:pt x="8222" y="33006"/>
                    </a:cubicBezTo>
                    <a:lnTo>
                      <a:pt x="8123" y="33167"/>
                    </a:lnTo>
                    <a:lnTo>
                      <a:pt x="7312" y="33365"/>
                    </a:lnTo>
                    <a:cubicBezTo>
                      <a:pt x="7311" y="33365"/>
                      <a:pt x="7670" y="32817"/>
                      <a:pt x="7742" y="32624"/>
                    </a:cubicBezTo>
                    <a:cubicBezTo>
                      <a:pt x="7752" y="32597"/>
                      <a:pt x="7770" y="32585"/>
                      <a:pt x="7792" y="32585"/>
                    </a:cubicBezTo>
                    <a:close/>
                    <a:moveTo>
                      <a:pt x="2308" y="32175"/>
                    </a:moveTo>
                    <a:lnTo>
                      <a:pt x="2839" y="32833"/>
                    </a:lnTo>
                    <a:lnTo>
                      <a:pt x="3208" y="33291"/>
                    </a:lnTo>
                    <a:cubicBezTo>
                      <a:pt x="3208" y="33291"/>
                      <a:pt x="2426" y="33650"/>
                      <a:pt x="2233" y="33722"/>
                    </a:cubicBezTo>
                    <a:cubicBezTo>
                      <a:pt x="2203" y="33733"/>
                      <a:pt x="2158" y="33764"/>
                      <a:pt x="2106" y="33806"/>
                    </a:cubicBezTo>
                    <a:lnTo>
                      <a:pt x="2308" y="32175"/>
                    </a:lnTo>
                    <a:close/>
                    <a:moveTo>
                      <a:pt x="9344" y="28376"/>
                    </a:moveTo>
                    <a:lnTo>
                      <a:pt x="10911" y="34146"/>
                    </a:lnTo>
                    <a:lnTo>
                      <a:pt x="9579" y="33769"/>
                    </a:lnTo>
                    <a:lnTo>
                      <a:pt x="8311" y="32621"/>
                    </a:lnTo>
                    <a:lnTo>
                      <a:pt x="7479" y="30315"/>
                    </a:lnTo>
                    <a:lnTo>
                      <a:pt x="9344" y="28376"/>
                    </a:lnTo>
                    <a:close/>
                    <a:moveTo>
                      <a:pt x="5994" y="33502"/>
                    </a:moveTo>
                    <a:lnTo>
                      <a:pt x="6898" y="33560"/>
                    </a:lnTo>
                    <a:lnTo>
                      <a:pt x="6646" y="34878"/>
                    </a:lnTo>
                    <a:lnTo>
                      <a:pt x="5974" y="35460"/>
                    </a:lnTo>
                    <a:lnTo>
                      <a:pt x="5994" y="33502"/>
                    </a:lnTo>
                    <a:close/>
                    <a:moveTo>
                      <a:pt x="8034" y="33579"/>
                    </a:moveTo>
                    <a:lnTo>
                      <a:pt x="8743" y="34460"/>
                    </a:lnTo>
                    <a:lnTo>
                      <a:pt x="7823" y="35739"/>
                    </a:lnTo>
                    <a:cubicBezTo>
                      <a:pt x="7823" y="35739"/>
                      <a:pt x="6973" y="34294"/>
                      <a:pt x="7020" y="34116"/>
                    </a:cubicBezTo>
                    <a:cubicBezTo>
                      <a:pt x="7065" y="33939"/>
                      <a:pt x="8034" y="33579"/>
                      <a:pt x="8034" y="33579"/>
                    </a:cubicBezTo>
                    <a:close/>
                    <a:moveTo>
                      <a:pt x="6857" y="35320"/>
                    </a:moveTo>
                    <a:lnTo>
                      <a:pt x="8021" y="36374"/>
                    </a:lnTo>
                    <a:lnTo>
                      <a:pt x="7209" y="37865"/>
                    </a:lnTo>
                    <a:cubicBezTo>
                      <a:pt x="7209" y="37865"/>
                      <a:pt x="6279" y="36633"/>
                      <a:pt x="6136" y="36457"/>
                    </a:cubicBezTo>
                    <a:cubicBezTo>
                      <a:pt x="5995" y="36281"/>
                      <a:pt x="6857" y="35320"/>
                      <a:pt x="6857" y="35320"/>
                    </a:cubicBezTo>
                    <a:close/>
                    <a:moveTo>
                      <a:pt x="1212" y="41058"/>
                    </a:moveTo>
                    <a:lnTo>
                      <a:pt x="1821" y="41328"/>
                    </a:lnTo>
                    <a:lnTo>
                      <a:pt x="1922" y="42000"/>
                    </a:lnTo>
                    <a:lnTo>
                      <a:pt x="1620" y="41860"/>
                    </a:lnTo>
                    <a:lnTo>
                      <a:pt x="1193" y="41216"/>
                    </a:lnTo>
                    <a:lnTo>
                      <a:pt x="1212" y="41058"/>
                    </a:lnTo>
                    <a:close/>
                    <a:moveTo>
                      <a:pt x="5185" y="33176"/>
                    </a:moveTo>
                    <a:lnTo>
                      <a:pt x="5057" y="38488"/>
                    </a:lnTo>
                    <a:lnTo>
                      <a:pt x="3310" y="42571"/>
                    </a:lnTo>
                    <a:lnTo>
                      <a:pt x="1354" y="39918"/>
                    </a:lnTo>
                    <a:lnTo>
                      <a:pt x="2008" y="34603"/>
                    </a:lnTo>
                    <a:lnTo>
                      <a:pt x="5185" y="33176"/>
                    </a:lnTo>
                    <a:close/>
                    <a:moveTo>
                      <a:pt x="9514" y="37336"/>
                    </a:moveTo>
                    <a:lnTo>
                      <a:pt x="9563" y="37643"/>
                    </a:lnTo>
                    <a:lnTo>
                      <a:pt x="6669" y="43163"/>
                    </a:lnTo>
                    <a:lnTo>
                      <a:pt x="6994" y="41011"/>
                    </a:lnTo>
                    <a:lnTo>
                      <a:pt x="7031" y="38507"/>
                    </a:lnTo>
                    <a:lnTo>
                      <a:pt x="9514" y="37336"/>
                    </a:lnTo>
                    <a:close/>
                    <a:moveTo>
                      <a:pt x="1135" y="41687"/>
                    </a:moveTo>
                    <a:cubicBezTo>
                      <a:pt x="1346" y="41917"/>
                      <a:pt x="1557" y="42639"/>
                      <a:pt x="1557" y="42639"/>
                    </a:cubicBezTo>
                    <a:cubicBezTo>
                      <a:pt x="1557" y="42639"/>
                      <a:pt x="1248" y="42938"/>
                      <a:pt x="946" y="43222"/>
                    </a:cubicBezTo>
                    <a:lnTo>
                      <a:pt x="1135" y="41687"/>
                    </a:lnTo>
                    <a:close/>
                    <a:moveTo>
                      <a:pt x="2394" y="42205"/>
                    </a:moveTo>
                    <a:cubicBezTo>
                      <a:pt x="2681" y="42205"/>
                      <a:pt x="3405" y="42981"/>
                      <a:pt x="3405" y="42981"/>
                    </a:cubicBezTo>
                    <a:lnTo>
                      <a:pt x="3233" y="43548"/>
                    </a:lnTo>
                    <a:cubicBezTo>
                      <a:pt x="3233" y="43548"/>
                      <a:pt x="2878" y="43527"/>
                      <a:pt x="2481" y="43527"/>
                    </a:cubicBezTo>
                    <a:cubicBezTo>
                      <a:pt x="2040" y="43527"/>
                      <a:pt x="1548" y="43553"/>
                      <a:pt x="1440" y="43666"/>
                    </a:cubicBezTo>
                    <a:cubicBezTo>
                      <a:pt x="1426" y="43681"/>
                      <a:pt x="1417" y="43688"/>
                      <a:pt x="1412" y="43688"/>
                    </a:cubicBezTo>
                    <a:cubicBezTo>
                      <a:pt x="1359" y="43688"/>
                      <a:pt x="2144" y="42476"/>
                      <a:pt x="2309" y="42245"/>
                    </a:cubicBezTo>
                    <a:cubicBezTo>
                      <a:pt x="2329" y="42218"/>
                      <a:pt x="2358" y="42205"/>
                      <a:pt x="2394" y="42205"/>
                    </a:cubicBezTo>
                    <a:close/>
                    <a:moveTo>
                      <a:pt x="4731" y="44512"/>
                    </a:moveTo>
                    <a:lnTo>
                      <a:pt x="4731" y="44512"/>
                    </a:lnTo>
                    <a:cubicBezTo>
                      <a:pt x="4731" y="44512"/>
                      <a:pt x="3527" y="48835"/>
                      <a:pt x="3082" y="49737"/>
                    </a:cubicBezTo>
                    <a:lnTo>
                      <a:pt x="212" y="49182"/>
                    </a:lnTo>
                    <a:lnTo>
                      <a:pt x="774" y="44618"/>
                    </a:lnTo>
                    <a:lnTo>
                      <a:pt x="4731" y="44512"/>
                    </a:lnTo>
                    <a:close/>
                    <a:moveTo>
                      <a:pt x="10521" y="0"/>
                    </a:moveTo>
                    <a:cubicBezTo>
                      <a:pt x="10288" y="0"/>
                      <a:pt x="10118" y="77"/>
                      <a:pt x="10028" y="249"/>
                    </a:cubicBezTo>
                    <a:cubicBezTo>
                      <a:pt x="9137" y="1946"/>
                      <a:pt x="3793" y="13201"/>
                      <a:pt x="3793" y="13201"/>
                    </a:cubicBezTo>
                    <a:lnTo>
                      <a:pt x="0" y="49994"/>
                    </a:lnTo>
                    <a:lnTo>
                      <a:pt x="2888" y="50620"/>
                    </a:lnTo>
                    <a:lnTo>
                      <a:pt x="20209" y="18187"/>
                    </a:lnTo>
                    <a:lnTo>
                      <a:pt x="19643" y="6097"/>
                    </a:lnTo>
                    <a:cubicBezTo>
                      <a:pt x="19643" y="6097"/>
                      <a:pt x="12593" y="0"/>
                      <a:pt x="10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7" name="Google Shape;51667;p34"/>
              <p:cNvSpPr/>
              <p:nvPr/>
            </p:nvSpPr>
            <p:spPr>
              <a:xfrm>
                <a:off x="7003527" y="4417709"/>
                <a:ext cx="118336" cy="238307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5828" extrusionOk="0">
                    <a:moveTo>
                      <a:pt x="2845" y="1"/>
                    </a:moveTo>
                    <a:lnTo>
                      <a:pt x="362" y="1172"/>
                    </a:lnTo>
                    <a:lnTo>
                      <a:pt x="325" y="3676"/>
                    </a:lnTo>
                    <a:lnTo>
                      <a:pt x="0" y="5828"/>
                    </a:lnTo>
                    <a:lnTo>
                      <a:pt x="2894" y="308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8" name="Google Shape;51668;p34"/>
              <p:cNvSpPr/>
              <p:nvPr/>
            </p:nvSpPr>
            <p:spPr>
              <a:xfrm>
                <a:off x="7242570" y="3844104"/>
                <a:ext cx="120912" cy="136286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3333" extrusionOk="0">
                    <a:moveTo>
                      <a:pt x="2008" y="1"/>
                    </a:moveTo>
                    <a:lnTo>
                      <a:pt x="389" y="1076"/>
                    </a:lnTo>
                    <a:lnTo>
                      <a:pt x="1" y="2208"/>
                    </a:lnTo>
                    <a:lnTo>
                      <a:pt x="1143" y="3333"/>
                    </a:lnTo>
                    <a:lnTo>
                      <a:pt x="2956" y="2058"/>
                    </a:lnTo>
                    <a:lnTo>
                      <a:pt x="2573" y="995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9" name="Google Shape;51669;p34"/>
              <p:cNvSpPr/>
              <p:nvPr/>
            </p:nvSpPr>
            <p:spPr>
              <a:xfrm>
                <a:off x="7335104" y="3930709"/>
                <a:ext cx="48659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877" extrusionOk="0">
                    <a:moveTo>
                      <a:pt x="1190" y="1"/>
                    </a:moveTo>
                    <a:lnTo>
                      <a:pt x="1" y="1102"/>
                    </a:lnTo>
                    <a:cubicBezTo>
                      <a:pt x="63" y="1363"/>
                      <a:pt x="134" y="1620"/>
                      <a:pt x="207" y="1876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0" name="Google Shape;51670;p34"/>
              <p:cNvSpPr/>
              <p:nvPr/>
            </p:nvSpPr>
            <p:spPr>
              <a:xfrm>
                <a:off x="7110577" y="3890309"/>
                <a:ext cx="112611" cy="16809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4111" extrusionOk="0">
                    <a:moveTo>
                      <a:pt x="1886" y="0"/>
                    </a:moveTo>
                    <a:lnTo>
                      <a:pt x="1739" y="284"/>
                    </a:lnTo>
                    <a:lnTo>
                      <a:pt x="804" y="1386"/>
                    </a:lnTo>
                    <a:lnTo>
                      <a:pt x="1" y="1249"/>
                    </a:lnTo>
                    <a:lnTo>
                      <a:pt x="672" y="4110"/>
                    </a:lnTo>
                    <a:lnTo>
                      <a:pt x="1362" y="3328"/>
                    </a:lnTo>
                    <a:lnTo>
                      <a:pt x="1756" y="3287"/>
                    </a:lnTo>
                    <a:cubicBezTo>
                      <a:pt x="2093" y="2537"/>
                      <a:pt x="2426" y="1784"/>
                      <a:pt x="2753" y="1030"/>
                    </a:cubicBezTo>
                    <a:lnTo>
                      <a:pt x="2753" y="1030"/>
                    </a:lnTo>
                    <a:lnTo>
                      <a:pt x="2238" y="1118"/>
                    </a:lnTo>
                    <a:lnTo>
                      <a:pt x="2696" y="253"/>
                    </a:lnTo>
                    <a:cubicBezTo>
                      <a:pt x="2428" y="163"/>
                      <a:pt x="2155" y="86"/>
                      <a:pt x="1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1" name="Google Shape;51671;p34"/>
              <p:cNvSpPr/>
              <p:nvPr/>
            </p:nvSpPr>
            <p:spPr>
              <a:xfrm>
                <a:off x="7406171" y="3771278"/>
                <a:ext cx="54384" cy="4898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98" extrusionOk="0">
                    <a:moveTo>
                      <a:pt x="1005" y="1"/>
                    </a:moveTo>
                    <a:cubicBezTo>
                      <a:pt x="670" y="1"/>
                      <a:pt x="0" y="151"/>
                      <a:pt x="0" y="151"/>
                    </a:cubicBezTo>
                    <a:lnTo>
                      <a:pt x="478" y="1198"/>
                    </a:lnTo>
                    <a:lnTo>
                      <a:pt x="966" y="1012"/>
                    </a:lnTo>
                    <a:lnTo>
                      <a:pt x="1330" y="318"/>
                    </a:lnTo>
                    <a:cubicBezTo>
                      <a:pt x="1284" y="181"/>
                      <a:pt x="1230" y="62"/>
                      <a:pt x="1167" y="26"/>
                    </a:cubicBezTo>
                    <a:cubicBezTo>
                      <a:pt x="1136" y="8"/>
                      <a:pt x="1079" y="1"/>
                      <a:pt x="10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2" name="Google Shape;51672;p34"/>
              <p:cNvSpPr/>
              <p:nvPr/>
            </p:nvSpPr>
            <p:spPr>
              <a:xfrm>
                <a:off x="7181480" y="4202832"/>
                <a:ext cx="51726" cy="3582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876" extrusionOk="0">
                    <a:moveTo>
                      <a:pt x="885" y="0"/>
                    </a:moveTo>
                    <a:lnTo>
                      <a:pt x="0" y="402"/>
                    </a:lnTo>
                    <a:lnTo>
                      <a:pt x="999" y="876"/>
                    </a:lnTo>
                    <a:lnTo>
                      <a:pt x="1265" y="369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3" name="Google Shape;51673;p34"/>
              <p:cNvSpPr/>
              <p:nvPr/>
            </p:nvSpPr>
            <p:spPr>
              <a:xfrm>
                <a:off x="6908090" y="3243593"/>
                <a:ext cx="183678" cy="318206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782" extrusionOk="0">
                    <a:moveTo>
                      <a:pt x="4491" y="0"/>
                    </a:moveTo>
                    <a:lnTo>
                      <a:pt x="2440" y="987"/>
                    </a:lnTo>
                    <a:cubicBezTo>
                      <a:pt x="1207" y="3597"/>
                      <a:pt x="157" y="5834"/>
                      <a:pt x="157" y="5834"/>
                    </a:cubicBezTo>
                    <a:lnTo>
                      <a:pt x="1" y="7093"/>
                    </a:lnTo>
                    <a:lnTo>
                      <a:pt x="1409" y="7781"/>
                    </a:lnTo>
                    <a:lnTo>
                      <a:pt x="3750" y="6265"/>
                    </a:lnTo>
                    <a:lnTo>
                      <a:pt x="4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4" name="Google Shape;51674;p34"/>
              <p:cNvSpPr/>
              <p:nvPr/>
            </p:nvSpPr>
            <p:spPr>
              <a:xfrm>
                <a:off x="7083998" y="3002669"/>
                <a:ext cx="213773" cy="25629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268" extrusionOk="0">
                    <a:moveTo>
                      <a:pt x="3110" y="1"/>
                    </a:moveTo>
                    <a:cubicBezTo>
                      <a:pt x="2716" y="147"/>
                      <a:pt x="1682" y="751"/>
                      <a:pt x="792" y="1290"/>
                    </a:cubicBezTo>
                    <a:cubicBezTo>
                      <a:pt x="549" y="1797"/>
                      <a:pt x="282" y="2358"/>
                      <a:pt x="1" y="2948"/>
                    </a:cubicBezTo>
                    <a:lnTo>
                      <a:pt x="3073" y="6267"/>
                    </a:lnTo>
                    <a:lnTo>
                      <a:pt x="5228" y="3529"/>
                    </a:lnTo>
                    <a:lnTo>
                      <a:pt x="31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5" name="Google Shape;51675;p34"/>
              <p:cNvSpPr/>
              <p:nvPr/>
            </p:nvSpPr>
            <p:spPr>
              <a:xfrm>
                <a:off x="7129468" y="3382537"/>
                <a:ext cx="201342" cy="133506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3265" extrusionOk="0">
                    <a:moveTo>
                      <a:pt x="1" y="0"/>
                    </a:moveTo>
                    <a:lnTo>
                      <a:pt x="694" y="3265"/>
                    </a:lnTo>
                    <a:lnTo>
                      <a:pt x="3588" y="3247"/>
                    </a:lnTo>
                    <a:cubicBezTo>
                      <a:pt x="3588" y="3247"/>
                      <a:pt x="4924" y="1612"/>
                      <a:pt x="3732" y="1612"/>
                    </a:cubicBezTo>
                    <a:cubicBezTo>
                      <a:pt x="3729" y="1612"/>
                      <a:pt x="3727" y="1612"/>
                      <a:pt x="3724" y="1612"/>
                    </a:cubicBezTo>
                    <a:cubicBezTo>
                      <a:pt x="3721" y="1612"/>
                      <a:pt x="3719" y="1612"/>
                      <a:pt x="3716" y="1612"/>
                    </a:cubicBezTo>
                    <a:cubicBezTo>
                      <a:pt x="2507" y="161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6" name="Google Shape;51676;p34"/>
              <p:cNvSpPr/>
              <p:nvPr/>
            </p:nvSpPr>
            <p:spPr>
              <a:xfrm>
                <a:off x="6899953" y="3661898"/>
                <a:ext cx="354966" cy="21810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5334" extrusionOk="0">
                    <a:moveTo>
                      <a:pt x="2155" y="1"/>
                    </a:moveTo>
                    <a:lnTo>
                      <a:pt x="0" y="2738"/>
                    </a:lnTo>
                    <a:lnTo>
                      <a:pt x="3459" y="4624"/>
                    </a:lnTo>
                    <a:cubicBezTo>
                      <a:pt x="3459" y="4624"/>
                      <a:pt x="5097" y="5333"/>
                      <a:pt x="6240" y="5333"/>
                    </a:cubicBezTo>
                    <a:cubicBezTo>
                      <a:pt x="6820" y="5333"/>
                      <a:pt x="7272" y="5151"/>
                      <a:pt x="7317" y="4600"/>
                    </a:cubicBezTo>
                    <a:cubicBezTo>
                      <a:pt x="7445" y="3061"/>
                      <a:pt x="8681" y="1032"/>
                      <a:pt x="7801" y="1032"/>
                    </a:cubicBezTo>
                    <a:cubicBezTo>
                      <a:pt x="7746" y="1032"/>
                      <a:pt x="7683" y="1040"/>
                      <a:pt x="7611" y="1056"/>
                    </a:cubicBezTo>
                    <a:cubicBezTo>
                      <a:pt x="6382" y="1336"/>
                      <a:pt x="3925" y="1896"/>
                      <a:pt x="3925" y="1896"/>
                    </a:cubicBezTo>
                    <a:lnTo>
                      <a:pt x="21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7" name="Google Shape;51677;p34"/>
              <p:cNvSpPr/>
              <p:nvPr/>
            </p:nvSpPr>
            <p:spPr>
              <a:xfrm>
                <a:off x="7092217" y="3593939"/>
                <a:ext cx="134365" cy="784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918" extrusionOk="0">
                    <a:moveTo>
                      <a:pt x="1930" y="0"/>
                    </a:moveTo>
                    <a:lnTo>
                      <a:pt x="0" y="12"/>
                    </a:lnTo>
                    <a:lnTo>
                      <a:pt x="324" y="1917"/>
                    </a:lnTo>
                    <a:lnTo>
                      <a:pt x="3286" y="1082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8" name="Google Shape;51678;p34"/>
              <p:cNvSpPr/>
              <p:nvPr/>
            </p:nvSpPr>
            <p:spPr>
              <a:xfrm>
                <a:off x="7351951" y="3458674"/>
                <a:ext cx="172106" cy="278216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6804" extrusionOk="0">
                    <a:moveTo>
                      <a:pt x="1877" y="0"/>
                    </a:moveTo>
                    <a:lnTo>
                      <a:pt x="1" y="5188"/>
                    </a:lnTo>
                    <a:lnTo>
                      <a:pt x="3242" y="6803"/>
                    </a:lnTo>
                    <a:lnTo>
                      <a:pt x="4209" y="4768"/>
                    </a:lnTo>
                    <a:lnTo>
                      <a:pt x="4136" y="864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79" name="Google Shape;51679;p34"/>
              <p:cNvSpPr/>
              <p:nvPr/>
            </p:nvSpPr>
            <p:spPr>
              <a:xfrm>
                <a:off x="7445098" y="3161527"/>
                <a:ext cx="72784" cy="15460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781" extrusionOk="0">
                    <a:moveTo>
                      <a:pt x="1077" y="1"/>
                    </a:moveTo>
                    <a:lnTo>
                      <a:pt x="0" y="2153"/>
                    </a:lnTo>
                    <a:lnTo>
                      <a:pt x="1070" y="3781"/>
                    </a:lnTo>
                    <a:lnTo>
                      <a:pt x="1779" y="3777"/>
                    </a:lnTo>
                    <a:lnTo>
                      <a:pt x="1720" y="572"/>
                    </a:lnTo>
                    <a:cubicBezTo>
                      <a:pt x="1720" y="572"/>
                      <a:pt x="1479" y="352"/>
                      <a:pt x="10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0" name="Google Shape;51680;p34"/>
              <p:cNvSpPr/>
              <p:nvPr/>
            </p:nvSpPr>
            <p:spPr>
              <a:xfrm>
                <a:off x="7296054" y="3049734"/>
                <a:ext cx="110771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286" extrusionOk="0">
                    <a:moveTo>
                      <a:pt x="1396" y="1"/>
                    </a:moveTo>
                    <a:lnTo>
                      <a:pt x="0" y="394"/>
                    </a:lnTo>
                    <a:lnTo>
                      <a:pt x="2495" y="2286"/>
                    </a:lnTo>
                    <a:lnTo>
                      <a:pt x="2709" y="1035"/>
                    </a:lnTo>
                    <a:cubicBezTo>
                      <a:pt x="2290" y="694"/>
                      <a:pt x="1846" y="343"/>
                      <a:pt x="1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1" name="Google Shape;51681;p34"/>
              <p:cNvSpPr/>
              <p:nvPr/>
            </p:nvSpPr>
            <p:spPr>
              <a:xfrm>
                <a:off x="7116383" y="3298754"/>
                <a:ext cx="9224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391" extrusionOk="0">
                    <a:moveTo>
                      <a:pt x="557" y="0"/>
                    </a:moveTo>
                    <a:cubicBezTo>
                      <a:pt x="557" y="0"/>
                      <a:pt x="1" y="1257"/>
                      <a:pt x="323" y="1257"/>
                    </a:cubicBezTo>
                    <a:cubicBezTo>
                      <a:pt x="335" y="1257"/>
                      <a:pt x="349" y="1255"/>
                      <a:pt x="364" y="1251"/>
                    </a:cubicBezTo>
                    <a:cubicBezTo>
                      <a:pt x="435" y="1234"/>
                      <a:pt x="539" y="1226"/>
                      <a:pt x="662" y="1226"/>
                    </a:cubicBezTo>
                    <a:cubicBezTo>
                      <a:pt x="1244" y="1226"/>
                      <a:pt x="2256" y="1391"/>
                      <a:pt x="2256" y="1391"/>
                    </a:cubicBezTo>
                    <a:cubicBezTo>
                      <a:pt x="2256" y="1391"/>
                      <a:pt x="2183" y="141"/>
                      <a:pt x="1965" y="91"/>
                    </a:cubicBezTo>
                    <a:cubicBezTo>
                      <a:pt x="1748" y="43"/>
                      <a:pt x="557" y="0"/>
                      <a:pt x="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2" name="Google Shape;51682;p34"/>
              <p:cNvSpPr/>
              <p:nvPr/>
            </p:nvSpPr>
            <p:spPr>
              <a:xfrm>
                <a:off x="7336085" y="3329830"/>
                <a:ext cx="138617" cy="145568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3560" extrusionOk="0">
                    <a:moveTo>
                      <a:pt x="1537" y="1"/>
                    </a:moveTo>
                    <a:lnTo>
                      <a:pt x="0" y="1461"/>
                    </a:lnTo>
                    <a:lnTo>
                      <a:pt x="534" y="3559"/>
                    </a:lnTo>
                    <a:lnTo>
                      <a:pt x="2413" y="2247"/>
                    </a:lnTo>
                    <a:cubicBezTo>
                      <a:pt x="2413" y="2247"/>
                      <a:pt x="2877" y="2779"/>
                      <a:pt x="3005" y="2779"/>
                    </a:cubicBezTo>
                    <a:cubicBezTo>
                      <a:pt x="3023" y="2779"/>
                      <a:pt x="3034" y="2768"/>
                      <a:pt x="3036" y="2743"/>
                    </a:cubicBezTo>
                    <a:cubicBezTo>
                      <a:pt x="3053" y="2543"/>
                      <a:pt x="3390" y="1141"/>
                      <a:pt x="3390" y="1141"/>
                    </a:cubicBezTo>
                    <a:lnTo>
                      <a:pt x="2120" y="448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3" name="Google Shape;51683;p34"/>
              <p:cNvSpPr/>
              <p:nvPr/>
            </p:nvSpPr>
            <p:spPr>
              <a:xfrm>
                <a:off x="7299448" y="3494003"/>
                <a:ext cx="90530" cy="7965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1948" extrusionOk="0">
                    <a:moveTo>
                      <a:pt x="375" y="1"/>
                    </a:moveTo>
                    <a:lnTo>
                      <a:pt x="1" y="1304"/>
                    </a:lnTo>
                    <a:lnTo>
                      <a:pt x="1010" y="1948"/>
                    </a:lnTo>
                    <a:lnTo>
                      <a:pt x="1457" y="1895"/>
                    </a:lnTo>
                    <a:cubicBezTo>
                      <a:pt x="1457" y="1895"/>
                      <a:pt x="2213" y="239"/>
                      <a:pt x="2085" y="191"/>
                    </a:cubicBezTo>
                    <a:cubicBezTo>
                      <a:pt x="2073" y="186"/>
                      <a:pt x="2055" y="184"/>
                      <a:pt x="2032" y="184"/>
                    </a:cubicBezTo>
                    <a:cubicBezTo>
                      <a:pt x="1795" y="184"/>
                      <a:pt x="1006" y="397"/>
                      <a:pt x="1006" y="397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4" name="Google Shape;51684;p34"/>
              <p:cNvSpPr/>
              <p:nvPr/>
            </p:nvSpPr>
            <p:spPr>
              <a:xfrm>
                <a:off x="7082158" y="3440110"/>
                <a:ext cx="57573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026" extrusionOk="0">
                    <a:moveTo>
                      <a:pt x="310" y="1"/>
                    </a:moveTo>
                    <a:cubicBezTo>
                      <a:pt x="310" y="1"/>
                      <a:pt x="0" y="1603"/>
                      <a:pt x="262" y="1652"/>
                    </a:cubicBezTo>
                    <a:cubicBezTo>
                      <a:pt x="486" y="1693"/>
                      <a:pt x="1272" y="2026"/>
                      <a:pt x="1388" y="2026"/>
                    </a:cubicBezTo>
                    <a:cubicBezTo>
                      <a:pt x="1407" y="2026"/>
                      <a:pt x="1408" y="2016"/>
                      <a:pt x="1384" y="1995"/>
                    </a:cubicBezTo>
                    <a:cubicBezTo>
                      <a:pt x="1219" y="1847"/>
                      <a:pt x="1030" y="397"/>
                      <a:pt x="1030" y="397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5" name="Google Shape;51685;p34"/>
              <p:cNvSpPr/>
              <p:nvPr/>
            </p:nvSpPr>
            <p:spPr>
              <a:xfrm>
                <a:off x="7185651" y="3361520"/>
                <a:ext cx="87832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551" extrusionOk="0">
                    <a:moveTo>
                      <a:pt x="1346" y="1"/>
                    </a:moveTo>
                    <a:cubicBezTo>
                      <a:pt x="1346" y="1"/>
                      <a:pt x="0" y="759"/>
                      <a:pt x="217" y="808"/>
                    </a:cubicBezTo>
                    <a:cubicBezTo>
                      <a:pt x="434" y="856"/>
                      <a:pt x="1439" y="1551"/>
                      <a:pt x="1439" y="1551"/>
                    </a:cubicBezTo>
                    <a:lnTo>
                      <a:pt x="2148" y="1546"/>
                    </a:lnTo>
                    <a:lnTo>
                      <a:pt x="1984" y="8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6" name="Google Shape;51686;p34"/>
              <p:cNvSpPr/>
              <p:nvPr/>
            </p:nvSpPr>
            <p:spPr>
              <a:xfrm>
                <a:off x="7098392" y="3215011"/>
                <a:ext cx="80840" cy="7172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754" extrusionOk="0">
                    <a:moveTo>
                      <a:pt x="502" y="1"/>
                    </a:moveTo>
                    <a:lnTo>
                      <a:pt x="35" y="304"/>
                    </a:lnTo>
                    <a:cubicBezTo>
                      <a:pt x="35" y="304"/>
                      <a:pt x="0" y="1754"/>
                      <a:pt x="256" y="1754"/>
                    </a:cubicBezTo>
                    <a:cubicBezTo>
                      <a:pt x="260" y="1754"/>
                      <a:pt x="264" y="1753"/>
                      <a:pt x="269" y="1753"/>
                    </a:cubicBezTo>
                    <a:cubicBezTo>
                      <a:pt x="537" y="1701"/>
                      <a:pt x="1977" y="1343"/>
                      <a:pt x="1721" y="1343"/>
                    </a:cubicBezTo>
                    <a:cubicBezTo>
                      <a:pt x="1720" y="1343"/>
                      <a:pt x="1720" y="1343"/>
                      <a:pt x="1719" y="1343"/>
                    </a:cubicBezTo>
                    <a:cubicBezTo>
                      <a:pt x="1719" y="1343"/>
                      <a:pt x="1719" y="1343"/>
                      <a:pt x="1719" y="1343"/>
                    </a:cubicBezTo>
                    <a:cubicBezTo>
                      <a:pt x="1452" y="1343"/>
                      <a:pt x="50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7" name="Google Shape;51687;p34"/>
              <p:cNvSpPr/>
              <p:nvPr/>
            </p:nvSpPr>
            <p:spPr>
              <a:xfrm>
                <a:off x="6981733" y="3542663"/>
                <a:ext cx="96051" cy="100262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52" extrusionOk="0">
                    <a:moveTo>
                      <a:pt x="1850" y="0"/>
                    </a:moveTo>
                    <a:lnTo>
                      <a:pt x="0" y="962"/>
                    </a:lnTo>
                    <a:lnTo>
                      <a:pt x="364" y="1910"/>
                    </a:lnTo>
                    <a:lnTo>
                      <a:pt x="1647" y="2452"/>
                    </a:lnTo>
                    <a:lnTo>
                      <a:pt x="2027" y="1600"/>
                    </a:lnTo>
                    <a:lnTo>
                      <a:pt x="2349" y="397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8" name="Google Shape;51688;p34"/>
              <p:cNvSpPr/>
              <p:nvPr/>
            </p:nvSpPr>
            <p:spPr>
              <a:xfrm>
                <a:off x="7098351" y="3307095"/>
                <a:ext cx="19014" cy="6137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501" extrusionOk="0">
                    <a:moveTo>
                      <a:pt x="361" y="0"/>
                    </a:moveTo>
                    <a:lnTo>
                      <a:pt x="1" y="602"/>
                    </a:lnTo>
                    <a:lnTo>
                      <a:pt x="281" y="1501"/>
                    </a:lnTo>
                    <a:lnTo>
                      <a:pt x="465" y="3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89" name="Google Shape;51689;p34"/>
              <p:cNvSpPr/>
              <p:nvPr/>
            </p:nvSpPr>
            <p:spPr>
              <a:xfrm>
                <a:off x="6894228" y="3562535"/>
                <a:ext cx="41994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047" extrusionOk="0">
                    <a:moveTo>
                      <a:pt x="252" y="1"/>
                    </a:moveTo>
                    <a:lnTo>
                      <a:pt x="1" y="2046"/>
                    </a:lnTo>
                    <a:cubicBezTo>
                      <a:pt x="250" y="1645"/>
                      <a:pt x="605" y="1058"/>
                      <a:pt x="800" y="634"/>
                    </a:cubicBezTo>
                    <a:cubicBezTo>
                      <a:pt x="1026" y="143"/>
                      <a:pt x="592" y="47"/>
                      <a:pt x="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0" name="Google Shape;51690;p34"/>
              <p:cNvSpPr/>
              <p:nvPr/>
            </p:nvSpPr>
            <p:spPr>
              <a:xfrm>
                <a:off x="6898767" y="3602566"/>
                <a:ext cx="87791" cy="10496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567" extrusionOk="0">
                    <a:moveTo>
                      <a:pt x="1184" y="1"/>
                    </a:moveTo>
                    <a:cubicBezTo>
                      <a:pt x="1039" y="1"/>
                      <a:pt x="313" y="1460"/>
                      <a:pt x="0" y="1560"/>
                    </a:cubicBezTo>
                    <a:cubicBezTo>
                      <a:pt x="0" y="1560"/>
                      <a:pt x="545" y="2457"/>
                      <a:pt x="669" y="2557"/>
                    </a:cubicBezTo>
                    <a:cubicBezTo>
                      <a:pt x="677" y="2563"/>
                      <a:pt x="686" y="2566"/>
                      <a:pt x="696" y="2566"/>
                    </a:cubicBezTo>
                    <a:cubicBezTo>
                      <a:pt x="835" y="2566"/>
                      <a:pt x="1117" y="1954"/>
                      <a:pt x="1117" y="1954"/>
                    </a:cubicBezTo>
                    <a:cubicBezTo>
                      <a:pt x="1117" y="1954"/>
                      <a:pt x="1848" y="1149"/>
                      <a:pt x="1997" y="948"/>
                    </a:cubicBezTo>
                    <a:cubicBezTo>
                      <a:pt x="2147" y="747"/>
                      <a:pt x="1903" y="497"/>
                      <a:pt x="1782" y="349"/>
                    </a:cubicBezTo>
                    <a:cubicBezTo>
                      <a:pt x="1661" y="200"/>
                      <a:pt x="1319" y="51"/>
                      <a:pt x="1190" y="2"/>
                    </a:cubicBezTo>
                    <a:cubicBezTo>
                      <a:pt x="1188" y="1"/>
                      <a:pt x="1186" y="1"/>
                      <a:pt x="11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1" name="Google Shape;51691;p34"/>
              <p:cNvSpPr/>
              <p:nvPr/>
            </p:nvSpPr>
            <p:spPr>
              <a:xfrm>
                <a:off x="6882574" y="3684755"/>
                <a:ext cx="29359" cy="5593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68" extrusionOk="0">
                    <a:moveTo>
                      <a:pt x="358" y="0"/>
                    </a:moveTo>
                    <a:lnTo>
                      <a:pt x="152" y="144"/>
                    </a:lnTo>
                    <a:lnTo>
                      <a:pt x="0" y="1368"/>
                    </a:lnTo>
                    <a:lnTo>
                      <a:pt x="718" y="999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2" name="Google Shape;51692;p34"/>
              <p:cNvSpPr/>
              <p:nvPr/>
            </p:nvSpPr>
            <p:spPr>
              <a:xfrm>
                <a:off x="7005285" y="3647300"/>
                <a:ext cx="45388" cy="4681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45" extrusionOk="0">
                    <a:moveTo>
                      <a:pt x="0" y="0"/>
                    </a:moveTo>
                    <a:lnTo>
                      <a:pt x="11" y="400"/>
                    </a:lnTo>
                    <a:lnTo>
                      <a:pt x="967" y="1144"/>
                    </a:lnTo>
                    <a:cubicBezTo>
                      <a:pt x="967" y="1144"/>
                      <a:pt x="1109" y="493"/>
                      <a:pt x="941" y="394"/>
                    </a:cubicBezTo>
                    <a:cubicBezTo>
                      <a:pt x="772" y="295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3" name="Google Shape;51693;p34"/>
              <p:cNvSpPr/>
              <p:nvPr/>
            </p:nvSpPr>
            <p:spPr>
              <a:xfrm>
                <a:off x="7188472" y="3537183"/>
                <a:ext cx="111303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1815" extrusionOk="0">
                    <a:moveTo>
                      <a:pt x="2205" y="0"/>
                    </a:moveTo>
                    <a:lnTo>
                      <a:pt x="551" y="11"/>
                    </a:lnTo>
                    <a:cubicBezTo>
                      <a:pt x="380" y="428"/>
                      <a:pt x="196" y="840"/>
                      <a:pt x="0" y="1246"/>
                    </a:cubicBezTo>
                    <a:lnTo>
                      <a:pt x="633" y="1814"/>
                    </a:lnTo>
                    <a:cubicBezTo>
                      <a:pt x="1329" y="1484"/>
                      <a:pt x="2024" y="1159"/>
                      <a:pt x="2722" y="837"/>
                    </a:cubicBezTo>
                    <a:lnTo>
                      <a:pt x="2344" y="450"/>
                    </a:lnTo>
                    <a:lnTo>
                      <a:pt x="22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4" name="Google Shape;51694;p34"/>
              <p:cNvSpPr/>
              <p:nvPr/>
            </p:nvSpPr>
            <p:spPr>
              <a:xfrm>
                <a:off x="7121535" y="3657441"/>
                <a:ext cx="90980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384" extrusionOk="0">
                    <a:moveTo>
                      <a:pt x="1871" y="1"/>
                    </a:moveTo>
                    <a:lnTo>
                      <a:pt x="1" y="685"/>
                    </a:lnTo>
                    <a:lnTo>
                      <a:pt x="208" y="1384"/>
                    </a:lnTo>
                    <a:lnTo>
                      <a:pt x="1102" y="1278"/>
                    </a:lnTo>
                    <a:lnTo>
                      <a:pt x="2225" y="851"/>
                    </a:lnTo>
                    <a:cubicBezTo>
                      <a:pt x="2105" y="569"/>
                      <a:pt x="1981" y="288"/>
                      <a:pt x="18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5" name="Google Shape;51695;p34"/>
              <p:cNvSpPr/>
              <p:nvPr/>
            </p:nvSpPr>
            <p:spPr>
              <a:xfrm>
                <a:off x="7211902" y="3586701"/>
                <a:ext cx="152315" cy="122138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987" extrusionOk="0">
                    <a:moveTo>
                      <a:pt x="2515" y="0"/>
                    </a:moveTo>
                    <a:cubicBezTo>
                      <a:pt x="1826" y="313"/>
                      <a:pt x="1139" y="633"/>
                      <a:pt x="454" y="957"/>
                    </a:cubicBezTo>
                    <a:lnTo>
                      <a:pt x="837" y="1301"/>
                    </a:lnTo>
                    <a:lnTo>
                      <a:pt x="0" y="1607"/>
                    </a:lnTo>
                    <a:cubicBezTo>
                      <a:pt x="115" y="1891"/>
                      <a:pt x="239" y="2168"/>
                      <a:pt x="356" y="2451"/>
                    </a:cubicBezTo>
                    <a:lnTo>
                      <a:pt x="629" y="2347"/>
                    </a:lnTo>
                    <a:lnTo>
                      <a:pt x="1921" y="2240"/>
                    </a:lnTo>
                    <a:lnTo>
                      <a:pt x="2346" y="2987"/>
                    </a:lnTo>
                    <a:lnTo>
                      <a:pt x="3725" y="227"/>
                    </a:lnTo>
                    <a:lnTo>
                      <a:pt x="2791" y="283"/>
                    </a:lnTo>
                    <a:lnTo>
                      <a:pt x="25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6" name="Google Shape;51696;p34"/>
              <p:cNvSpPr/>
              <p:nvPr/>
            </p:nvSpPr>
            <p:spPr>
              <a:xfrm>
                <a:off x="7246454" y="3267432"/>
                <a:ext cx="53075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82" extrusionOk="0">
                    <a:moveTo>
                      <a:pt x="24" y="1"/>
                    </a:moveTo>
                    <a:lnTo>
                      <a:pt x="0" y="773"/>
                    </a:lnTo>
                    <a:lnTo>
                      <a:pt x="828" y="1449"/>
                    </a:lnTo>
                    <a:lnTo>
                      <a:pt x="834" y="1857"/>
                    </a:lnTo>
                    <a:lnTo>
                      <a:pt x="1298" y="2081"/>
                    </a:lnTo>
                    <a:lnTo>
                      <a:pt x="736" y="132"/>
                    </a:lnTo>
                    <a:cubicBezTo>
                      <a:pt x="735" y="132"/>
                      <a:pt x="734" y="132"/>
                      <a:pt x="732" y="132"/>
                    </a:cubicBezTo>
                    <a:cubicBezTo>
                      <a:pt x="567" y="132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7" name="Google Shape;51697;p34"/>
              <p:cNvSpPr/>
              <p:nvPr/>
            </p:nvSpPr>
            <p:spPr>
              <a:xfrm>
                <a:off x="7398606" y="3286200"/>
                <a:ext cx="34511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086" extrusionOk="0">
                    <a:moveTo>
                      <a:pt x="1" y="0"/>
                    </a:moveTo>
                    <a:lnTo>
                      <a:pt x="193" y="589"/>
                    </a:lnTo>
                    <a:lnTo>
                      <a:pt x="755" y="1085"/>
                    </a:lnTo>
                    <a:lnTo>
                      <a:pt x="844" y="4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8" name="Google Shape;51698;p34"/>
              <p:cNvSpPr/>
              <p:nvPr/>
            </p:nvSpPr>
            <p:spPr>
              <a:xfrm>
                <a:off x="7400119" y="3115198"/>
                <a:ext cx="62684" cy="12798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3130" extrusionOk="0">
                    <a:moveTo>
                      <a:pt x="851" y="0"/>
                    </a:moveTo>
                    <a:lnTo>
                      <a:pt x="1" y="2775"/>
                    </a:lnTo>
                    <a:cubicBezTo>
                      <a:pt x="1" y="2775"/>
                      <a:pt x="316" y="3129"/>
                      <a:pt x="422" y="3129"/>
                    </a:cubicBezTo>
                    <a:cubicBezTo>
                      <a:pt x="442" y="3129"/>
                      <a:pt x="454" y="3117"/>
                      <a:pt x="456" y="3089"/>
                    </a:cubicBezTo>
                    <a:cubicBezTo>
                      <a:pt x="467" y="2967"/>
                      <a:pt x="1109" y="1520"/>
                      <a:pt x="1532" y="575"/>
                    </a:cubicBezTo>
                    <a:cubicBezTo>
                      <a:pt x="1323" y="397"/>
                      <a:pt x="1094" y="203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99" name="Google Shape;51699;p34"/>
              <p:cNvSpPr/>
              <p:nvPr/>
            </p:nvSpPr>
            <p:spPr>
              <a:xfrm>
                <a:off x="7300184" y="3176820"/>
                <a:ext cx="80962" cy="6280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536" extrusionOk="0">
                    <a:moveTo>
                      <a:pt x="1167" y="1"/>
                    </a:moveTo>
                    <a:lnTo>
                      <a:pt x="0" y="1535"/>
                    </a:lnTo>
                    <a:lnTo>
                      <a:pt x="0" y="1535"/>
                    </a:lnTo>
                    <a:lnTo>
                      <a:pt x="673" y="1238"/>
                    </a:lnTo>
                    <a:lnTo>
                      <a:pt x="1980" y="12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0" name="Google Shape;51700;p34"/>
              <p:cNvSpPr/>
              <p:nvPr/>
            </p:nvSpPr>
            <p:spPr>
              <a:xfrm>
                <a:off x="6786156" y="4247606"/>
                <a:ext cx="156731" cy="384243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9397" extrusionOk="0">
                    <a:moveTo>
                      <a:pt x="3832" y="1"/>
                    </a:moveTo>
                    <a:lnTo>
                      <a:pt x="655" y="1428"/>
                    </a:lnTo>
                    <a:lnTo>
                      <a:pt x="1" y="6743"/>
                    </a:lnTo>
                    <a:lnTo>
                      <a:pt x="1957" y="9396"/>
                    </a:lnTo>
                    <a:lnTo>
                      <a:pt x="3704" y="5313"/>
                    </a:lnTo>
                    <a:lnTo>
                      <a:pt x="38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1" name="Google Shape;51701;p34"/>
              <p:cNvSpPr/>
              <p:nvPr/>
            </p:nvSpPr>
            <p:spPr>
              <a:xfrm>
                <a:off x="6739459" y="4711135"/>
                <a:ext cx="184823" cy="21369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226" extrusionOk="0">
                    <a:moveTo>
                      <a:pt x="4520" y="1"/>
                    </a:moveTo>
                    <a:lnTo>
                      <a:pt x="563" y="106"/>
                    </a:lnTo>
                    <a:lnTo>
                      <a:pt x="1" y="4671"/>
                    </a:lnTo>
                    <a:lnTo>
                      <a:pt x="2871" y="5226"/>
                    </a:lnTo>
                    <a:cubicBezTo>
                      <a:pt x="3316" y="4324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2" name="Google Shape;51702;p34"/>
              <p:cNvSpPr/>
              <p:nvPr/>
            </p:nvSpPr>
            <p:spPr>
              <a:xfrm>
                <a:off x="6839844" y="3879351"/>
                <a:ext cx="64361" cy="22882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5596" extrusionOk="0">
                    <a:moveTo>
                      <a:pt x="1573" y="0"/>
                    </a:moveTo>
                    <a:lnTo>
                      <a:pt x="527" y="818"/>
                    </a:lnTo>
                    <a:lnTo>
                      <a:pt x="0" y="5091"/>
                    </a:lnTo>
                    <a:lnTo>
                      <a:pt x="257" y="5595"/>
                    </a:lnTo>
                    <a:lnTo>
                      <a:pt x="1376" y="4433"/>
                    </a:ln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3" name="Google Shape;51703;p34"/>
              <p:cNvSpPr/>
              <p:nvPr/>
            </p:nvSpPr>
            <p:spPr>
              <a:xfrm>
                <a:off x="7036648" y="4051375"/>
                <a:ext cx="140334" cy="235976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5771" extrusionOk="0">
                    <a:moveTo>
                      <a:pt x="1865" y="0"/>
                    </a:moveTo>
                    <a:lnTo>
                      <a:pt x="0" y="1939"/>
                    </a:lnTo>
                    <a:lnTo>
                      <a:pt x="832" y="4245"/>
                    </a:lnTo>
                    <a:lnTo>
                      <a:pt x="2100" y="5393"/>
                    </a:lnTo>
                    <a:lnTo>
                      <a:pt x="3432" y="5770"/>
                    </a:lnTo>
                    <a:lnTo>
                      <a:pt x="18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4" name="Google Shape;51704;p34"/>
              <p:cNvSpPr/>
              <p:nvPr/>
            </p:nvSpPr>
            <p:spPr>
              <a:xfrm>
                <a:off x="6769513" y="4595621"/>
                <a:ext cx="24984" cy="628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537" extrusionOk="0">
                    <a:moveTo>
                      <a:pt x="189" y="1"/>
                    </a:moveTo>
                    <a:lnTo>
                      <a:pt x="0" y="1536"/>
                    </a:lnTo>
                    <a:cubicBezTo>
                      <a:pt x="302" y="1252"/>
                      <a:pt x="611" y="953"/>
                      <a:pt x="611" y="953"/>
                    </a:cubicBezTo>
                    <a:cubicBezTo>
                      <a:pt x="611" y="953"/>
                      <a:pt x="400" y="231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5" name="Google Shape;51705;p34"/>
              <p:cNvSpPr/>
              <p:nvPr/>
            </p:nvSpPr>
            <p:spPr>
              <a:xfrm>
                <a:off x="6786360" y="4616843"/>
                <a:ext cx="83743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483" extrusionOk="0">
                    <a:moveTo>
                      <a:pt x="1036" y="0"/>
                    </a:moveTo>
                    <a:cubicBezTo>
                      <a:pt x="1000" y="0"/>
                      <a:pt x="971" y="13"/>
                      <a:pt x="951" y="40"/>
                    </a:cubicBezTo>
                    <a:cubicBezTo>
                      <a:pt x="786" y="271"/>
                      <a:pt x="1" y="1483"/>
                      <a:pt x="54" y="1483"/>
                    </a:cubicBezTo>
                    <a:cubicBezTo>
                      <a:pt x="59" y="1483"/>
                      <a:pt x="68" y="1476"/>
                      <a:pt x="82" y="1461"/>
                    </a:cubicBezTo>
                    <a:cubicBezTo>
                      <a:pt x="190" y="1348"/>
                      <a:pt x="682" y="1322"/>
                      <a:pt x="1123" y="1322"/>
                    </a:cubicBezTo>
                    <a:cubicBezTo>
                      <a:pt x="1520" y="1322"/>
                      <a:pt x="1875" y="1343"/>
                      <a:pt x="1875" y="1343"/>
                    </a:cubicBezTo>
                    <a:lnTo>
                      <a:pt x="2047" y="776"/>
                    </a:lnTo>
                    <a:cubicBezTo>
                      <a:pt x="2047" y="776"/>
                      <a:pt x="1323" y="0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6" name="Google Shape;51706;p34"/>
              <p:cNvSpPr/>
              <p:nvPr/>
            </p:nvSpPr>
            <p:spPr>
              <a:xfrm>
                <a:off x="6779572" y="4569942"/>
                <a:ext cx="29891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43" extrusionOk="0">
                    <a:moveTo>
                      <a:pt x="20" y="0"/>
                    </a:moveTo>
                    <a:lnTo>
                      <a:pt x="1" y="158"/>
                    </a:lnTo>
                    <a:lnTo>
                      <a:pt x="428" y="802"/>
                    </a:lnTo>
                    <a:lnTo>
                      <a:pt x="730" y="942"/>
                    </a:lnTo>
                    <a:lnTo>
                      <a:pt x="629" y="27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7" name="Google Shape;51707;p34"/>
              <p:cNvSpPr/>
              <p:nvPr/>
            </p:nvSpPr>
            <p:spPr>
              <a:xfrm>
                <a:off x="6975967" y="4335315"/>
                <a:ext cx="82884" cy="10406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545" extrusionOk="0">
                    <a:moveTo>
                      <a:pt x="862" y="0"/>
                    </a:moveTo>
                    <a:cubicBezTo>
                      <a:pt x="862" y="0"/>
                      <a:pt x="0" y="961"/>
                      <a:pt x="141" y="1137"/>
                    </a:cubicBezTo>
                    <a:cubicBezTo>
                      <a:pt x="284" y="1312"/>
                      <a:pt x="1214" y="2545"/>
                      <a:pt x="1214" y="2545"/>
                    </a:cubicBezTo>
                    <a:lnTo>
                      <a:pt x="2026" y="1054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8" name="Google Shape;51708;p34"/>
              <p:cNvSpPr/>
              <p:nvPr/>
            </p:nvSpPr>
            <p:spPr>
              <a:xfrm>
                <a:off x="7015957" y="4264126"/>
                <a:ext cx="72416" cy="88322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160" extrusionOk="0">
                    <a:moveTo>
                      <a:pt x="1061" y="0"/>
                    </a:moveTo>
                    <a:cubicBezTo>
                      <a:pt x="1061" y="0"/>
                      <a:pt x="92" y="360"/>
                      <a:pt x="47" y="537"/>
                    </a:cubicBezTo>
                    <a:cubicBezTo>
                      <a:pt x="0" y="715"/>
                      <a:pt x="850" y="2160"/>
                      <a:pt x="850" y="2160"/>
                    </a:cubicBezTo>
                    <a:lnTo>
                      <a:pt x="1771" y="881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09" name="Google Shape;51709;p34"/>
              <p:cNvSpPr/>
              <p:nvPr/>
            </p:nvSpPr>
            <p:spPr>
              <a:xfrm>
                <a:off x="7137237" y="4050803"/>
                <a:ext cx="68205" cy="89754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195" extrusionOk="0">
                    <a:moveTo>
                      <a:pt x="937" y="1"/>
                    </a:moveTo>
                    <a:lnTo>
                      <a:pt x="0" y="1103"/>
                    </a:lnTo>
                    <a:lnTo>
                      <a:pt x="817" y="2195"/>
                    </a:lnTo>
                    <a:lnTo>
                      <a:pt x="1668" y="1376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0" name="Google Shape;51710;p34"/>
              <p:cNvSpPr/>
              <p:nvPr/>
            </p:nvSpPr>
            <p:spPr>
              <a:xfrm>
                <a:off x="6913078" y="3986687"/>
                <a:ext cx="132647" cy="156772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834" extrusionOk="0">
                    <a:moveTo>
                      <a:pt x="2700" y="0"/>
                    </a:moveTo>
                    <a:lnTo>
                      <a:pt x="1191" y="80"/>
                    </a:lnTo>
                    <a:cubicBezTo>
                      <a:pt x="1191" y="80"/>
                      <a:pt x="1" y="2741"/>
                      <a:pt x="46" y="2952"/>
                    </a:cubicBezTo>
                    <a:cubicBezTo>
                      <a:pt x="90" y="3164"/>
                      <a:pt x="442" y="3834"/>
                      <a:pt x="442" y="3834"/>
                    </a:cubicBezTo>
                    <a:lnTo>
                      <a:pt x="2013" y="3754"/>
                    </a:lnTo>
                    <a:cubicBezTo>
                      <a:pt x="2013" y="3754"/>
                      <a:pt x="3159" y="1312"/>
                      <a:pt x="3197" y="1165"/>
                    </a:cubicBezTo>
                    <a:cubicBezTo>
                      <a:pt x="3244" y="988"/>
                      <a:pt x="2700" y="0"/>
                      <a:pt x="2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1" name="Google Shape;51711;p34"/>
              <p:cNvSpPr/>
              <p:nvPr/>
            </p:nvSpPr>
            <p:spPr>
              <a:xfrm>
                <a:off x="6868099" y="4154990"/>
                <a:ext cx="125164" cy="9862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412" extrusionOk="0">
                    <a:moveTo>
                      <a:pt x="1644" y="0"/>
                    </a:moveTo>
                    <a:cubicBezTo>
                      <a:pt x="1644" y="0"/>
                      <a:pt x="1512" y="461"/>
                      <a:pt x="1312" y="604"/>
                    </a:cubicBezTo>
                    <a:cubicBezTo>
                      <a:pt x="1113" y="746"/>
                      <a:pt x="548" y="1139"/>
                      <a:pt x="548" y="1139"/>
                    </a:cubicBezTo>
                    <a:cubicBezTo>
                      <a:pt x="548" y="1139"/>
                      <a:pt x="1" y="1319"/>
                      <a:pt x="108" y="1531"/>
                    </a:cubicBezTo>
                    <a:cubicBezTo>
                      <a:pt x="216" y="1742"/>
                      <a:pt x="568" y="2412"/>
                      <a:pt x="568" y="2412"/>
                    </a:cubicBezTo>
                    <a:lnTo>
                      <a:pt x="1667" y="1981"/>
                    </a:lnTo>
                    <a:lnTo>
                      <a:pt x="1879" y="1349"/>
                    </a:lnTo>
                    <a:lnTo>
                      <a:pt x="2216" y="1412"/>
                    </a:lnTo>
                    <a:cubicBezTo>
                      <a:pt x="2216" y="1412"/>
                      <a:pt x="2450" y="1529"/>
                      <a:pt x="2600" y="1529"/>
                    </a:cubicBezTo>
                    <a:cubicBezTo>
                      <a:pt x="2650" y="1529"/>
                      <a:pt x="2691" y="1515"/>
                      <a:pt x="2710" y="1479"/>
                    </a:cubicBezTo>
                    <a:cubicBezTo>
                      <a:pt x="2785" y="1338"/>
                      <a:pt x="3061" y="274"/>
                      <a:pt x="3061" y="274"/>
                    </a:cubicBezTo>
                    <a:lnTo>
                      <a:pt x="1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2" name="Google Shape;51712;p34"/>
              <p:cNvSpPr/>
              <p:nvPr/>
            </p:nvSpPr>
            <p:spPr>
              <a:xfrm>
                <a:off x="6831421" y="4124977"/>
                <a:ext cx="64279" cy="72498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73" extrusionOk="0">
                    <a:moveTo>
                      <a:pt x="1068" y="1"/>
                    </a:moveTo>
                    <a:lnTo>
                      <a:pt x="208" y="572"/>
                    </a:lnTo>
                    <a:lnTo>
                      <a:pt x="0" y="1174"/>
                    </a:lnTo>
                    <a:lnTo>
                      <a:pt x="608" y="1772"/>
                    </a:lnTo>
                    <a:lnTo>
                      <a:pt x="1572" y="1094"/>
                    </a:lnTo>
                    <a:lnTo>
                      <a:pt x="1369" y="529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3" name="Google Shape;51713;p34"/>
              <p:cNvSpPr/>
              <p:nvPr/>
            </p:nvSpPr>
            <p:spPr>
              <a:xfrm>
                <a:off x="6969956" y="3861277"/>
                <a:ext cx="116945" cy="112856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2760" extrusionOk="0">
                    <a:moveTo>
                      <a:pt x="739" y="0"/>
                    </a:moveTo>
                    <a:cubicBezTo>
                      <a:pt x="739" y="0"/>
                      <a:pt x="1" y="632"/>
                      <a:pt x="210" y="908"/>
                    </a:cubicBezTo>
                    <a:cubicBezTo>
                      <a:pt x="420" y="1185"/>
                      <a:pt x="2596" y="2759"/>
                      <a:pt x="2596" y="2759"/>
                    </a:cubicBezTo>
                    <a:lnTo>
                      <a:pt x="2860" y="2305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4" name="Google Shape;51714;p34"/>
              <p:cNvSpPr/>
              <p:nvPr/>
            </p:nvSpPr>
            <p:spPr>
              <a:xfrm>
                <a:off x="6816905" y="4206675"/>
                <a:ext cx="45102" cy="66773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633" extrusionOk="0">
                    <a:moveTo>
                      <a:pt x="203" y="1"/>
                    </a:moveTo>
                    <a:lnTo>
                      <a:pt x="1" y="1632"/>
                    </a:lnTo>
                    <a:cubicBezTo>
                      <a:pt x="53" y="1590"/>
                      <a:pt x="98" y="1559"/>
                      <a:pt x="128" y="1548"/>
                    </a:cubicBezTo>
                    <a:cubicBezTo>
                      <a:pt x="321" y="1476"/>
                      <a:pt x="1103" y="1117"/>
                      <a:pt x="1103" y="1117"/>
                    </a:cubicBezTo>
                    <a:lnTo>
                      <a:pt x="734" y="65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5" name="Google Shape;51715;p34"/>
              <p:cNvSpPr/>
              <p:nvPr/>
            </p:nvSpPr>
            <p:spPr>
              <a:xfrm>
                <a:off x="7057788" y="3618186"/>
                <a:ext cx="42526" cy="1023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502" extrusionOk="0">
                    <a:moveTo>
                      <a:pt x="501" y="0"/>
                    </a:moveTo>
                    <a:lnTo>
                      <a:pt x="1" y="704"/>
                    </a:lnTo>
                    <a:lnTo>
                      <a:pt x="142" y="2203"/>
                    </a:lnTo>
                    <a:lnTo>
                      <a:pt x="603" y="2501"/>
                    </a:lnTo>
                    <a:lnTo>
                      <a:pt x="1039" y="204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6" name="Google Shape;51716;p34"/>
              <p:cNvSpPr/>
              <p:nvPr/>
            </p:nvSpPr>
            <p:spPr>
              <a:xfrm>
                <a:off x="6975067" y="4260977"/>
                <a:ext cx="37823" cy="8010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959" extrusionOk="0">
                    <a:moveTo>
                      <a:pt x="21" y="0"/>
                    </a:moveTo>
                    <a:lnTo>
                      <a:pt x="1" y="1958"/>
                    </a:lnTo>
                    <a:lnTo>
                      <a:pt x="673" y="1376"/>
                    </a:lnTo>
                    <a:lnTo>
                      <a:pt x="925" y="5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7" name="Google Shape;51717;p34"/>
              <p:cNvSpPr/>
              <p:nvPr/>
            </p:nvSpPr>
            <p:spPr>
              <a:xfrm>
                <a:off x="7029819" y="4223440"/>
                <a:ext cx="37251" cy="3197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82" extrusionOk="0">
                    <a:moveTo>
                      <a:pt x="480" y="1"/>
                    </a:moveTo>
                    <a:cubicBezTo>
                      <a:pt x="458" y="1"/>
                      <a:pt x="440" y="13"/>
                      <a:pt x="430" y="40"/>
                    </a:cubicBezTo>
                    <a:cubicBezTo>
                      <a:pt x="358" y="233"/>
                      <a:pt x="0" y="781"/>
                      <a:pt x="0" y="781"/>
                    </a:cubicBezTo>
                    <a:lnTo>
                      <a:pt x="811" y="583"/>
                    </a:lnTo>
                    <a:lnTo>
                      <a:pt x="910" y="422"/>
                    </a:lnTo>
                    <a:cubicBezTo>
                      <a:pt x="910" y="422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18" name="Google Shape;51718;p34"/>
              <p:cNvSpPr/>
              <p:nvPr/>
            </p:nvSpPr>
            <p:spPr>
              <a:xfrm>
                <a:off x="7007534" y="4141251"/>
                <a:ext cx="27110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48" extrusionOk="0">
                    <a:moveTo>
                      <a:pt x="461" y="1"/>
                    </a:moveTo>
                    <a:cubicBezTo>
                      <a:pt x="308" y="1"/>
                      <a:pt x="0" y="69"/>
                      <a:pt x="0" y="69"/>
                    </a:cubicBezTo>
                    <a:lnTo>
                      <a:pt x="219" y="548"/>
                    </a:lnTo>
                    <a:lnTo>
                      <a:pt x="663" y="379"/>
                    </a:lnTo>
                    <a:cubicBezTo>
                      <a:pt x="663" y="379"/>
                      <a:pt x="611" y="56"/>
                      <a:pt x="534" y="12"/>
                    </a:cubicBezTo>
                    <a:cubicBezTo>
                      <a:pt x="520" y="4"/>
                      <a:pt x="494" y="1"/>
                      <a:pt x="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719" name="Google Shape;51719;p34"/>
          <p:cNvSpPr/>
          <p:nvPr/>
        </p:nvSpPr>
        <p:spPr>
          <a:xfrm>
            <a:off x="488050" y="773700"/>
            <a:ext cx="8168100" cy="3596100"/>
          </a:xfrm>
          <a:prstGeom prst="octagon">
            <a:avLst>
              <a:gd name="adj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2">
    <p:spTree>
      <p:nvGrpSpPr>
        <p:cNvPr id="1" name="Shape 5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721" name="Google Shape;51721;p35"/>
          <p:cNvGrpSpPr/>
          <p:nvPr/>
        </p:nvGrpSpPr>
        <p:grpSpPr>
          <a:xfrm>
            <a:off x="-837280" y="-795911"/>
            <a:ext cx="10892102" cy="6950000"/>
            <a:chOff x="-837280" y="-795911"/>
            <a:chExt cx="10892102" cy="6950000"/>
          </a:xfrm>
        </p:grpSpPr>
        <p:grpSp>
          <p:nvGrpSpPr>
            <p:cNvPr id="51722" name="Google Shape;51722;p35"/>
            <p:cNvGrpSpPr/>
            <p:nvPr/>
          </p:nvGrpSpPr>
          <p:grpSpPr>
            <a:xfrm rot="-7749117">
              <a:off x="1079800" y="1889937"/>
              <a:ext cx="979839" cy="1326188"/>
              <a:chOff x="4584270" y="3531091"/>
              <a:chExt cx="979806" cy="1326144"/>
            </a:xfrm>
          </p:grpSpPr>
          <p:sp>
            <p:nvSpPr>
              <p:cNvPr id="51723" name="Google Shape;51723;p35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4" name="Google Shape;51724;p35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5" name="Google Shape;51725;p35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6" name="Google Shape;51726;p35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7" name="Google Shape;51727;p35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8" name="Google Shape;51728;p35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29" name="Google Shape;51729;p35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0" name="Google Shape;51730;p35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1" name="Google Shape;51731;p35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2" name="Google Shape;51732;p35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3" name="Google Shape;51733;p35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4" name="Google Shape;51734;p35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5" name="Google Shape;51735;p35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6" name="Google Shape;51736;p35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7" name="Google Shape;51737;p35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8" name="Google Shape;51738;p35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39" name="Google Shape;51739;p35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0" name="Google Shape;51740;p35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1" name="Google Shape;51741;p35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2" name="Google Shape;51742;p35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3" name="Google Shape;51743;p35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4" name="Google Shape;51744;p35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5" name="Google Shape;51745;p35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6" name="Google Shape;51746;p35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7" name="Google Shape;51747;p35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8" name="Google Shape;51748;p35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49" name="Google Shape;51749;p35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0" name="Google Shape;51750;p35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1" name="Google Shape;51751;p35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2" name="Google Shape;51752;p35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3" name="Google Shape;51753;p35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4" name="Google Shape;51754;p35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5" name="Google Shape;51755;p35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6" name="Google Shape;51756;p35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7" name="Google Shape;51757;p35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8" name="Google Shape;51758;p35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59" name="Google Shape;51759;p35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0" name="Google Shape;51760;p35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761" name="Google Shape;51761;p35"/>
            <p:cNvGrpSpPr/>
            <p:nvPr/>
          </p:nvGrpSpPr>
          <p:grpSpPr>
            <a:xfrm rot="-6744043">
              <a:off x="7931703" y="3515819"/>
              <a:ext cx="1608214" cy="2190452"/>
              <a:chOff x="361519" y="619886"/>
              <a:chExt cx="1310933" cy="1785544"/>
            </a:xfrm>
          </p:grpSpPr>
          <p:sp>
            <p:nvSpPr>
              <p:cNvPr id="51762" name="Google Shape;51762;p35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3" name="Google Shape;51763;p35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4" name="Google Shape;51764;p35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5" name="Google Shape;51765;p35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6" name="Google Shape;51766;p35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7" name="Google Shape;51767;p35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8" name="Google Shape;51768;p35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69" name="Google Shape;51769;p35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0" name="Google Shape;51770;p35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1" name="Google Shape;51771;p35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2" name="Google Shape;51772;p35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3" name="Google Shape;51773;p35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4" name="Google Shape;51774;p35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5" name="Google Shape;51775;p35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6" name="Google Shape;51776;p35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7" name="Google Shape;51777;p35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8" name="Google Shape;51778;p35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79" name="Google Shape;51779;p35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0" name="Google Shape;51780;p35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1" name="Google Shape;51781;p35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2" name="Google Shape;51782;p35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3" name="Google Shape;51783;p35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4" name="Google Shape;51784;p35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5" name="Google Shape;51785;p35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786" name="Google Shape;51786;p35"/>
            <p:cNvGrpSpPr/>
            <p:nvPr/>
          </p:nvGrpSpPr>
          <p:grpSpPr>
            <a:xfrm rot="10800000">
              <a:off x="7982182" y="262325"/>
              <a:ext cx="1844495" cy="1978541"/>
              <a:chOff x="2000881" y="1728210"/>
              <a:chExt cx="1184951" cy="1271066"/>
            </a:xfrm>
          </p:grpSpPr>
          <p:sp>
            <p:nvSpPr>
              <p:cNvPr id="51787" name="Google Shape;51787;p35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8" name="Google Shape;51788;p35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89" name="Google Shape;51789;p35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0" name="Google Shape;51790;p35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1" name="Google Shape;51791;p35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2" name="Google Shape;51792;p35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3" name="Google Shape;51793;p35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4" name="Google Shape;51794;p35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5" name="Google Shape;51795;p35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6" name="Google Shape;51796;p35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7" name="Google Shape;51797;p35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8" name="Google Shape;51798;p35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99" name="Google Shape;51799;p35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0" name="Google Shape;51800;p35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1" name="Google Shape;51801;p35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2" name="Google Shape;51802;p35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3" name="Google Shape;51803;p35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4" name="Google Shape;51804;p35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5" name="Google Shape;51805;p35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6" name="Google Shape;51806;p35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7" name="Google Shape;51807;p35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8" name="Google Shape;51808;p35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09" name="Google Shape;51809;p35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0" name="Google Shape;51810;p35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1" name="Google Shape;51811;p35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2" name="Google Shape;51812;p35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3" name="Google Shape;51813;p35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4" name="Google Shape;51814;p35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5" name="Google Shape;51815;p35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6" name="Google Shape;51816;p35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7" name="Google Shape;51817;p35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8" name="Google Shape;51818;p35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19" name="Google Shape;51819;p35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0" name="Google Shape;51820;p35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1" name="Google Shape;51821;p35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2" name="Google Shape;51822;p35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3" name="Google Shape;51823;p35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4" name="Google Shape;51824;p35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5" name="Google Shape;51825;p35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6" name="Google Shape;51826;p35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7" name="Google Shape;51827;p35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8" name="Google Shape;51828;p35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29" name="Google Shape;51829;p35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0" name="Google Shape;51830;p35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1" name="Google Shape;51831;p35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2" name="Google Shape;51832;p35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3" name="Google Shape;51833;p35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4" name="Google Shape;51834;p35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5" name="Google Shape;51835;p35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6" name="Google Shape;51836;p35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7" name="Google Shape;51837;p35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8" name="Google Shape;51838;p35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39" name="Google Shape;51839;p35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0" name="Google Shape;51840;p35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1" name="Google Shape;51841;p35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2" name="Google Shape;51842;p35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3" name="Google Shape;51843;p35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4" name="Google Shape;51844;p35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5" name="Google Shape;51845;p35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6" name="Google Shape;51846;p35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7" name="Google Shape;51847;p35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8" name="Google Shape;51848;p35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49" name="Google Shape;51849;p35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850" name="Google Shape;51850;p35"/>
            <p:cNvGrpSpPr/>
            <p:nvPr/>
          </p:nvGrpSpPr>
          <p:grpSpPr>
            <a:xfrm rot="10800000">
              <a:off x="1238906" y="3761477"/>
              <a:ext cx="1844495" cy="1978541"/>
              <a:chOff x="2000881" y="1728210"/>
              <a:chExt cx="1184951" cy="1271066"/>
            </a:xfrm>
          </p:grpSpPr>
          <p:sp>
            <p:nvSpPr>
              <p:cNvPr id="51851" name="Google Shape;51851;p35"/>
              <p:cNvSpPr/>
              <p:nvPr/>
            </p:nvSpPr>
            <p:spPr>
              <a:xfrm>
                <a:off x="2000881" y="1728210"/>
                <a:ext cx="1174729" cy="1270084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1061" extrusionOk="0">
                    <a:moveTo>
                      <a:pt x="24173" y="5650"/>
                    </a:moveTo>
                    <a:lnTo>
                      <a:pt x="24452" y="5825"/>
                    </a:lnTo>
                    <a:lnTo>
                      <a:pt x="24984" y="6687"/>
                    </a:lnTo>
                    <a:lnTo>
                      <a:pt x="24257" y="6241"/>
                    </a:lnTo>
                    <a:lnTo>
                      <a:pt x="24173" y="5650"/>
                    </a:lnTo>
                    <a:close/>
                    <a:moveTo>
                      <a:pt x="10724" y="5658"/>
                    </a:moveTo>
                    <a:cubicBezTo>
                      <a:pt x="10852" y="5658"/>
                      <a:pt x="11242" y="7124"/>
                      <a:pt x="11242" y="7124"/>
                    </a:cubicBezTo>
                    <a:lnTo>
                      <a:pt x="10942" y="7399"/>
                    </a:lnTo>
                    <a:lnTo>
                      <a:pt x="9822" y="7514"/>
                    </a:lnTo>
                    <a:lnTo>
                      <a:pt x="9342" y="6452"/>
                    </a:lnTo>
                    <a:lnTo>
                      <a:pt x="10039" y="6374"/>
                    </a:lnTo>
                    <a:cubicBezTo>
                      <a:pt x="10039" y="6374"/>
                      <a:pt x="10595" y="5695"/>
                      <a:pt x="10719" y="5658"/>
                    </a:cubicBezTo>
                    <a:cubicBezTo>
                      <a:pt x="10721" y="5658"/>
                      <a:pt x="10722" y="5658"/>
                      <a:pt x="10724" y="5658"/>
                    </a:cubicBezTo>
                    <a:close/>
                    <a:moveTo>
                      <a:pt x="16023" y="924"/>
                    </a:moveTo>
                    <a:lnTo>
                      <a:pt x="17932" y="2780"/>
                    </a:lnTo>
                    <a:lnTo>
                      <a:pt x="19810" y="3475"/>
                    </a:lnTo>
                    <a:lnTo>
                      <a:pt x="19413" y="5544"/>
                    </a:lnTo>
                    <a:lnTo>
                      <a:pt x="19336" y="7674"/>
                    </a:lnTo>
                    <a:lnTo>
                      <a:pt x="16994" y="8209"/>
                    </a:lnTo>
                    <a:lnTo>
                      <a:pt x="16438" y="4470"/>
                    </a:lnTo>
                    <a:lnTo>
                      <a:pt x="14354" y="1259"/>
                    </a:lnTo>
                    <a:lnTo>
                      <a:pt x="16023" y="924"/>
                    </a:lnTo>
                    <a:close/>
                    <a:moveTo>
                      <a:pt x="13603" y="3588"/>
                    </a:moveTo>
                    <a:lnTo>
                      <a:pt x="15298" y="5898"/>
                    </a:lnTo>
                    <a:lnTo>
                      <a:pt x="15859" y="8153"/>
                    </a:lnTo>
                    <a:lnTo>
                      <a:pt x="12524" y="8824"/>
                    </a:lnTo>
                    <a:lnTo>
                      <a:pt x="10905" y="4383"/>
                    </a:lnTo>
                    <a:lnTo>
                      <a:pt x="13603" y="3588"/>
                    </a:lnTo>
                    <a:close/>
                    <a:moveTo>
                      <a:pt x="19159" y="8188"/>
                    </a:moveTo>
                    <a:cubicBezTo>
                      <a:pt x="19159" y="8188"/>
                      <a:pt x="20008" y="9415"/>
                      <a:pt x="20138" y="9591"/>
                    </a:cubicBezTo>
                    <a:cubicBezTo>
                      <a:pt x="20267" y="9768"/>
                      <a:pt x="19445" y="10426"/>
                      <a:pt x="19445" y="10426"/>
                    </a:cubicBezTo>
                    <a:lnTo>
                      <a:pt x="18373" y="9308"/>
                    </a:lnTo>
                    <a:lnTo>
                      <a:pt x="19159" y="8188"/>
                    </a:lnTo>
                    <a:close/>
                    <a:moveTo>
                      <a:pt x="18547" y="9888"/>
                    </a:moveTo>
                    <a:cubicBezTo>
                      <a:pt x="18547" y="9888"/>
                      <a:pt x="19318" y="11280"/>
                      <a:pt x="19272" y="11422"/>
                    </a:cubicBezTo>
                    <a:cubicBezTo>
                      <a:pt x="19227" y="11565"/>
                      <a:pt x="18314" y="11690"/>
                      <a:pt x="18314" y="11690"/>
                    </a:cubicBezTo>
                    <a:lnTo>
                      <a:pt x="17665" y="10807"/>
                    </a:lnTo>
                    <a:lnTo>
                      <a:pt x="18547" y="9888"/>
                    </a:lnTo>
                    <a:close/>
                    <a:moveTo>
                      <a:pt x="20274" y="10472"/>
                    </a:moveTo>
                    <a:lnTo>
                      <a:pt x="20221" y="12139"/>
                    </a:lnTo>
                    <a:lnTo>
                      <a:pt x="19377" y="11920"/>
                    </a:lnTo>
                    <a:lnTo>
                      <a:pt x="19634" y="10842"/>
                    </a:lnTo>
                    <a:lnTo>
                      <a:pt x="20274" y="10472"/>
                    </a:lnTo>
                    <a:close/>
                    <a:moveTo>
                      <a:pt x="12775" y="10325"/>
                    </a:moveTo>
                    <a:lnTo>
                      <a:pt x="15501" y="12067"/>
                    </a:lnTo>
                    <a:lnTo>
                      <a:pt x="14667" y="12244"/>
                    </a:lnTo>
                    <a:lnTo>
                      <a:pt x="14241" y="11774"/>
                    </a:lnTo>
                    <a:lnTo>
                      <a:pt x="12469" y="11768"/>
                    </a:lnTo>
                    <a:lnTo>
                      <a:pt x="11711" y="10845"/>
                    </a:lnTo>
                    <a:cubicBezTo>
                      <a:pt x="11711" y="10845"/>
                      <a:pt x="12566" y="10478"/>
                      <a:pt x="12775" y="10325"/>
                    </a:cubicBezTo>
                    <a:close/>
                    <a:moveTo>
                      <a:pt x="22886" y="4903"/>
                    </a:moveTo>
                    <a:lnTo>
                      <a:pt x="25969" y="9447"/>
                    </a:lnTo>
                    <a:lnTo>
                      <a:pt x="25115" y="11707"/>
                    </a:lnTo>
                    <a:lnTo>
                      <a:pt x="20972" y="12569"/>
                    </a:lnTo>
                    <a:lnTo>
                      <a:pt x="20972" y="12569"/>
                    </a:lnTo>
                    <a:lnTo>
                      <a:pt x="21181" y="8059"/>
                    </a:lnTo>
                    <a:lnTo>
                      <a:pt x="22886" y="4903"/>
                    </a:lnTo>
                    <a:close/>
                    <a:moveTo>
                      <a:pt x="18986" y="12008"/>
                    </a:moveTo>
                    <a:cubicBezTo>
                      <a:pt x="18986" y="12008"/>
                      <a:pt x="18642" y="12409"/>
                      <a:pt x="18571" y="12561"/>
                    </a:cubicBezTo>
                    <a:cubicBezTo>
                      <a:pt x="18563" y="12578"/>
                      <a:pt x="18550" y="12586"/>
                      <a:pt x="18535" y="12586"/>
                    </a:cubicBezTo>
                    <a:cubicBezTo>
                      <a:pt x="18417" y="12586"/>
                      <a:pt x="18129" y="12145"/>
                      <a:pt x="18129" y="12145"/>
                    </a:cubicBezTo>
                    <a:lnTo>
                      <a:pt x="18224" y="12025"/>
                    </a:lnTo>
                    <a:lnTo>
                      <a:pt x="18986" y="12008"/>
                    </a:lnTo>
                    <a:close/>
                    <a:moveTo>
                      <a:pt x="19253" y="13984"/>
                    </a:moveTo>
                    <a:lnTo>
                      <a:pt x="19449" y="14433"/>
                    </a:lnTo>
                    <a:cubicBezTo>
                      <a:pt x="19449" y="14433"/>
                      <a:pt x="19447" y="14433"/>
                      <a:pt x="19443" y="14433"/>
                    </a:cubicBezTo>
                    <a:cubicBezTo>
                      <a:pt x="19389" y="14433"/>
                      <a:pt x="19016" y="14432"/>
                      <a:pt x="18949" y="14383"/>
                    </a:cubicBezTo>
                    <a:cubicBezTo>
                      <a:pt x="18878" y="14330"/>
                      <a:pt x="18835" y="14046"/>
                      <a:pt x="18835" y="14046"/>
                    </a:cubicBezTo>
                    <a:lnTo>
                      <a:pt x="19253" y="13984"/>
                    </a:lnTo>
                    <a:close/>
                    <a:moveTo>
                      <a:pt x="22153" y="12679"/>
                    </a:moveTo>
                    <a:cubicBezTo>
                      <a:pt x="22153" y="12679"/>
                      <a:pt x="22471" y="13317"/>
                      <a:pt x="22568" y="13518"/>
                    </a:cubicBezTo>
                    <a:cubicBezTo>
                      <a:pt x="22664" y="13718"/>
                      <a:pt x="22150" y="13770"/>
                      <a:pt x="22150" y="13770"/>
                    </a:cubicBezTo>
                    <a:cubicBezTo>
                      <a:pt x="22150" y="13770"/>
                      <a:pt x="21615" y="14000"/>
                      <a:pt x="21427" y="14084"/>
                    </a:cubicBezTo>
                    <a:cubicBezTo>
                      <a:pt x="21237" y="14169"/>
                      <a:pt x="21106" y="14536"/>
                      <a:pt x="21106" y="14536"/>
                    </a:cubicBezTo>
                    <a:lnTo>
                      <a:pt x="19786" y="14038"/>
                    </a:lnTo>
                    <a:cubicBezTo>
                      <a:pt x="19786" y="14038"/>
                      <a:pt x="20062" y="13182"/>
                      <a:pt x="20133" y="13075"/>
                    </a:cubicBezTo>
                    <a:cubicBezTo>
                      <a:pt x="20146" y="13057"/>
                      <a:pt x="20168" y="13049"/>
                      <a:pt x="20195" y="13049"/>
                    </a:cubicBezTo>
                    <a:cubicBezTo>
                      <a:pt x="20328" y="13049"/>
                      <a:pt x="20596" y="13226"/>
                      <a:pt x="20596" y="13226"/>
                    </a:cubicBezTo>
                    <a:lnTo>
                      <a:pt x="20909" y="13341"/>
                    </a:lnTo>
                    <a:lnTo>
                      <a:pt x="21118" y="12842"/>
                    </a:lnTo>
                    <a:lnTo>
                      <a:pt x="22153" y="12679"/>
                    </a:lnTo>
                    <a:close/>
                    <a:moveTo>
                      <a:pt x="25907" y="12512"/>
                    </a:moveTo>
                    <a:cubicBezTo>
                      <a:pt x="25942" y="12512"/>
                      <a:pt x="25974" y="12514"/>
                      <a:pt x="26002" y="12520"/>
                    </a:cubicBezTo>
                    <a:cubicBezTo>
                      <a:pt x="26179" y="12554"/>
                      <a:pt x="26504" y="12588"/>
                      <a:pt x="26509" y="12800"/>
                    </a:cubicBezTo>
                    <a:cubicBezTo>
                      <a:pt x="26516" y="13013"/>
                      <a:pt x="26441" y="13939"/>
                      <a:pt x="26441" y="13939"/>
                    </a:cubicBezTo>
                    <a:cubicBezTo>
                      <a:pt x="26441" y="13939"/>
                      <a:pt x="26608" y="14577"/>
                      <a:pt x="26459" y="14578"/>
                    </a:cubicBezTo>
                    <a:cubicBezTo>
                      <a:pt x="26458" y="14578"/>
                      <a:pt x="26458" y="14578"/>
                      <a:pt x="26457" y="14578"/>
                    </a:cubicBezTo>
                    <a:cubicBezTo>
                      <a:pt x="26303" y="14578"/>
                      <a:pt x="25385" y="14279"/>
                      <a:pt x="25385" y="14279"/>
                    </a:cubicBezTo>
                    <a:cubicBezTo>
                      <a:pt x="25561" y="14040"/>
                      <a:pt x="25241" y="12644"/>
                      <a:pt x="25365" y="12608"/>
                    </a:cubicBezTo>
                    <a:cubicBezTo>
                      <a:pt x="25468" y="12577"/>
                      <a:pt x="25724" y="12512"/>
                      <a:pt x="25907" y="12512"/>
                    </a:cubicBezTo>
                    <a:close/>
                    <a:moveTo>
                      <a:pt x="22931" y="14013"/>
                    </a:moveTo>
                    <a:lnTo>
                      <a:pt x="23489" y="14636"/>
                    </a:lnTo>
                    <a:lnTo>
                      <a:pt x="23286" y="15113"/>
                    </a:lnTo>
                    <a:lnTo>
                      <a:pt x="22471" y="15438"/>
                    </a:lnTo>
                    <a:lnTo>
                      <a:pt x="22199" y="14931"/>
                    </a:lnTo>
                    <a:lnTo>
                      <a:pt x="22018" y="14411"/>
                    </a:lnTo>
                    <a:lnTo>
                      <a:pt x="22931" y="14013"/>
                    </a:lnTo>
                    <a:close/>
                    <a:moveTo>
                      <a:pt x="15716" y="13760"/>
                    </a:moveTo>
                    <a:lnTo>
                      <a:pt x="16463" y="14845"/>
                    </a:lnTo>
                    <a:lnTo>
                      <a:pt x="15568" y="15610"/>
                    </a:lnTo>
                    <a:lnTo>
                      <a:pt x="14907" y="14299"/>
                    </a:lnTo>
                    <a:lnTo>
                      <a:pt x="15716" y="13760"/>
                    </a:lnTo>
                    <a:close/>
                    <a:moveTo>
                      <a:pt x="25619" y="14596"/>
                    </a:moveTo>
                    <a:lnTo>
                      <a:pt x="26464" y="15064"/>
                    </a:lnTo>
                    <a:lnTo>
                      <a:pt x="26117" y="15754"/>
                    </a:lnTo>
                    <a:lnTo>
                      <a:pt x="25395" y="15250"/>
                    </a:lnTo>
                    <a:lnTo>
                      <a:pt x="25619" y="14596"/>
                    </a:lnTo>
                    <a:close/>
                    <a:moveTo>
                      <a:pt x="15633" y="10669"/>
                    </a:moveTo>
                    <a:lnTo>
                      <a:pt x="16873" y="11240"/>
                    </a:lnTo>
                    <a:lnTo>
                      <a:pt x="18039" y="12457"/>
                    </a:lnTo>
                    <a:lnTo>
                      <a:pt x="18777" y="14581"/>
                    </a:lnTo>
                    <a:lnTo>
                      <a:pt x="17001" y="15885"/>
                    </a:lnTo>
                    <a:lnTo>
                      <a:pt x="15633" y="10669"/>
                    </a:lnTo>
                    <a:close/>
                    <a:moveTo>
                      <a:pt x="11635" y="15490"/>
                    </a:moveTo>
                    <a:cubicBezTo>
                      <a:pt x="11729" y="15806"/>
                      <a:pt x="11812" y="16125"/>
                      <a:pt x="11886" y="16446"/>
                    </a:cubicBezTo>
                    <a:lnTo>
                      <a:pt x="10274" y="17468"/>
                    </a:lnTo>
                    <a:lnTo>
                      <a:pt x="9364" y="17048"/>
                    </a:lnTo>
                    <a:lnTo>
                      <a:pt x="9287" y="16670"/>
                    </a:lnTo>
                    <a:lnTo>
                      <a:pt x="11112" y="16146"/>
                    </a:lnTo>
                    <a:lnTo>
                      <a:pt x="11178" y="15826"/>
                    </a:lnTo>
                    <a:lnTo>
                      <a:pt x="11635" y="15490"/>
                    </a:lnTo>
                    <a:close/>
                    <a:moveTo>
                      <a:pt x="24481" y="12361"/>
                    </a:moveTo>
                    <a:cubicBezTo>
                      <a:pt x="24618" y="12361"/>
                      <a:pt x="24734" y="12433"/>
                      <a:pt x="24791" y="12647"/>
                    </a:cubicBezTo>
                    <a:cubicBezTo>
                      <a:pt x="24958" y="13286"/>
                      <a:pt x="25066" y="14458"/>
                      <a:pt x="25066" y="14458"/>
                    </a:cubicBezTo>
                    <a:lnTo>
                      <a:pt x="25265" y="15345"/>
                    </a:lnTo>
                    <a:lnTo>
                      <a:pt x="25790" y="15994"/>
                    </a:lnTo>
                    <a:lnTo>
                      <a:pt x="24903" y="16700"/>
                    </a:lnTo>
                    <a:lnTo>
                      <a:pt x="24557" y="17117"/>
                    </a:lnTo>
                    <a:cubicBezTo>
                      <a:pt x="24557" y="17117"/>
                      <a:pt x="24352" y="17529"/>
                      <a:pt x="24175" y="17529"/>
                    </a:cubicBezTo>
                    <a:cubicBezTo>
                      <a:pt x="24097" y="17529"/>
                      <a:pt x="24024" y="17448"/>
                      <a:pt x="23976" y="17216"/>
                    </a:cubicBezTo>
                    <a:cubicBezTo>
                      <a:pt x="23823" y="16458"/>
                      <a:pt x="23466" y="15905"/>
                      <a:pt x="23466" y="15905"/>
                    </a:cubicBezTo>
                    <a:lnTo>
                      <a:pt x="23558" y="15620"/>
                    </a:lnTo>
                    <a:lnTo>
                      <a:pt x="24095" y="14573"/>
                    </a:lnTo>
                    <a:lnTo>
                      <a:pt x="23161" y="13300"/>
                    </a:lnTo>
                    <a:lnTo>
                      <a:pt x="22823" y="12841"/>
                    </a:lnTo>
                    <a:cubicBezTo>
                      <a:pt x="22823" y="12841"/>
                      <a:pt x="23560" y="12681"/>
                      <a:pt x="23742" y="12656"/>
                    </a:cubicBezTo>
                    <a:cubicBezTo>
                      <a:pt x="23863" y="12639"/>
                      <a:pt x="24211" y="12361"/>
                      <a:pt x="24481" y="12361"/>
                    </a:cubicBezTo>
                    <a:close/>
                    <a:moveTo>
                      <a:pt x="19725" y="14570"/>
                    </a:moveTo>
                    <a:lnTo>
                      <a:pt x="21197" y="14796"/>
                    </a:lnTo>
                    <a:cubicBezTo>
                      <a:pt x="21197" y="14796"/>
                      <a:pt x="21513" y="15434"/>
                      <a:pt x="21552" y="15623"/>
                    </a:cubicBezTo>
                    <a:cubicBezTo>
                      <a:pt x="21591" y="15812"/>
                      <a:pt x="20432" y="17859"/>
                      <a:pt x="20432" y="17859"/>
                    </a:cubicBezTo>
                    <a:lnTo>
                      <a:pt x="19019" y="17645"/>
                    </a:lnTo>
                    <a:cubicBezTo>
                      <a:pt x="19019" y="17645"/>
                      <a:pt x="18528" y="16701"/>
                      <a:pt x="18574" y="16558"/>
                    </a:cubicBezTo>
                    <a:cubicBezTo>
                      <a:pt x="18612" y="16440"/>
                      <a:pt x="19725" y="14570"/>
                      <a:pt x="19725" y="14570"/>
                    </a:cubicBezTo>
                    <a:close/>
                    <a:moveTo>
                      <a:pt x="16429" y="15625"/>
                    </a:moveTo>
                    <a:lnTo>
                      <a:pt x="17008" y="18191"/>
                    </a:lnTo>
                    <a:lnTo>
                      <a:pt x="16260" y="17924"/>
                    </a:lnTo>
                    <a:lnTo>
                      <a:pt x="15365" y="18690"/>
                    </a:lnTo>
                    <a:lnTo>
                      <a:pt x="15224" y="18904"/>
                    </a:lnTo>
                    <a:cubicBezTo>
                      <a:pt x="14973" y="18781"/>
                      <a:pt x="14720" y="18664"/>
                      <a:pt x="14471" y="18537"/>
                    </a:cubicBezTo>
                    <a:lnTo>
                      <a:pt x="14914" y="17885"/>
                    </a:lnTo>
                    <a:lnTo>
                      <a:pt x="14429" y="17863"/>
                    </a:lnTo>
                    <a:cubicBezTo>
                      <a:pt x="14750" y="17281"/>
                      <a:pt x="15073" y="16701"/>
                      <a:pt x="15401" y="16124"/>
                    </a:cubicBezTo>
                    <a:lnTo>
                      <a:pt x="15770" y="16163"/>
                    </a:lnTo>
                    <a:lnTo>
                      <a:pt x="16429" y="15625"/>
                    </a:lnTo>
                    <a:close/>
                    <a:moveTo>
                      <a:pt x="12936" y="16559"/>
                    </a:moveTo>
                    <a:lnTo>
                      <a:pt x="13985" y="17732"/>
                    </a:lnTo>
                    <a:lnTo>
                      <a:pt x="13603" y="18627"/>
                    </a:lnTo>
                    <a:lnTo>
                      <a:pt x="12070" y="19240"/>
                    </a:lnTo>
                    <a:lnTo>
                      <a:pt x="11559" y="18286"/>
                    </a:lnTo>
                    <a:lnTo>
                      <a:pt x="11219" y="17308"/>
                    </a:lnTo>
                    <a:lnTo>
                      <a:pt x="12936" y="16559"/>
                    </a:lnTo>
                    <a:close/>
                    <a:moveTo>
                      <a:pt x="9223" y="17755"/>
                    </a:moveTo>
                    <a:cubicBezTo>
                      <a:pt x="9223" y="17755"/>
                      <a:pt x="8298" y="18832"/>
                      <a:pt x="8107" y="19238"/>
                    </a:cubicBezTo>
                    <a:cubicBezTo>
                      <a:pt x="8084" y="19286"/>
                      <a:pt x="8051" y="19307"/>
                      <a:pt x="8009" y="19307"/>
                    </a:cubicBezTo>
                    <a:cubicBezTo>
                      <a:pt x="7695" y="19307"/>
                      <a:pt x="6919" y="18120"/>
                      <a:pt x="6919" y="18120"/>
                    </a:cubicBezTo>
                    <a:lnTo>
                      <a:pt x="7173" y="17800"/>
                    </a:lnTo>
                    <a:lnTo>
                      <a:pt x="9223" y="17755"/>
                    </a:lnTo>
                    <a:close/>
                    <a:moveTo>
                      <a:pt x="9750" y="19276"/>
                    </a:moveTo>
                    <a:lnTo>
                      <a:pt x="10179" y="20259"/>
                    </a:lnTo>
                    <a:cubicBezTo>
                      <a:pt x="10179" y="20259"/>
                      <a:pt x="10175" y="20259"/>
                      <a:pt x="10167" y="20259"/>
                    </a:cubicBezTo>
                    <a:cubicBezTo>
                      <a:pt x="10058" y="20259"/>
                      <a:pt x="9233" y="20256"/>
                      <a:pt x="9086" y="20148"/>
                    </a:cubicBezTo>
                    <a:cubicBezTo>
                      <a:pt x="8929" y="20032"/>
                      <a:pt x="8834" y="19410"/>
                      <a:pt x="8834" y="19410"/>
                    </a:cubicBezTo>
                    <a:lnTo>
                      <a:pt x="9750" y="19276"/>
                    </a:lnTo>
                    <a:close/>
                    <a:moveTo>
                      <a:pt x="17811" y="17666"/>
                    </a:moveTo>
                    <a:cubicBezTo>
                      <a:pt x="17811" y="17666"/>
                      <a:pt x="19819" y="19417"/>
                      <a:pt x="20011" y="19692"/>
                    </a:cubicBezTo>
                    <a:cubicBezTo>
                      <a:pt x="20201" y="19968"/>
                      <a:pt x="19501" y="20369"/>
                      <a:pt x="19501" y="20369"/>
                    </a:cubicBezTo>
                    <a:lnTo>
                      <a:pt x="17556" y="18005"/>
                    </a:lnTo>
                    <a:lnTo>
                      <a:pt x="17811" y="17666"/>
                    </a:lnTo>
                    <a:close/>
                    <a:moveTo>
                      <a:pt x="23030" y="15904"/>
                    </a:moveTo>
                    <a:lnTo>
                      <a:pt x="23559" y="16996"/>
                    </a:lnTo>
                    <a:lnTo>
                      <a:pt x="24297" y="19120"/>
                    </a:lnTo>
                    <a:lnTo>
                      <a:pt x="21704" y="20431"/>
                    </a:lnTo>
                    <a:lnTo>
                      <a:pt x="21964" y="16686"/>
                    </a:lnTo>
                    <a:lnTo>
                      <a:pt x="23030" y="15904"/>
                    </a:lnTo>
                    <a:close/>
                    <a:moveTo>
                      <a:pt x="22596" y="21744"/>
                    </a:moveTo>
                    <a:lnTo>
                      <a:pt x="24135" y="21803"/>
                    </a:lnTo>
                    <a:lnTo>
                      <a:pt x="24534" y="22482"/>
                    </a:lnTo>
                    <a:lnTo>
                      <a:pt x="23151" y="22094"/>
                    </a:lnTo>
                    <a:lnTo>
                      <a:pt x="22596" y="21744"/>
                    </a:lnTo>
                    <a:close/>
                    <a:moveTo>
                      <a:pt x="15631" y="22770"/>
                    </a:moveTo>
                    <a:lnTo>
                      <a:pt x="16469" y="22847"/>
                    </a:lnTo>
                    <a:lnTo>
                      <a:pt x="16651" y="23483"/>
                    </a:lnTo>
                    <a:lnTo>
                      <a:pt x="14890" y="23716"/>
                    </a:lnTo>
                    <a:cubicBezTo>
                      <a:pt x="14791" y="23450"/>
                      <a:pt x="14681" y="23187"/>
                      <a:pt x="14574" y="22924"/>
                    </a:cubicBezTo>
                    <a:lnTo>
                      <a:pt x="15631" y="22770"/>
                    </a:lnTo>
                    <a:close/>
                    <a:moveTo>
                      <a:pt x="15567" y="19225"/>
                    </a:moveTo>
                    <a:cubicBezTo>
                      <a:pt x="16603" y="19225"/>
                      <a:pt x="18554" y="20395"/>
                      <a:pt x="18554" y="20395"/>
                    </a:cubicBezTo>
                    <a:lnTo>
                      <a:pt x="21758" y="22653"/>
                    </a:lnTo>
                    <a:lnTo>
                      <a:pt x="19695" y="24585"/>
                    </a:lnTo>
                    <a:lnTo>
                      <a:pt x="18070" y="22636"/>
                    </a:lnTo>
                    <a:cubicBezTo>
                      <a:pt x="18070" y="22636"/>
                      <a:pt x="15764" y="22653"/>
                      <a:pt x="14610" y="22662"/>
                    </a:cubicBezTo>
                    <a:cubicBezTo>
                      <a:pt x="14607" y="22662"/>
                      <a:pt x="14604" y="22662"/>
                      <a:pt x="14601" y="22662"/>
                    </a:cubicBezTo>
                    <a:cubicBezTo>
                      <a:pt x="13462" y="22662"/>
                      <a:pt x="14790" y="21061"/>
                      <a:pt x="14945" y="19693"/>
                    </a:cubicBezTo>
                    <a:cubicBezTo>
                      <a:pt x="14983" y="19353"/>
                      <a:pt x="15225" y="19225"/>
                      <a:pt x="15567" y="19225"/>
                    </a:cubicBezTo>
                    <a:close/>
                    <a:moveTo>
                      <a:pt x="12400" y="22141"/>
                    </a:moveTo>
                    <a:lnTo>
                      <a:pt x="12786" y="22859"/>
                    </a:lnTo>
                    <a:lnTo>
                      <a:pt x="13995" y="23009"/>
                    </a:lnTo>
                    <a:lnTo>
                      <a:pt x="14252" y="22972"/>
                    </a:lnTo>
                    <a:cubicBezTo>
                      <a:pt x="14357" y="23233"/>
                      <a:pt x="14468" y="23494"/>
                      <a:pt x="14571" y="23758"/>
                    </a:cubicBezTo>
                    <a:lnTo>
                      <a:pt x="13783" y="23862"/>
                    </a:lnTo>
                    <a:lnTo>
                      <a:pt x="14136" y="24228"/>
                    </a:lnTo>
                    <a:cubicBezTo>
                      <a:pt x="13489" y="24376"/>
                      <a:pt x="12841" y="24519"/>
                      <a:pt x="12192" y="24659"/>
                    </a:cubicBezTo>
                    <a:lnTo>
                      <a:pt x="11938" y="24365"/>
                    </a:lnTo>
                    <a:lnTo>
                      <a:pt x="11063" y="24238"/>
                    </a:lnTo>
                    <a:lnTo>
                      <a:pt x="12400" y="22141"/>
                    </a:lnTo>
                    <a:close/>
                    <a:moveTo>
                      <a:pt x="18409" y="23654"/>
                    </a:moveTo>
                    <a:lnTo>
                      <a:pt x="19291" y="24468"/>
                    </a:lnTo>
                    <a:lnTo>
                      <a:pt x="19295" y="24811"/>
                    </a:lnTo>
                    <a:cubicBezTo>
                      <a:pt x="19295" y="24811"/>
                      <a:pt x="18577" y="24414"/>
                      <a:pt x="18422" y="24299"/>
                    </a:cubicBezTo>
                    <a:cubicBezTo>
                      <a:pt x="18265" y="24183"/>
                      <a:pt x="18409" y="23654"/>
                      <a:pt x="18409" y="23654"/>
                    </a:cubicBezTo>
                    <a:close/>
                    <a:moveTo>
                      <a:pt x="17560" y="22931"/>
                    </a:moveTo>
                    <a:lnTo>
                      <a:pt x="17987" y="23271"/>
                    </a:lnTo>
                    <a:lnTo>
                      <a:pt x="18094" y="24577"/>
                    </a:lnTo>
                    <a:lnTo>
                      <a:pt x="17614" y="25084"/>
                    </a:lnTo>
                    <a:lnTo>
                      <a:pt x="17145" y="23236"/>
                    </a:lnTo>
                    <a:lnTo>
                      <a:pt x="17560" y="22931"/>
                    </a:lnTo>
                    <a:close/>
                    <a:moveTo>
                      <a:pt x="17014" y="23830"/>
                    </a:moveTo>
                    <a:lnTo>
                      <a:pt x="17285" y="25516"/>
                    </a:lnTo>
                    <a:lnTo>
                      <a:pt x="15480" y="25166"/>
                    </a:lnTo>
                    <a:lnTo>
                      <a:pt x="14229" y="23989"/>
                    </a:lnTo>
                    <a:lnTo>
                      <a:pt x="17014" y="23830"/>
                    </a:lnTo>
                    <a:close/>
                    <a:moveTo>
                      <a:pt x="14498" y="24604"/>
                    </a:moveTo>
                    <a:lnTo>
                      <a:pt x="15080" y="25207"/>
                    </a:lnTo>
                    <a:cubicBezTo>
                      <a:pt x="14890" y="25516"/>
                      <a:pt x="14712" y="25833"/>
                      <a:pt x="14544" y="26158"/>
                    </a:cubicBezTo>
                    <a:lnTo>
                      <a:pt x="12998" y="25857"/>
                    </a:lnTo>
                    <a:lnTo>
                      <a:pt x="12874" y="25447"/>
                    </a:lnTo>
                    <a:lnTo>
                      <a:pt x="12527" y="25046"/>
                    </a:lnTo>
                    <a:cubicBezTo>
                      <a:pt x="13185" y="24903"/>
                      <a:pt x="13842" y="24754"/>
                      <a:pt x="14498" y="24604"/>
                    </a:cubicBezTo>
                    <a:close/>
                    <a:moveTo>
                      <a:pt x="5392" y="18535"/>
                    </a:moveTo>
                    <a:lnTo>
                      <a:pt x="7545" y="19887"/>
                    </a:lnTo>
                    <a:lnTo>
                      <a:pt x="5381" y="22732"/>
                    </a:lnTo>
                    <a:lnTo>
                      <a:pt x="4743" y="26343"/>
                    </a:lnTo>
                    <a:lnTo>
                      <a:pt x="3242" y="25350"/>
                    </a:lnTo>
                    <a:lnTo>
                      <a:pt x="3074" y="22751"/>
                    </a:lnTo>
                    <a:lnTo>
                      <a:pt x="2125" y="20933"/>
                    </a:lnTo>
                    <a:lnTo>
                      <a:pt x="3859" y="19870"/>
                    </a:lnTo>
                    <a:lnTo>
                      <a:pt x="5392" y="18535"/>
                    </a:lnTo>
                    <a:close/>
                    <a:moveTo>
                      <a:pt x="11173" y="24773"/>
                    </a:moveTo>
                    <a:lnTo>
                      <a:pt x="11591" y="24812"/>
                    </a:lnTo>
                    <a:lnTo>
                      <a:pt x="12524" y="25550"/>
                    </a:lnTo>
                    <a:lnTo>
                      <a:pt x="12153" y="26592"/>
                    </a:lnTo>
                    <a:lnTo>
                      <a:pt x="11569" y="26136"/>
                    </a:lnTo>
                    <a:cubicBezTo>
                      <a:pt x="11569" y="26136"/>
                      <a:pt x="11300" y="26149"/>
                      <a:pt x="11037" y="26149"/>
                    </a:cubicBezTo>
                    <a:cubicBezTo>
                      <a:pt x="10821" y="26149"/>
                      <a:pt x="10610" y="26140"/>
                      <a:pt x="10556" y="26111"/>
                    </a:cubicBezTo>
                    <a:cubicBezTo>
                      <a:pt x="10437" y="26044"/>
                      <a:pt x="11173" y="24773"/>
                      <a:pt x="11173" y="24773"/>
                    </a:cubicBezTo>
                    <a:close/>
                    <a:moveTo>
                      <a:pt x="8371" y="20748"/>
                    </a:moveTo>
                    <a:lnTo>
                      <a:pt x="11375" y="22732"/>
                    </a:lnTo>
                    <a:lnTo>
                      <a:pt x="9532" y="26808"/>
                    </a:lnTo>
                    <a:lnTo>
                      <a:pt x="6928" y="25368"/>
                    </a:lnTo>
                    <a:lnTo>
                      <a:pt x="7237" y="22627"/>
                    </a:lnTo>
                    <a:lnTo>
                      <a:pt x="8371" y="20748"/>
                    </a:lnTo>
                    <a:close/>
                    <a:moveTo>
                      <a:pt x="13069" y="28227"/>
                    </a:moveTo>
                    <a:lnTo>
                      <a:pt x="13732" y="28356"/>
                    </a:lnTo>
                    <a:cubicBezTo>
                      <a:pt x="13732" y="28356"/>
                      <a:pt x="14659" y="29136"/>
                      <a:pt x="14861" y="29219"/>
                    </a:cubicBezTo>
                    <a:cubicBezTo>
                      <a:pt x="15064" y="29301"/>
                      <a:pt x="13791" y="29696"/>
                      <a:pt x="13791" y="29696"/>
                    </a:cubicBezTo>
                    <a:lnTo>
                      <a:pt x="13209" y="28855"/>
                    </a:lnTo>
                    <a:lnTo>
                      <a:pt x="13069" y="28227"/>
                    </a:lnTo>
                    <a:close/>
                    <a:moveTo>
                      <a:pt x="11316" y="0"/>
                    </a:moveTo>
                    <a:lnTo>
                      <a:pt x="11342" y="507"/>
                    </a:lnTo>
                    <a:lnTo>
                      <a:pt x="10975" y="776"/>
                    </a:lnTo>
                    <a:lnTo>
                      <a:pt x="10262" y="2501"/>
                    </a:lnTo>
                    <a:lnTo>
                      <a:pt x="10262" y="2501"/>
                    </a:lnTo>
                    <a:lnTo>
                      <a:pt x="10572" y="2448"/>
                    </a:lnTo>
                    <a:cubicBezTo>
                      <a:pt x="10572" y="2448"/>
                      <a:pt x="11136" y="3558"/>
                      <a:pt x="11239" y="3699"/>
                    </a:cubicBezTo>
                    <a:cubicBezTo>
                      <a:pt x="11274" y="3748"/>
                      <a:pt x="11197" y="3763"/>
                      <a:pt x="11081" y="3763"/>
                    </a:cubicBezTo>
                    <a:cubicBezTo>
                      <a:pt x="10858" y="3763"/>
                      <a:pt x="10490" y="3705"/>
                      <a:pt x="10490" y="3705"/>
                    </a:cubicBezTo>
                    <a:lnTo>
                      <a:pt x="9860" y="5582"/>
                    </a:lnTo>
                    <a:lnTo>
                      <a:pt x="9179" y="5117"/>
                    </a:lnTo>
                    <a:lnTo>
                      <a:pt x="8734" y="6191"/>
                    </a:lnTo>
                    <a:cubicBezTo>
                      <a:pt x="8882" y="6422"/>
                      <a:pt x="8927" y="6819"/>
                      <a:pt x="8941" y="7070"/>
                    </a:cubicBezTo>
                    <a:lnTo>
                      <a:pt x="9223" y="7681"/>
                    </a:lnTo>
                    <a:lnTo>
                      <a:pt x="9300" y="7624"/>
                    </a:lnTo>
                    <a:lnTo>
                      <a:pt x="9664" y="7847"/>
                    </a:lnTo>
                    <a:lnTo>
                      <a:pt x="10169" y="7900"/>
                    </a:lnTo>
                    <a:cubicBezTo>
                      <a:pt x="10013" y="8175"/>
                      <a:pt x="9862" y="8452"/>
                      <a:pt x="9708" y="8728"/>
                    </a:cubicBezTo>
                    <a:lnTo>
                      <a:pt x="10779" y="11039"/>
                    </a:lnTo>
                    <a:cubicBezTo>
                      <a:pt x="11297" y="11048"/>
                      <a:pt x="11582" y="12757"/>
                      <a:pt x="12296" y="13730"/>
                    </a:cubicBezTo>
                    <a:cubicBezTo>
                      <a:pt x="13144" y="14885"/>
                      <a:pt x="9453" y="15817"/>
                      <a:pt x="9453" y="15817"/>
                    </a:cubicBezTo>
                    <a:lnTo>
                      <a:pt x="6955" y="16233"/>
                    </a:lnTo>
                    <a:lnTo>
                      <a:pt x="3278" y="17774"/>
                    </a:lnTo>
                    <a:cubicBezTo>
                      <a:pt x="3207" y="17867"/>
                      <a:pt x="3122" y="17952"/>
                      <a:pt x="3041" y="17952"/>
                    </a:cubicBezTo>
                    <a:cubicBezTo>
                      <a:pt x="3011" y="17952"/>
                      <a:pt x="2981" y="17940"/>
                      <a:pt x="2953" y="17911"/>
                    </a:cubicBezTo>
                    <a:lnTo>
                      <a:pt x="2642" y="18041"/>
                    </a:lnTo>
                    <a:lnTo>
                      <a:pt x="3164" y="19544"/>
                    </a:lnTo>
                    <a:lnTo>
                      <a:pt x="571" y="20855"/>
                    </a:lnTo>
                    <a:lnTo>
                      <a:pt x="571" y="20855"/>
                    </a:lnTo>
                    <a:lnTo>
                      <a:pt x="709" y="18850"/>
                    </a:lnTo>
                    <a:lnTo>
                      <a:pt x="0" y="19148"/>
                    </a:lnTo>
                    <a:lnTo>
                      <a:pt x="622" y="21521"/>
                    </a:lnTo>
                    <a:lnTo>
                      <a:pt x="1373" y="22025"/>
                    </a:lnTo>
                    <a:lnTo>
                      <a:pt x="1313" y="22558"/>
                    </a:lnTo>
                    <a:lnTo>
                      <a:pt x="905" y="22600"/>
                    </a:lnTo>
                    <a:lnTo>
                      <a:pt x="1089" y="23300"/>
                    </a:lnTo>
                    <a:cubicBezTo>
                      <a:pt x="1289" y="23243"/>
                      <a:pt x="1784" y="23101"/>
                      <a:pt x="1929" y="23081"/>
                    </a:cubicBezTo>
                    <a:cubicBezTo>
                      <a:pt x="1933" y="23080"/>
                      <a:pt x="1937" y="23080"/>
                      <a:pt x="1942" y="23080"/>
                    </a:cubicBezTo>
                    <a:cubicBezTo>
                      <a:pt x="2124" y="23080"/>
                      <a:pt x="2383" y="23563"/>
                      <a:pt x="2383" y="23563"/>
                    </a:cubicBezTo>
                    <a:lnTo>
                      <a:pt x="1243" y="23584"/>
                    </a:lnTo>
                    <a:lnTo>
                      <a:pt x="1132" y="23463"/>
                    </a:lnTo>
                    <a:lnTo>
                      <a:pt x="1475" y="24772"/>
                    </a:lnTo>
                    <a:lnTo>
                      <a:pt x="10001" y="29487"/>
                    </a:lnTo>
                    <a:lnTo>
                      <a:pt x="10001" y="29487"/>
                    </a:lnTo>
                    <a:lnTo>
                      <a:pt x="9622" y="29142"/>
                    </a:lnTo>
                    <a:lnTo>
                      <a:pt x="8446" y="28313"/>
                    </a:lnTo>
                    <a:cubicBezTo>
                      <a:pt x="8446" y="28313"/>
                      <a:pt x="8785" y="27179"/>
                      <a:pt x="8804" y="27011"/>
                    </a:cubicBezTo>
                    <a:cubicBezTo>
                      <a:pt x="8806" y="26994"/>
                      <a:pt x="8814" y="26986"/>
                      <a:pt x="8827" y="26986"/>
                    </a:cubicBezTo>
                    <a:cubicBezTo>
                      <a:pt x="8935" y="26986"/>
                      <a:pt x="9379" y="27551"/>
                      <a:pt x="9379" y="27551"/>
                    </a:cubicBezTo>
                    <a:lnTo>
                      <a:pt x="11157" y="26784"/>
                    </a:lnTo>
                    <a:lnTo>
                      <a:pt x="11622" y="28674"/>
                    </a:lnTo>
                    <a:lnTo>
                      <a:pt x="10207" y="29601"/>
                    </a:lnTo>
                    <a:lnTo>
                      <a:pt x="12845" y="31060"/>
                    </a:lnTo>
                    <a:lnTo>
                      <a:pt x="12443" y="29615"/>
                    </a:lnTo>
                    <a:lnTo>
                      <a:pt x="12873" y="29893"/>
                    </a:lnTo>
                    <a:lnTo>
                      <a:pt x="12872" y="30242"/>
                    </a:lnTo>
                    <a:lnTo>
                      <a:pt x="13375" y="30726"/>
                    </a:lnTo>
                    <a:lnTo>
                      <a:pt x="15522" y="29150"/>
                    </a:lnTo>
                    <a:cubicBezTo>
                      <a:pt x="14742" y="28589"/>
                      <a:pt x="13587" y="27831"/>
                      <a:pt x="12890" y="27695"/>
                    </a:cubicBezTo>
                    <a:cubicBezTo>
                      <a:pt x="11762" y="27475"/>
                      <a:pt x="13044" y="26324"/>
                      <a:pt x="13044" y="26324"/>
                    </a:cubicBezTo>
                    <a:lnTo>
                      <a:pt x="15751" y="26851"/>
                    </a:lnTo>
                    <a:lnTo>
                      <a:pt x="16129" y="28705"/>
                    </a:lnTo>
                    <a:lnTo>
                      <a:pt x="16623" y="28342"/>
                    </a:lnTo>
                    <a:lnTo>
                      <a:pt x="16495" y="28251"/>
                    </a:lnTo>
                    <a:cubicBezTo>
                      <a:pt x="16495" y="28251"/>
                      <a:pt x="16342" y="26978"/>
                      <a:pt x="16191" y="26821"/>
                    </a:cubicBezTo>
                    <a:cubicBezTo>
                      <a:pt x="16172" y="26802"/>
                      <a:pt x="16170" y="26793"/>
                      <a:pt x="16181" y="26793"/>
                    </a:cubicBezTo>
                    <a:cubicBezTo>
                      <a:pt x="16259" y="26793"/>
                      <a:pt x="17020" y="27244"/>
                      <a:pt x="17234" y="27324"/>
                    </a:cubicBezTo>
                    <a:cubicBezTo>
                      <a:pt x="17329" y="27359"/>
                      <a:pt x="17340" y="27578"/>
                      <a:pt x="17316" y="27833"/>
                    </a:cubicBezTo>
                    <a:lnTo>
                      <a:pt x="19209" y="26444"/>
                    </a:lnTo>
                    <a:lnTo>
                      <a:pt x="18061" y="26756"/>
                    </a:lnTo>
                    <a:lnTo>
                      <a:pt x="17601" y="26323"/>
                    </a:lnTo>
                    <a:lnTo>
                      <a:pt x="17922" y="25357"/>
                    </a:lnTo>
                    <a:lnTo>
                      <a:pt x="18292" y="24701"/>
                    </a:lnTo>
                    <a:lnTo>
                      <a:pt x="19482" y="25404"/>
                    </a:lnTo>
                    <a:lnTo>
                      <a:pt x="19726" y="26063"/>
                    </a:lnTo>
                    <a:lnTo>
                      <a:pt x="20182" y="25729"/>
                    </a:lnTo>
                    <a:cubicBezTo>
                      <a:pt x="20129" y="25686"/>
                      <a:pt x="20083" y="25642"/>
                      <a:pt x="20053" y="25601"/>
                    </a:cubicBezTo>
                    <a:cubicBezTo>
                      <a:pt x="19943" y="25451"/>
                      <a:pt x="19718" y="25192"/>
                      <a:pt x="19861" y="25049"/>
                    </a:cubicBezTo>
                    <a:cubicBezTo>
                      <a:pt x="20005" y="24906"/>
                      <a:pt x="20701" y="24356"/>
                      <a:pt x="20701" y="24356"/>
                    </a:cubicBezTo>
                    <a:cubicBezTo>
                      <a:pt x="20701" y="24356"/>
                      <a:pt x="20961" y="23910"/>
                      <a:pt x="21095" y="23910"/>
                    </a:cubicBezTo>
                    <a:cubicBezTo>
                      <a:pt x="21108" y="23910"/>
                      <a:pt x="21120" y="23915"/>
                      <a:pt x="21131" y="23925"/>
                    </a:cubicBezTo>
                    <a:cubicBezTo>
                      <a:pt x="21208" y="23998"/>
                      <a:pt x="21458" y="24414"/>
                      <a:pt x="21612" y="24679"/>
                    </a:cubicBezTo>
                    <a:lnTo>
                      <a:pt x="21883" y="24480"/>
                    </a:lnTo>
                    <a:lnTo>
                      <a:pt x="21782" y="24524"/>
                    </a:lnTo>
                    <a:lnTo>
                      <a:pt x="21463" y="23604"/>
                    </a:lnTo>
                    <a:lnTo>
                      <a:pt x="22205" y="23405"/>
                    </a:lnTo>
                    <a:lnTo>
                      <a:pt x="22373" y="24121"/>
                    </a:lnTo>
                    <a:lnTo>
                      <a:pt x="22590" y="23961"/>
                    </a:lnTo>
                    <a:lnTo>
                      <a:pt x="22619" y="23486"/>
                    </a:lnTo>
                    <a:lnTo>
                      <a:pt x="23128" y="23566"/>
                    </a:lnTo>
                    <a:lnTo>
                      <a:pt x="27289" y="20513"/>
                    </a:lnTo>
                    <a:lnTo>
                      <a:pt x="27289" y="20513"/>
                    </a:lnTo>
                    <a:lnTo>
                      <a:pt x="24906" y="20584"/>
                    </a:lnTo>
                    <a:lnTo>
                      <a:pt x="24906" y="20584"/>
                    </a:lnTo>
                    <a:lnTo>
                      <a:pt x="26615" y="18441"/>
                    </a:lnTo>
                    <a:lnTo>
                      <a:pt x="27685" y="20222"/>
                    </a:lnTo>
                    <a:lnTo>
                      <a:pt x="27856" y="20096"/>
                    </a:lnTo>
                    <a:lnTo>
                      <a:pt x="27070" y="18255"/>
                    </a:lnTo>
                    <a:lnTo>
                      <a:pt x="27870" y="17915"/>
                    </a:lnTo>
                    <a:cubicBezTo>
                      <a:pt x="27870" y="17915"/>
                      <a:pt x="28132" y="18887"/>
                      <a:pt x="28368" y="19721"/>
                    </a:cubicBezTo>
                    <a:lnTo>
                      <a:pt x="28728" y="19457"/>
                    </a:lnTo>
                    <a:lnTo>
                      <a:pt x="28005" y="16236"/>
                    </a:lnTo>
                    <a:lnTo>
                      <a:pt x="28107" y="16255"/>
                    </a:lnTo>
                    <a:lnTo>
                      <a:pt x="27982" y="15827"/>
                    </a:lnTo>
                    <a:lnTo>
                      <a:pt x="26932" y="16002"/>
                    </a:lnTo>
                    <a:lnTo>
                      <a:pt x="26932" y="16002"/>
                    </a:lnTo>
                    <a:lnTo>
                      <a:pt x="26940" y="13033"/>
                    </a:lnTo>
                    <a:lnTo>
                      <a:pt x="27182" y="13064"/>
                    </a:lnTo>
                    <a:lnTo>
                      <a:pt x="26918" y="12149"/>
                    </a:lnTo>
                    <a:lnTo>
                      <a:pt x="26512" y="12255"/>
                    </a:lnTo>
                    <a:lnTo>
                      <a:pt x="25692" y="11823"/>
                    </a:lnTo>
                    <a:lnTo>
                      <a:pt x="26408" y="10387"/>
                    </a:lnTo>
                    <a:lnTo>
                      <a:pt x="25155" y="6057"/>
                    </a:lnTo>
                    <a:cubicBezTo>
                      <a:pt x="25138" y="6073"/>
                      <a:pt x="25122" y="6089"/>
                      <a:pt x="25110" y="6104"/>
                    </a:cubicBezTo>
                    <a:cubicBezTo>
                      <a:pt x="25085" y="6134"/>
                      <a:pt x="25058" y="6148"/>
                      <a:pt x="25031" y="6148"/>
                    </a:cubicBezTo>
                    <a:cubicBezTo>
                      <a:pt x="24801" y="6148"/>
                      <a:pt x="24527" y="5173"/>
                      <a:pt x="24527" y="5173"/>
                    </a:cubicBezTo>
                    <a:cubicBezTo>
                      <a:pt x="24527" y="5173"/>
                      <a:pt x="24663" y="5081"/>
                      <a:pt x="24839" y="4965"/>
                    </a:cubicBezTo>
                    <a:lnTo>
                      <a:pt x="24661" y="4349"/>
                    </a:lnTo>
                    <a:cubicBezTo>
                      <a:pt x="24543" y="4534"/>
                      <a:pt x="23954" y="5223"/>
                      <a:pt x="23817" y="5368"/>
                    </a:cubicBezTo>
                    <a:cubicBezTo>
                      <a:pt x="23803" y="5382"/>
                      <a:pt x="23785" y="5389"/>
                      <a:pt x="23763" y="5389"/>
                    </a:cubicBezTo>
                    <a:cubicBezTo>
                      <a:pt x="23515" y="5389"/>
                      <a:pt x="22804" y="4534"/>
                      <a:pt x="22804" y="4534"/>
                    </a:cubicBezTo>
                    <a:lnTo>
                      <a:pt x="22974" y="4082"/>
                    </a:lnTo>
                    <a:cubicBezTo>
                      <a:pt x="22974" y="4082"/>
                      <a:pt x="24021" y="4350"/>
                      <a:pt x="24472" y="4350"/>
                    </a:cubicBezTo>
                    <a:cubicBezTo>
                      <a:pt x="24557" y="4350"/>
                      <a:pt x="24621" y="4341"/>
                      <a:pt x="24652" y="4318"/>
                    </a:cubicBezTo>
                    <a:lnTo>
                      <a:pt x="24408" y="3475"/>
                    </a:lnTo>
                    <a:lnTo>
                      <a:pt x="21590" y="2980"/>
                    </a:lnTo>
                    <a:lnTo>
                      <a:pt x="21590" y="2980"/>
                    </a:lnTo>
                    <a:cubicBezTo>
                      <a:pt x="21590" y="2979"/>
                      <a:pt x="22173" y="1295"/>
                      <a:pt x="22672" y="44"/>
                    </a:cubicBezTo>
                    <a:lnTo>
                      <a:pt x="21353" y="39"/>
                    </a:lnTo>
                    <a:lnTo>
                      <a:pt x="20881" y="1208"/>
                    </a:lnTo>
                    <a:lnTo>
                      <a:pt x="17229" y="333"/>
                    </a:lnTo>
                    <a:lnTo>
                      <a:pt x="17230" y="23"/>
                    </a:lnTo>
                    <a:lnTo>
                      <a:pt x="113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2" name="Google Shape;51852;p35"/>
              <p:cNvSpPr/>
              <p:nvPr/>
            </p:nvSpPr>
            <p:spPr>
              <a:xfrm>
                <a:off x="2354129" y="1981319"/>
                <a:ext cx="12349" cy="36024"/>
              </a:xfrm>
              <a:custGeom>
                <a:avLst/>
                <a:gdLst/>
                <a:ahLst/>
                <a:cxnLst/>
                <a:rect l="l" t="t" r="r" b="b"/>
                <a:pathLst>
                  <a:path w="302" h="881" extrusionOk="0">
                    <a:moveTo>
                      <a:pt x="95" y="1"/>
                    </a:moveTo>
                    <a:lnTo>
                      <a:pt x="1" y="231"/>
                    </a:lnTo>
                    <a:lnTo>
                      <a:pt x="302" y="880"/>
                    </a:lnTo>
                    <a:cubicBezTo>
                      <a:pt x="288" y="629"/>
                      <a:pt x="243" y="233"/>
                      <a:pt x="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3" name="Google Shape;51853;p35"/>
              <p:cNvSpPr/>
              <p:nvPr/>
            </p:nvSpPr>
            <p:spPr>
              <a:xfrm>
                <a:off x="2285230" y="2179553"/>
                <a:ext cx="253150" cy="212464"/>
              </a:xfrm>
              <a:custGeom>
                <a:avLst/>
                <a:gdLst/>
                <a:ahLst/>
                <a:cxnLst/>
                <a:rect l="l" t="t" r="r" b="b"/>
                <a:pathLst>
                  <a:path w="6191" h="5196" extrusionOk="0">
                    <a:moveTo>
                      <a:pt x="3825" y="1"/>
                    </a:moveTo>
                    <a:lnTo>
                      <a:pt x="5218" y="3008"/>
                    </a:lnTo>
                    <a:lnTo>
                      <a:pt x="1" y="5196"/>
                    </a:lnTo>
                    <a:lnTo>
                      <a:pt x="2499" y="4779"/>
                    </a:lnTo>
                    <a:cubicBezTo>
                      <a:pt x="2499" y="4779"/>
                      <a:pt x="6190" y="3847"/>
                      <a:pt x="5342" y="2693"/>
                    </a:cubicBezTo>
                    <a:cubicBezTo>
                      <a:pt x="4628" y="1719"/>
                      <a:pt x="4343" y="10"/>
                      <a:pt x="38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4" name="Google Shape;51854;p35"/>
              <p:cNvSpPr/>
              <p:nvPr/>
            </p:nvSpPr>
            <p:spPr>
              <a:xfrm>
                <a:off x="2024229" y="2465906"/>
                <a:ext cx="106069" cy="115064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814" extrusionOk="0">
                    <a:moveTo>
                      <a:pt x="2070" y="0"/>
                    </a:moveTo>
                    <a:lnTo>
                      <a:pt x="138" y="809"/>
                    </a:lnTo>
                    <a:lnTo>
                      <a:pt x="0" y="2814"/>
                    </a:lnTo>
                    <a:lnTo>
                      <a:pt x="0" y="2814"/>
                    </a:lnTo>
                    <a:lnTo>
                      <a:pt x="2593" y="1503"/>
                    </a:lnTo>
                    <a:lnTo>
                      <a:pt x="207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5" name="Google Shape;51855;p35"/>
              <p:cNvSpPr/>
              <p:nvPr/>
            </p:nvSpPr>
            <p:spPr>
              <a:xfrm>
                <a:off x="2446745" y="1874882"/>
                <a:ext cx="202610" cy="214182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5238" extrusionOk="0">
                    <a:moveTo>
                      <a:pt x="2699" y="1"/>
                    </a:moveTo>
                    <a:lnTo>
                      <a:pt x="1" y="796"/>
                    </a:lnTo>
                    <a:lnTo>
                      <a:pt x="1619" y="5237"/>
                    </a:lnTo>
                    <a:lnTo>
                      <a:pt x="4955" y="4565"/>
                    </a:lnTo>
                    <a:lnTo>
                      <a:pt x="4394" y="2311"/>
                    </a:lnTo>
                    <a:lnTo>
                      <a:pt x="269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6" name="Google Shape;51856;p35"/>
              <p:cNvSpPr/>
              <p:nvPr/>
            </p:nvSpPr>
            <p:spPr>
              <a:xfrm>
                <a:off x="2705375" y="1729150"/>
                <a:ext cx="168630" cy="48496"/>
              </a:xfrm>
              <a:custGeom>
                <a:avLst/>
                <a:gdLst/>
                <a:ahLst/>
                <a:cxnLst/>
                <a:rect l="l" t="t" r="r" b="b"/>
                <a:pathLst>
                  <a:path w="4124" h="1186" extrusionOk="0">
                    <a:moveTo>
                      <a:pt x="1" y="0"/>
                    </a:moveTo>
                    <a:lnTo>
                      <a:pt x="0" y="310"/>
                    </a:lnTo>
                    <a:lnTo>
                      <a:pt x="3652" y="1185"/>
                    </a:lnTo>
                    <a:lnTo>
                      <a:pt x="4124" y="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7" name="Google Shape;51857;p35"/>
              <p:cNvSpPr/>
              <p:nvPr/>
            </p:nvSpPr>
            <p:spPr>
              <a:xfrm>
                <a:off x="2587816" y="1765951"/>
                <a:ext cx="223096" cy="297925"/>
              </a:xfrm>
              <a:custGeom>
                <a:avLst/>
                <a:gdLst/>
                <a:ahLst/>
                <a:cxnLst/>
                <a:rect l="l" t="t" r="r" b="b"/>
                <a:pathLst>
                  <a:path w="5456" h="7286" extrusionOk="0">
                    <a:moveTo>
                      <a:pt x="1669" y="1"/>
                    </a:moveTo>
                    <a:lnTo>
                      <a:pt x="0" y="336"/>
                    </a:lnTo>
                    <a:lnTo>
                      <a:pt x="2083" y="3547"/>
                    </a:lnTo>
                    <a:lnTo>
                      <a:pt x="2639" y="7286"/>
                    </a:lnTo>
                    <a:lnTo>
                      <a:pt x="4982" y="6751"/>
                    </a:lnTo>
                    <a:lnTo>
                      <a:pt x="5059" y="4621"/>
                    </a:lnTo>
                    <a:lnTo>
                      <a:pt x="5456" y="2552"/>
                    </a:lnTo>
                    <a:lnTo>
                      <a:pt x="3578" y="1857"/>
                    </a:lnTo>
                    <a:lnTo>
                      <a:pt x="1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8" name="Google Shape;51858;p35"/>
              <p:cNvSpPr/>
              <p:nvPr/>
            </p:nvSpPr>
            <p:spPr>
              <a:xfrm>
                <a:off x="2376169" y="1828349"/>
                <a:ext cx="85746" cy="128108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133" extrusionOk="0">
                    <a:moveTo>
                      <a:pt x="1394" y="0"/>
                    </a:moveTo>
                    <a:lnTo>
                      <a:pt x="1084" y="52"/>
                    </a:lnTo>
                    <a:lnTo>
                      <a:pt x="1" y="2668"/>
                    </a:lnTo>
                    <a:lnTo>
                      <a:pt x="682" y="3133"/>
                    </a:lnTo>
                    <a:lnTo>
                      <a:pt x="1312" y="1256"/>
                    </a:lnTo>
                    <a:cubicBezTo>
                      <a:pt x="1312" y="1256"/>
                      <a:pt x="1680" y="1315"/>
                      <a:pt x="1903" y="1315"/>
                    </a:cubicBezTo>
                    <a:cubicBezTo>
                      <a:pt x="2019" y="1315"/>
                      <a:pt x="2096" y="1299"/>
                      <a:pt x="2061" y="1250"/>
                    </a:cubicBezTo>
                    <a:cubicBezTo>
                      <a:pt x="1958" y="1109"/>
                      <a:pt x="1394" y="0"/>
                      <a:pt x="13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59" name="Google Shape;51859;p35"/>
              <p:cNvSpPr/>
              <p:nvPr/>
            </p:nvSpPr>
            <p:spPr>
              <a:xfrm>
                <a:off x="2382875" y="1959524"/>
                <a:ext cx="77691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858" extrusionOk="0">
                    <a:moveTo>
                      <a:pt x="1382" y="1"/>
                    </a:moveTo>
                    <a:cubicBezTo>
                      <a:pt x="1380" y="1"/>
                      <a:pt x="1379" y="1"/>
                      <a:pt x="1377" y="1"/>
                    </a:cubicBezTo>
                    <a:cubicBezTo>
                      <a:pt x="1253" y="38"/>
                      <a:pt x="697" y="717"/>
                      <a:pt x="697" y="717"/>
                    </a:cubicBezTo>
                    <a:lnTo>
                      <a:pt x="0" y="795"/>
                    </a:lnTo>
                    <a:lnTo>
                      <a:pt x="480" y="1857"/>
                    </a:lnTo>
                    <a:lnTo>
                      <a:pt x="1600" y="1742"/>
                    </a:lnTo>
                    <a:lnTo>
                      <a:pt x="1900" y="1467"/>
                    </a:lnTo>
                    <a:cubicBezTo>
                      <a:pt x="1900" y="1467"/>
                      <a:pt x="1510" y="1"/>
                      <a:pt x="13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0" name="Google Shape;51860;p35"/>
              <p:cNvSpPr/>
              <p:nvPr/>
            </p:nvSpPr>
            <p:spPr>
              <a:xfrm>
                <a:off x="2459626" y="2405307"/>
                <a:ext cx="113143" cy="109626"/>
              </a:xfrm>
              <a:custGeom>
                <a:avLst/>
                <a:gdLst/>
                <a:ahLst/>
                <a:cxnLst/>
                <a:rect l="l" t="t" r="r" b="b"/>
                <a:pathLst>
                  <a:path w="2767" h="2681" extrusionOk="0">
                    <a:moveTo>
                      <a:pt x="1717" y="0"/>
                    </a:moveTo>
                    <a:lnTo>
                      <a:pt x="0" y="749"/>
                    </a:lnTo>
                    <a:lnTo>
                      <a:pt x="340" y="1727"/>
                    </a:lnTo>
                    <a:lnTo>
                      <a:pt x="851" y="2681"/>
                    </a:lnTo>
                    <a:lnTo>
                      <a:pt x="2384" y="2068"/>
                    </a:lnTo>
                    <a:lnTo>
                      <a:pt x="2766" y="1173"/>
                    </a:lnTo>
                    <a:lnTo>
                      <a:pt x="17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1" name="Google Shape;51861;p35"/>
              <p:cNvSpPr/>
              <p:nvPr/>
            </p:nvSpPr>
            <p:spPr>
              <a:xfrm>
                <a:off x="2045369" y="2671910"/>
                <a:ext cx="52993" cy="20649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505" extrusionOk="0">
                    <a:moveTo>
                      <a:pt x="854" y="1"/>
                    </a:moveTo>
                    <a:cubicBezTo>
                      <a:pt x="849" y="1"/>
                      <a:pt x="845" y="1"/>
                      <a:pt x="841" y="2"/>
                    </a:cubicBezTo>
                    <a:cubicBezTo>
                      <a:pt x="696" y="22"/>
                      <a:pt x="201" y="164"/>
                      <a:pt x="1" y="221"/>
                    </a:cubicBezTo>
                    <a:lnTo>
                      <a:pt x="44" y="384"/>
                    </a:lnTo>
                    <a:lnTo>
                      <a:pt x="155" y="505"/>
                    </a:lnTo>
                    <a:lnTo>
                      <a:pt x="1295" y="484"/>
                    </a:lnTo>
                    <a:cubicBezTo>
                      <a:pt x="1295" y="484"/>
                      <a:pt x="1036" y="1"/>
                      <a:pt x="8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2" name="Google Shape;51862;p35"/>
              <p:cNvSpPr/>
              <p:nvPr/>
            </p:nvSpPr>
            <p:spPr>
              <a:xfrm>
                <a:off x="2026273" y="2608162"/>
                <a:ext cx="30790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080" extrusionOk="0">
                    <a:moveTo>
                      <a:pt x="1" y="1"/>
                    </a:moveTo>
                    <a:lnTo>
                      <a:pt x="284" y="1080"/>
                    </a:lnTo>
                    <a:lnTo>
                      <a:pt x="691" y="1038"/>
                    </a:lnTo>
                    <a:lnTo>
                      <a:pt x="752" y="5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3" name="Google Shape;51863;p35"/>
              <p:cNvSpPr/>
              <p:nvPr/>
            </p:nvSpPr>
            <p:spPr>
              <a:xfrm>
                <a:off x="2380585" y="2361555"/>
                <a:ext cx="106314" cy="80921"/>
              </a:xfrm>
              <a:custGeom>
                <a:avLst/>
                <a:gdLst/>
                <a:ahLst/>
                <a:cxnLst/>
                <a:rect l="l" t="t" r="r" b="b"/>
                <a:pathLst>
                  <a:path w="2600" h="1979" extrusionOk="0">
                    <a:moveTo>
                      <a:pt x="2349" y="1"/>
                    </a:moveTo>
                    <a:lnTo>
                      <a:pt x="1892" y="337"/>
                    </a:lnTo>
                    <a:lnTo>
                      <a:pt x="1826" y="657"/>
                    </a:lnTo>
                    <a:lnTo>
                      <a:pt x="1" y="1181"/>
                    </a:lnTo>
                    <a:lnTo>
                      <a:pt x="78" y="1559"/>
                    </a:lnTo>
                    <a:lnTo>
                      <a:pt x="988" y="1978"/>
                    </a:lnTo>
                    <a:lnTo>
                      <a:pt x="2600" y="956"/>
                    </a:lnTo>
                    <a:cubicBezTo>
                      <a:pt x="2526" y="636"/>
                      <a:pt x="2443" y="317"/>
                      <a:pt x="23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4" name="Google Shape;51864;p35"/>
              <p:cNvSpPr/>
              <p:nvPr/>
            </p:nvSpPr>
            <p:spPr>
              <a:xfrm>
                <a:off x="2377968" y="2039955"/>
                <a:ext cx="38682" cy="4522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106" extrusionOk="0">
                    <a:moveTo>
                      <a:pt x="78" y="0"/>
                    </a:moveTo>
                    <a:lnTo>
                      <a:pt x="1" y="57"/>
                    </a:lnTo>
                    <a:lnTo>
                      <a:pt x="486" y="1105"/>
                    </a:lnTo>
                    <a:cubicBezTo>
                      <a:pt x="640" y="829"/>
                      <a:pt x="791" y="552"/>
                      <a:pt x="946" y="277"/>
                    </a:cubicBezTo>
                    <a:lnTo>
                      <a:pt x="442" y="223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5" name="Google Shape;51865;p35"/>
              <p:cNvSpPr/>
              <p:nvPr/>
            </p:nvSpPr>
            <p:spPr>
              <a:xfrm>
                <a:off x="2590883" y="2367075"/>
                <a:ext cx="105455" cy="134119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3280" extrusionOk="0">
                    <a:moveTo>
                      <a:pt x="2000" y="1"/>
                    </a:moveTo>
                    <a:lnTo>
                      <a:pt x="1341" y="539"/>
                    </a:lnTo>
                    <a:lnTo>
                      <a:pt x="972" y="500"/>
                    </a:lnTo>
                    <a:cubicBezTo>
                      <a:pt x="644" y="1077"/>
                      <a:pt x="321" y="1657"/>
                      <a:pt x="0" y="2239"/>
                    </a:cubicBezTo>
                    <a:lnTo>
                      <a:pt x="484" y="2261"/>
                    </a:lnTo>
                    <a:lnTo>
                      <a:pt x="42" y="2913"/>
                    </a:lnTo>
                    <a:cubicBezTo>
                      <a:pt x="291" y="3040"/>
                      <a:pt x="544" y="3157"/>
                      <a:pt x="795" y="3280"/>
                    </a:cubicBezTo>
                    <a:lnTo>
                      <a:pt x="936" y="3066"/>
                    </a:lnTo>
                    <a:lnTo>
                      <a:pt x="1831" y="2300"/>
                    </a:lnTo>
                    <a:lnTo>
                      <a:pt x="2579" y="2567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6" name="Google Shape;51866;p35"/>
              <p:cNvSpPr/>
              <p:nvPr/>
            </p:nvSpPr>
            <p:spPr>
              <a:xfrm>
                <a:off x="2283758" y="2454171"/>
                <a:ext cx="94251" cy="63502"/>
              </a:xfrm>
              <a:custGeom>
                <a:avLst/>
                <a:gdLst/>
                <a:ahLst/>
                <a:cxnLst/>
                <a:rect l="l" t="t" r="r" b="b"/>
                <a:pathLst>
                  <a:path w="2305" h="1553" extrusionOk="0">
                    <a:moveTo>
                      <a:pt x="2305" y="1"/>
                    </a:moveTo>
                    <a:lnTo>
                      <a:pt x="255" y="46"/>
                    </a:lnTo>
                    <a:lnTo>
                      <a:pt x="1" y="366"/>
                    </a:lnTo>
                    <a:cubicBezTo>
                      <a:pt x="1" y="366"/>
                      <a:pt x="777" y="1553"/>
                      <a:pt x="1091" y="1553"/>
                    </a:cubicBezTo>
                    <a:cubicBezTo>
                      <a:pt x="1133" y="1553"/>
                      <a:pt x="1166" y="1532"/>
                      <a:pt x="1189" y="1484"/>
                    </a:cubicBezTo>
                    <a:cubicBezTo>
                      <a:pt x="1380" y="1078"/>
                      <a:pt x="2305" y="1"/>
                      <a:pt x="23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7" name="Google Shape;51867;p35"/>
              <p:cNvSpPr/>
              <p:nvPr/>
            </p:nvSpPr>
            <p:spPr>
              <a:xfrm>
                <a:off x="2362103" y="2516364"/>
                <a:ext cx="55038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985" extrusionOk="0">
                    <a:moveTo>
                      <a:pt x="916" y="1"/>
                    </a:moveTo>
                    <a:lnTo>
                      <a:pt x="0" y="135"/>
                    </a:lnTo>
                    <a:cubicBezTo>
                      <a:pt x="0" y="135"/>
                      <a:pt x="95" y="757"/>
                      <a:pt x="252" y="873"/>
                    </a:cubicBezTo>
                    <a:cubicBezTo>
                      <a:pt x="399" y="981"/>
                      <a:pt x="1224" y="984"/>
                      <a:pt x="1333" y="984"/>
                    </a:cubicBezTo>
                    <a:cubicBezTo>
                      <a:pt x="1341" y="984"/>
                      <a:pt x="1345" y="984"/>
                      <a:pt x="1345" y="984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8" name="Google Shape;51868;p35"/>
              <p:cNvSpPr/>
              <p:nvPr/>
            </p:nvSpPr>
            <p:spPr>
              <a:xfrm>
                <a:off x="2479703" y="2150358"/>
                <a:ext cx="155055" cy="7855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1921" extrusionOk="0">
                    <a:moveTo>
                      <a:pt x="1065" y="1"/>
                    </a:moveTo>
                    <a:cubicBezTo>
                      <a:pt x="856" y="154"/>
                      <a:pt x="1" y="521"/>
                      <a:pt x="1" y="521"/>
                    </a:cubicBezTo>
                    <a:lnTo>
                      <a:pt x="759" y="1444"/>
                    </a:lnTo>
                    <a:lnTo>
                      <a:pt x="2531" y="1450"/>
                    </a:lnTo>
                    <a:lnTo>
                      <a:pt x="2957" y="1920"/>
                    </a:lnTo>
                    <a:lnTo>
                      <a:pt x="3791" y="1743"/>
                    </a:lnTo>
                    <a:lnTo>
                      <a:pt x="10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69" name="Google Shape;51869;p35"/>
              <p:cNvSpPr/>
              <p:nvPr/>
            </p:nvSpPr>
            <p:spPr>
              <a:xfrm>
                <a:off x="2481788" y="2804639"/>
                <a:ext cx="178567" cy="115555"/>
              </a:xfrm>
              <a:custGeom>
                <a:avLst/>
                <a:gdLst/>
                <a:ahLst/>
                <a:cxnLst/>
                <a:rect l="l" t="t" r="r" b="b"/>
                <a:pathLst>
                  <a:path w="4367" h="2826" extrusionOk="0">
                    <a:moveTo>
                      <a:pt x="1283" y="0"/>
                    </a:moveTo>
                    <a:cubicBezTo>
                      <a:pt x="1283" y="0"/>
                      <a:pt x="0" y="1150"/>
                      <a:pt x="1129" y="1370"/>
                    </a:cubicBezTo>
                    <a:cubicBezTo>
                      <a:pt x="1825" y="1506"/>
                      <a:pt x="2980" y="2265"/>
                      <a:pt x="3761" y="2826"/>
                    </a:cubicBezTo>
                    <a:lnTo>
                      <a:pt x="4367" y="2381"/>
                    </a:lnTo>
                    <a:lnTo>
                      <a:pt x="3990" y="527"/>
                    </a:lnTo>
                    <a:lnTo>
                      <a:pt x="12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0" name="Google Shape;51870;p35"/>
              <p:cNvSpPr/>
              <p:nvPr/>
            </p:nvSpPr>
            <p:spPr>
              <a:xfrm>
                <a:off x="2551383" y="2514279"/>
                <a:ext cx="339183" cy="219252"/>
              </a:xfrm>
              <a:custGeom>
                <a:avLst/>
                <a:gdLst/>
                <a:ahLst/>
                <a:cxnLst/>
                <a:rect l="l" t="t" r="r" b="b"/>
                <a:pathLst>
                  <a:path w="8295" h="5362" extrusionOk="0">
                    <a:moveTo>
                      <a:pt x="2104" y="1"/>
                    </a:moveTo>
                    <a:cubicBezTo>
                      <a:pt x="1762" y="1"/>
                      <a:pt x="1520" y="129"/>
                      <a:pt x="1482" y="469"/>
                    </a:cubicBezTo>
                    <a:cubicBezTo>
                      <a:pt x="1327" y="1837"/>
                      <a:pt x="0" y="3438"/>
                      <a:pt x="1138" y="3438"/>
                    </a:cubicBezTo>
                    <a:cubicBezTo>
                      <a:pt x="1141" y="3438"/>
                      <a:pt x="1144" y="3438"/>
                      <a:pt x="1147" y="3438"/>
                    </a:cubicBezTo>
                    <a:cubicBezTo>
                      <a:pt x="2301" y="3429"/>
                      <a:pt x="4607" y="3412"/>
                      <a:pt x="4607" y="3412"/>
                    </a:cubicBezTo>
                    <a:lnTo>
                      <a:pt x="6232" y="5361"/>
                    </a:lnTo>
                    <a:lnTo>
                      <a:pt x="8295" y="3429"/>
                    </a:lnTo>
                    <a:lnTo>
                      <a:pt x="5091" y="1171"/>
                    </a:lnTo>
                    <a:cubicBezTo>
                      <a:pt x="5091" y="1171"/>
                      <a:pt x="5091" y="1171"/>
                      <a:pt x="5091" y="1171"/>
                    </a:cubicBezTo>
                    <a:cubicBezTo>
                      <a:pt x="5089" y="1171"/>
                      <a:pt x="3139" y="1"/>
                      <a:pt x="2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1" name="Google Shape;51871;p35"/>
              <p:cNvSpPr/>
              <p:nvPr/>
            </p:nvSpPr>
            <p:spPr>
              <a:xfrm>
                <a:off x="2582705" y="2702618"/>
                <a:ext cx="124960" cy="68981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687" extrusionOk="0">
                    <a:moveTo>
                      <a:pt x="2785" y="0"/>
                    </a:moveTo>
                    <a:lnTo>
                      <a:pt x="0" y="159"/>
                    </a:lnTo>
                    <a:lnTo>
                      <a:pt x="1251" y="1336"/>
                    </a:lnTo>
                    <a:lnTo>
                      <a:pt x="3056" y="1686"/>
                    </a:lnTo>
                    <a:lnTo>
                      <a:pt x="27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2" name="Google Shape;51872;p35"/>
              <p:cNvSpPr/>
              <p:nvPr/>
            </p:nvSpPr>
            <p:spPr>
              <a:xfrm>
                <a:off x="2284126" y="2576554"/>
                <a:ext cx="181879" cy="247875"/>
              </a:xfrm>
              <a:custGeom>
                <a:avLst/>
                <a:gdLst/>
                <a:ahLst/>
                <a:cxnLst/>
                <a:rect l="l" t="t" r="r" b="b"/>
                <a:pathLst>
                  <a:path w="4448" h="6062" extrusionOk="0">
                    <a:moveTo>
                      <a:pt x="1444" y="1"/>
                    </a:moveTo>
                    <a:lnTo>
                      <a:pt x="310" y="1880"/>
                    </a:lnTo>
                    <a:lnTo>
                      <a:pt x="1" y="4621"/>
                    </a:lnTo>
                    <a:lnTo>
                      <a:pt x="2605" y="6061"/>
                    </a:lnTo>
                    <a:lnTo>
                      <a:pt x="4448" y="1985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3" name="Google Shape;51873;p35"/>
              <p:cNvSpPr/>
              <p:nvPr/>
            </p:nvSpPr>
            <p:spPr>
              <a:xfrm>
                <a:off x="2087772" y="2486106"/>
                <a:ext cx="221665" cy="319269"/>
              </a:xfrm>
              <a:custGeom>
                <a:avLst/>
                <a:gdLst/>
                <a:ahLst/>
                <a:cxnLst/>
                <a:rect l="l" t="t" r="r" b="b"/>
                <a:pathLst>
                  <a:path w="5421" h="7808" extrusionOk="0">
                    <a:moveTo>
                      <a:pt x="3268" y="0"/>
                    </a:moveTo>
                    <a:lnTo>
                      <a:pt x="1734" y="1335"/>
                    </a:lnTo>
                    <a:lnTo>
                      <a:pt x="0" y="2398"/>
                    </a:lnTo>
                    <a:lnTo>
                      <a:pt x="949" y="4216"/>
                    </a:lnTo>
                    <a:lnTo>
                      <a:pt x="1117" y="6816"/>
                    </a:lnTo>
                    <a:lnTo>
                      <a:pt x="2618" y="7808"/>
                    </a:lnTo>
                    <a:lnTo>
                      <a:pt x="3256" y="4199"/>
                    </a:lnTo>
                    <a:lnTo>
                      <a:pt x="5420" y="1352"/>
                    </a:lnTo>
                    <a:lnTo>
                      <a:pt x="3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4" name="Google Shape;51874;p35"/>
              <p:cNvSpPr/>
              <p:nvPr/>
            </p:nvSpPr>
            <p:spPr>
              <a:xfrm>
                <a:off x="2346156" y="2823407"/>
                <a:ext cx="129908" cy="115228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818" extrusionOk="0">
                    <a:moveTo>
                      <a:pt x="2713" y="1"/>
                    </a:moveTo>
                    <a:lnTo>
                      <a:pt x="933" y="768"/>
                    </a:lnTo>
                    <a:cubicBezTo>
                      <a:pt x="933" y="768"/>
                      <a:pt x="490" y="203"/>
                      <a:pt x="382" y="203"/>
                    </a:cubicBezTo>
                    <a:cubicBezTo>
                      <a:pt x="370" y="203"/>
                      <a:pt x="362" y="211"/>
                      <a:pt x="359" y="228"/>
                    </a:cubicBezTo>
                    <a:cubicBezTo>
                      <a:pt x="341" y="395"/>
                      <a:pt x="1" y="1529"/>
                      <a:pt x="1" y="1529"/>
                    </a:cubicBezTo>
                    <a:lnTo>
                      <a:pt x="1178" y="2359"/>
                    </a:lnTo>
                    <a:lnTo>
                      <a:pt x="1556" y="2704"/>
                    </a:lnTo>
                    <a:lnTo>
                      <a:pt x="1762" y="2817"/>
                    </a:lnTo>
                    <a:lnTo>
                      <a:pt x="3177" y="1891"/>
                    </a:lnTo>
                    <a:lnTo>
                      <a:pt x="2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5" name="Google Shape;51875;p35"/>
              <p:cNvSpPr/>
              <p:nvPr/>
            </p:nvSpPr>
            <p:spPr>
              <a:xfrm>
                <a:off x="2427609" y="2741178"/>
                <a:ext cx="85378" cy="74379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819" extrusionOk="0">
                    <a:moveTo>
                      <a:pt x="737" y="0"/>
                    </a:moveTo>
                    <a:cubicBezTo>
                      <a:pt x="737" y="0"/>
                      <a:pt x="1" y="1271"/>
                      <a:pt x="120" y="1338"/>
                    </a:cubicBezTo>
                    <a:cubicBezTo>
                      <a:pt x="174" y="1367"/>
                      <a:pt x="385" y="1376"/>
                      <a:pt x="601" y="1376"/>
                    </a:cubicBezTo>
                    <a:cubicBezTo>
                      <a:pt x="863" y="1376"/>
                      <a:pt x="1132" y="1363"/>
                      <a:pt x="1132" y="1363"/>
                    </a:cubicBezTo>
                    <a:lnTo>
                      <a:pt x="1717" y="1819"/>
                    </a:lnTo>
                    <a:lnTo>
                      <a:pt x="2088" y="777"/>
                    </a:lnTo>
                    <a:lnTo>
                      <a:pt x="1155" y="39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6" name="Google Shape;51876;p35"/>
              <p:cNvSpPr/>
              <p:nvPr/>
            </p:nvSpPr>
            <p:spPr>
              <a:xfrm>
                <a:off x="2662072" y="2823775"/>
                <a:ext cx="47800" cy="6333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549" extrusionOk="0">
                    <a:moveTo>
                      <a:pt x="11" y="0"/>
                    </a:moveTo>
                    <a:cubicBezTo>
                      <a:pt x="0" y="0"/>
                      <a:pt x="2" y="9"/>
                      <a:pt x="21" y="28"/>
                    </a:cubicBezTo>
                    <a:cubicBezTo>
                      <a:pt x="172" y="186"/>
                      <a:pt x="325" y="1458"/>
                      <a:pt x="325" y="1458"/>
                    </a:cubicBezTo>
                    <a:lnTo>
                      <a:pt x="452" y="1549"/>
                    </a:lnTo>
                    <a:lnTo>
                      <a:pt x="1145" y="1041"/>
                    </a:lnTo>
                    <a:cubicBezTo>
                      <a:pt x="1169" y="785"/>
                      <a:pt x="1158" y="566"/>
                      <a:pt x="1064" y="531"/>
                    </a:cubicBezTo>
                    <a:cubicBezTo>
                      <a:pt x="850" y="452"/>
                      <a:pt x="87" y="0"/>
                      <a:pt x="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7" name="Google Shape;51877;p35"/>
              <p:cNvSpPr/>
              <p:nvPr/>
            </p:nvSpPr>
            <p:spPr>
              <a:xfrm>
                <a:off x="2535231" y="2882412"/>
                <a:ext cx="8165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469" extrusionOk="0">
                    <a:moveTo>
                      <a:pt x="1" y="0"/>
                    </a:moveTo>
                    <a:lnTo>
                      <a:pt x="142" y="628"/>
                    </a:lnTo>
                    <a:lnTo>
                      <a:pt x="724" y="1469"/>
                    </a:lnTo>
                    <a:cubicBezTo>
                      <a:pt x="724" y="1469"/>
                      <a:pt x="1996" y="1074"/>
                      <a:pt x="1794" y="992"/>
                    </a:cubicBezTo>
                    <a:cubicBezTo>
                      <a:pt x="1591" y="909"/>
                      <a:pt x="664" y="129"/>
                      <a:pt x="664" y="12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8" name="Google Shape;51878;p35"/>
              <p:cNvSpPr/>
              <p:nvPr/>
            </p:nvSpPr>
            <p:spPr>
              <a:xfrm>
                <a:off x="2720545" y="2738234"/>
                <a:ext cx="86973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2127" h="2055" extrusionOk="0">
                    <a:moveTo>
                      <a:pt x="692" y="1"/>
                    </a:moveTo>
                    <a:lnTo>
                      <a:pt x="321" y="657"/>
                    </a:lnTo>
                    <a:lnTo>
                      <a:pt x="0" y="1623"/>
                    </a:lnTo>
                    <a:lnTo>
                      <a:pt x="460" y="2055"/>
                    </a:lnTo>
                    <a:lnTo>
                      <a:pt x="1608" y="1744"/>
                    </a:lnTo>
                    <a:lnTo>
                      <a:pt x="2126" y="1363"/>
                    </a:lnTo>
                    <a:lnTo>
                      <a:pt x="1882" y="704"/>
                    </a:lnTo>
                    <a:lnTo>
                      <a:pt x="69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79" name="Google Shape;51879;p35"/>
              <p:cNvSpPr/>
              <p:nvPr/>
            </p:nvSpPr>
            <p:spPr>
              <a:xfrm>
                <a:off x="2924586" y="2688552"/>
                <a:ext cx="22040" cy="19464"/>
              </a:xfrm>
              <a:custGeom>
                <a:avLst/>
                <a:gdLst/>
                <a:ahLst/>
                <a:cxnLst/>
                <a:rect l="l" t="t" r="r" b="b"/>
                <a:pathLst>
                  <a:path w="539" h="476" extrusionOk="0">
                    <a:moveTo>
                      <a:pt x="29" y="1"/>
                    </a:moveTo>
                    <a:lnTo>
                      <a:pt x="0" y="476"/>
                    </a:lnTo>
                    <a:lnTo>
                      <a:pt x="538" y="8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0" name="Google Shape;51880;p35"/>
              <p:cNvSpPr/>
              <p:nvPr/>
            </p:nvSpPr>
            <p:spPr>
              <a:xfrm>
                <a:off x="2807150" y="2705930"/>
                <a:ext cx="77487" cy="7442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1820" extrusionOk="0">
                    <a:moveTo>
                      <a:pt x="1376" y="1"/>
                    </a:moveTo>
                    <a:cubicBezTo>
                      <a:pt x="1243" y="1"/>
                      <a:pt x="983" y="446"/>
                      <a:pt x="983" y="446"/>
                    </a:cubicBezTo>
                    <a:cubicBezTo>
                      <a:pt x="983" y="446"/>
                      <a:pt x="286" y="995"/>
                      <a:pt x="142" y="1139"/>
                    </a:cubicBezTo>
                    <a:cubicBezTo>
                      <a:pt x="0" y="1282"/>
                      <a:pt x="225" y="1540"/>
                      <a:pt x="335" y="1691"/>
                    </a:cubicBezTo>
                    <a:cubicBezTo>
                      <a:pt x="365" y="1732"/>
                      <a:pt x="411" y="1775"/>
                      <a:pt x="464" y="1819"/>
                    </a:cubicBezTo>
                    <a:lnTo>
                      <a:pt x="1894" y="769"/>
                    </a:lnTo>
                    <a:cubicBezTo>
                      <a:pt x="1739" y="504"/>
                      <a:pt x="1489" y="88"/>
                      <a:pt x="1412" y="15"/>
                    </a:cubicBezTo>
                    <a:cubicBezTo>
                      <a:pt x="1402" y="5"/>
                      <a:pt x="1389" y="1"/>
                      <a:pt x="13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1" name="Google Shape;51881;p35"/>
              <p:cNvSpPr/>
              <p:nvPr/>
            </p:nvSpPr>
            <p:spPr>
              <a:xfrm>
                <a:off x="2878462" y="2685281"/>
                <a:ext cx="37251" cy="4571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1118" extrusionOk="0">
                    <a:moveTo>
                      <a:pt x="743" y="0"/>
                    </a:moveTo>
                    <a:lnTo>
                      <a:pt x="1" y="199"/>
                    </a:lnTo>
                    <a:lnTo>
                      <a:pt x="320" y="1118"/>
                    </a:lnTo>
                    <a:lnTo>
                      <a:pt x="420" y="1075"/>
                    </a:lnTo>
                    <a:lnTo>
                      <a:pt x="911" y="71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2" name="Google Shape;51882;p35"/>
              <p:cNvSpPr/>
              <p:nvPr/>
            </p:nvSpPr>
            <p:spPr>
              <a:xfrm>
                <a:off x="2747737" y="2695381"/>
                <a:ext cx="42117" cy="47392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159" extrusionOk="0">
                    <a:moveTo>
                      <a:pt x="144" y="1"/>
                    </a:moveTo>
                    <a:cubicBezTo>
                      <a:pt x="144" y="1"/>
                      <a:pt x="0" y="530"/>
                      <a:pt x="157" y="645"/>
                    </a:cubicBezTo>
                    <a:cubicBezTo>
                      <a:pt x="313" y="761"/>
                      <a:pt x="1030" y="1158"/>
                      <a:pt x="1030" y="1158"/>
                    </a:cubicBezTo>
                    <a:lnTo>
                      <a:pt x="1026" y="815"/>
                    </a:lnTo>
                    <a:lnTo>
                      <a:pt x="1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3" name="Google Shape;51883;p35"/>
              <p:cNvSpPr/>
              <p:nvPr/>
            </p:nvSpPr>
            <p:spPr>
              <a:xfrm>
                <a:off x="2513069" y="2734226"/>
                <a:ext cx="104433" cy="63625"/>
              </a:xfrm>
              <a:custGeom>
                <a:avLst/>
                <a:gdLst/>
                <a:ahLst/>
                <a:cxnLst/>
                <a:rect l="l" t="t" r="r" b="b"/>
                <a:pathLst>
                  <a:path w="2554" h="1556" extrusionOk="0">
                    <a:moveTo>
                      <a:pt x="1972" y="1"/>
                    </a:moveTo>
                    <a:cubicBezTo>
                      <a:pt x="1316" y="151"/>
                      <a:pt x="659" y="300"/>
                      <a:pt x="1" y="443"/>
                    </a:cubicBezTo>
                    <a:lnTo>
                      <a:pt x="348" y="844"/>
                    </a:lnTo>
                    <a:lnTo>
                      <a:pt x="472" y="1254"/>
                    </a:lnTo>
                    <a:lnTo>
                      <a:pt x="2019" y="1555"/>
                    </a:lnTo>
                    <a:cubicBezTo>
                      <a:pt x="2186" y="1230"/>
                      <a:pt x="2364" y="913"/>
                      <a:pt x="2554" y="603"/>
                    </a:cubicBezTo>
                    <a:lnTo>
                      <a:pt x="19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4" name="Google Shape;51884;p35"/>
              <p:cNvSpPr/>
              <p:nvPr/>
            </p:nvSpPr>
            <p:spPr>
              <a:xfrm>
                <a:off x="2596771" y="2659234"/>
                <a:ext cx="85010" cy="38723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947" extrusionOk="0">
                    <a:moveTo>
                      <a:pt x="1058" y="1"/>
                    </a:moveTo>
                    <a:lnTo>
                      <a:pt x="1" y="155"/>
                    </a:lnTo>
                    <a:cubicBezTo>
                      <a:pt x="108" y="419"/>
                      <a:pt x="218" y="681"/>
                      <a:pt x="317" y="947"/>
                    </a:cubicBezTo>
                    <a:lnTo>
                      <a:pt x="2078" y="714"/>
                    </a:lnTo>
                    <a:lnTo>
                      <a:pt x="1896" y="78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5" name="Google Shape;51885;p35"/>
              <p:cNvSpPr/>
              <p:nvPr/>
            </p:nvSpPr>
            <p:spPr>
              <a:xfrm>
                <a:off x="2453247" y="2633514"/>
                <a:ext cx="143483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2519" extrusionOk="0">
                    <a:moveTo>
                      <a:pt x="1338" y="1"/>
                    </a:moveTo>
                    <a:lnTo>
                      <a:pt x="0" y="2098"/>
                    </a:lnTo>
                    <a:lnTo>
                      <a:pt x="875" y="2225"/>
                    </a:lnTo>
                    <a:lnTo>
                      <a:pt x="1129" y="2519"/>
                    </a:lnTo>
                    <a:cubicBezTo>
                      <a:pt x="1778" y="2379"/>
                      <a:pt x="2426" y="2236"/>
                      <a:pt x="3073" y="2088"/>
                    </a:cubicBezTo>
                    <a:lnTo>
                      <a:pt x="2720" y="1722"/>
                    </a:lnTo>
                    <a:lnTo>
                      <a:pt x="3508" y="1618"/>
                    </a:lnTo>
                    <a:cubicBezTo>
                      <a:pt x="3405" y="1354"/>
                      <a:pt x="3294" y="1094"/>
                      <a:pt x="3189" y="832"/>
                    </a:cubicBezTo>
                    <a:lnTo>
                      <a:pt x="2932" y="869"/>
                    </a:lnTo>
                    <a:lnTo>
                      <a:pt x="1723" y="719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6" name="Google Shape;51886;p35"/>
              <p:cNvSpPr/>
              <p:nvPr/>
            </p:nvSpPr>
            <p:spPr>
              <a:xfrm>
                <a:off x="2509675" y="2939167"/>
                <a:ext cx="38150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933" h="1470" extrusionOk="0">
                    <a:moveTo>
                      <a:pt x="0" y="1"/>
                    </a:moveTo>
                    <a:lnTo>
                      <a:pt x="402" y="1446"/>
                    </a:lnTo>
                    <a:lnTo>
                      <a:pt x="444" y="1469"/>
                    </a:lnTo>
                    <a:lnTo>
                      <a:pt x="932" y="1111"/>
                    </a:lnTo>
                    <a:lnTo>
                      <a:pt x="428" y="628"/>
                    </a:lnTo>
                    <a:lnTo>
                      <a:pt x="430" y="2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7" name="Google Shape;51887;p35"/>
              <p:cNvSpPr/>
              <p:nvPr/>
            </p:nvSpPr>
            <p:spPr>
              <a:xfrm>
                <a:off x="2858426" y="1928652"/>
                <a:ext cx="204368" cy="313545"/>
              </a:xfrm>
              <a:custGeom>
                <a:avLst/>
                <a:gdLst/>
                <a:ahLst/>
                <a:cxnLst/>
                <a:rect l="l" t="t" r="r" b="b"/>
                <a:pathLst>
                  <a:path w="4998" h="7668" extrusionOk="0">
                    <a:moveTo>
                      <a:pt x="1914" y="1"/>
                    </a:moveTo>
                    <a:lnTo>
                      <a:pt x="209" y="3157"/>
                    </a:lnTo>
                    <a:lnTo>
                      <a:pt x="0" y="7667"/>
                    </a:lnTo>
                    <a:lnTo>
                      <a:pt x="0" y="7667"/>
                    </a:lnTo>
                    <a:lnTo>
                      <a:pt x="4143" y="6805"/>
                    </a:lnTo>
                    <a:lnTo>
                      <a:pt x="4997" y="4545"/>
                    </a:lnTo>
                    <a:lnTo>
                      <a:pt x="19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8" name="Google Shape;51888;p35"/>
              <p:cNvSpPr/>
              <p:nvPr/>
            </p:nvSpPr>
            <p:spPr>
              <a:xfrm>
                <a:off x="2883655" y="1729968"/>
                <a:ext cx="115269" cy="140416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3434" extrusionOk="0">
                    <a:moveTo>
                      <a:pt x="1083" y="1"/>
                    </a:moveTo>
                    <a:cubicBezTo>
                      <a:pt x="584" y="1253"/>
                      <a:pt x="1" y="2938"/>
                      <a:pt x="1" y="2938"/>
                    </a:cubicBezTo>
                    <a:lnTo>
                      <a:pt x="2818" y="3433"/>
                    </a:lnTo>
                    <a:lnTo>
                      <a:pt x="2818" y="3433"/>
                    </a:lnTo>
                    <a:lnTo>
                      <a:pt x="1827" y="4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89" name="Google Shape;51889;p35"/>
              <p:cNvSpPr/>
              <p:nvPr/>
            </p:nvSpPr>
            <p:spPr>
              <a:xfrm>
                <a:off x="3102048" y="2261129"/>
                <a:ext cx="43016" cy="121443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2970" extrusionOk="0">
                    <a:moveTo>
                      <a:pt x="9" y="1"/>
                    </a:moveTo>
                    <a:lnTo>
                      <a:pt x="1" y="2970"/>
                    </a:lnTo>
                    <a:lnTo>
                      <a:pt x="1" y="2970"/>
                    </a:lnTo>
                    <a:lnTo>
                      <a:pt x="1051" y="2795"/>
                    </a:lnTo>
                    <a:lnTo>
                      <a:pt x="252" y="32"/>
                    </a:lnTo>
                    <a:lnTo>
                      <a:pt x="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0" name="Google Shape;51890;p35"/>
              <p:cNvSpPr/>
              <p:nvPr/>
            </p:nvSpPr>
            <p:spPr>
              <a:xfrm>
                <a:off x="2888316" y="2378524"/>
                <a:ext cx="106069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4528" extrusionOk="0">
                    <a:moveTo>
                      <a:pt x="1327" y="0"/>
                    </a:moveTo>
                    <a:lnTo>
                      <a:pt x="261" y="782"/>
                    </a:lnTo>
                    <a:lnTo>
                      <a:pt x="1" y="4527"/>
                    </a:lnTo>
                    <a:lnTo>
                      <a:pt x="2594" y="3216"/>
                    </a:lnTo>
                    <a:lnTo>
                      <a:pt x="1856" y="1092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1" name="Google Shape;51891;p35"/>
              <p:cNvSpPr/>
              <p:nvPr/>
            </p:nvSpPr>
            <p:spPr>
              <a:xfrm>
                <a:off x="2640073" y="2164424"/>
                <a:ext cx="128681" cy="213364"/>
              </a:xfrm>
              <a:custGeom>
                <a:avLst/>
                <a:gdLst/>
                <a:ahLst/>
                <a:cxnLst/>
                <a:rect l="l" t="t" r="r" b="b"/>
                <a:pathLst>
                  <a:path w="3147" h="5218" extrusionOk="0">
                    <a:moveTo>
                      <a:pt x="1" y="1"/>
                    </a:moveTo>
                    <a:lnTo>
                      <a:pt x="1369" y="5217"/>
                    </a:lnTo>
                    <a:lnTo>
                      <a:pt x="3146" y="3913"/>
                    </a:lnTo>
                    <a:lnTo>
                      <a:pt x="2407" y="1789"/>
                    </a:lnTo>
                    <a:lnTo>
                      <a:pt x="1241" y="57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2" name="Google Shape;51892;p35"/>
              <p:cNvSpPr/>
              <p:nvPr/>
            </p:nvSpPr>
            <p:spPr>
              <a:xfrm>
                <a:off x="3145923" y="2392100"/>
                <a:ext cx="39909" cy="131748"/>
              </a:xfrm>
              <a:custGeom>
                <a:avLst/>
                <a:gdLst/>
                <a:ahLst/>
                <a:cxnLst/>
                <a:rect l="l" t="t" r="r" b="b"/>
                <a:pathLst>
                  <a:path w="976" h="3222" extrusionOk="0">
                    <a:moveTo>
                      <a:pt x="1" y="1"/>
                    </a:moveTo>
                    <a:lnTo>
                      <a:pt x="724" y="3221"/>
                    </a:lnTo>
                    <a:lnTo>
                      <a:pt x="976" y="3037"/>
                    </a:lnTo>
                    <a:lnTo>
                      <a:pt x="103" y="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3" name="Google Shape;51893;p35"/>
              <p:cNvSpPr/>
              <p:nvPr/>
            </p:nvSpPr>
            <p:spPr>
              <a:xfrm>
                <a:off x="3019205" y="2482262"/>
                <a:ext cx="113715" cy="87668"/>
              </a:xfrm>
              <a:custGeom>
                <a:avLst/>
                <a:gdLst/>
                <a:ahLst/>
                <a:cxnLst/>
                <a:rect l="l" t="t" r="r" b="b"/>
                <a:pathLst>
                  <a:path w="2781" h="2144" extrusionOk="0">
                    <a:moveTo>
                      <a:pt x="1711" y="0"/>
                    </a:moveTo>
                    <a:lnTo>
                      <a:pt x="1" y="2144"/>
                    </a:lnTo>
                    <a:lnTo>
                      <a:pt x="2385" y="2073"/>
                    </a:lnTo>
                    <a:lnTo>
                      <a:pt x="2780" y="1782"/>
                    </a:lnTo>
                    <a:lnTo>
                      <a:pt x="17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4" name="Google Shape;51894;p35"/>
              <p:cNvSpPr/>
              <p:nvPr/>
            </p:nvSpPr>
            <p:spPr>
              <a:xfrm>
                <a:off x="3003749" y="1931228"/>
                <a:ext cx="25720" cy="48414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184" extrusionOk="0">
                    <a:moveTo>
                      <a:pt x="312" y="1"/>
                    </a:moveTo>
                    <a:cubicBezTo>
                      <a:pt x="136" y="117"/>
                      <a:pt x="1" y="208"/>
                      <a:pt x="1" y="208"/>
                    </a:cubicBezTo>
                    <a:cubicBezTo>
                      <a:pt x="1" y="208"/>
                      <a:pt x="274" y="1183"/>
                      <a:pt x="505" y="1183"/>
                    </a:cubicBezTo>
                    <a:cubicBezTo>
                      <a:pt x="532" y="1183"/>
                      <a:pt x="558" y="1170"/>
                      <a:pt x="584" y="1139"/>
                    </a:cubicBezTo>
                    <a:cubicBezTo>
                      <a:pt x="596" y="1125"/>
                      <a:pt x="612" y="1110"/>
                      <a:pt x="628" y="1093"/>
                    </a:cubicBez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5" name="Google Shape;51895;p35"/>
              <p:cNvSpPr/>
              <p:nvPr/>
            </p:nvSpPr>
            <p:spPr>
              <a:xfrm>
                <a:off x="2933254" y="1895164"/>
                <a:ext cx="7601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307" extrusionOk="0">
                    <a:moveTo>
                      <a:pt x="172" y="0"/>
                    </a:moveTo>
                    <a:lnTo>
                      <a:pt x="1" y="452"/>
                    </a:lnTo>
                    <a:cubicBezTo>
                      <a:pt x="1" y="452"/>
                      <a:pt x="713" y="1307"/>
                      <a:pt x="960" y="1307"/>
                    </a:cubicBezTo>
                    <a:cubicBezTo>
                      <a:pt x="982" y="1307"/>
                      <a:pt x="1000" y="1300"/>
                      <a:pt x="1014" y="1286"/>
                    </a:cubicBezTo>
                    <a:cubicBezTo>
                      <a:pt x="1151" y="1140"/>
                      <a:pt x="1740" y="451"/>
                      <a:pt x="1859" y="267"/>
                    </a:cubicBezTo>
                    <a:lnTo>
                      <a:pt x="1849" y="236"/>
                    </a:lnTo>
                    <a:cubicBezTo>
                      <a:pt x="1818" y="259"/>
                      <a:pt x="1754" y="268"/>
                      <a:pt x="1670" y="268"/>
                    </a:cubicBezTo>
                    <a:cubicBezTo>
                      <a:pt x="1219" y="268"/>
                      <a:pt x="172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6" name="Google Shape;51896;p35"/>
              <p:cNvSpPr/>
              <p:nvPr/>
            </p:nvSpPr>
            <p:spPr>
              <a:xfrm>
                <a:off x="3051427" y="2152934"/>
                <a:ext cx="50131" cy="7642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869" extrusionOk="0">
                    <a:moveTo>
                      <a:pt x="715" y="0"/>
                    </a:moveTo>
                    <a:lnTo>
                      <a:pt x="0" y="1436"/>
                    </a:lnTo>
                    <a:lnTo>
                      <a:pt x="820" y="1869"/>
                    </a:lnTo>
                    <a:lnTo>
                      <a:pt x="1226" y="1763"/>
                    </a:lnTo>
                    <a:lnTo>
                      <a:pt x="7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7" name="Google Shape;51897;p35"/>
              <p:cNvSpPr/>
              <p:nvPr/>
            </p:nvSpPr>
            <p:spPr>
              <a:xfrm>
                <a:off x="2989315" y="1959197"/>
                <a:ext cx="33203" cy="42444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038" extrusionOk="0">
                    <a:moveTo>
                      <a:pt x="0" y="1"/>
                    </a:moveTo>
                    <a:lnTo>
                      <a:pt x="84" y="592"/>
                    </a:lnTo>
                    <a:lnTo>
                      <a:pt x="811" y="1038"/>
                    </a:lnTo>
                    <a:lnTo>
                      <a:pt x="279" y="1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8" name="Google Shape;51898;p35"/>
              <p:cNvSpPr/>
              <p:nvPr/>
            </p:nvSpPr>
            <p:spPr>
              <a:xfrm>
                <a:off x="2752153" y="2063017"/>
                <a:ext cx="77487" cy="91512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238" extrusionOk="0">
                    <a:moveTo>
                      <a:pt x="786" y="0"/>
                    </a:moveTo>
                    <a:lnTo>
                      <a:pt x="0" y="1120"/>
                    </a:lnTo>
                    <a:lnTo>
                      <a:pt x="1072" y="2238"/>
                    </a:lnTo>
                    <a:cubicBezTo>
                      <a:pt x="1072" y="2238"/>
                      <a:pt x="1894" y="1580"/>
                      <a:pt x="1765" y="1403"/>
                    </a:cubicBezTo>
                    <a:cubicBezTo>
                      <a:pt x="1635" y="1227"/>
                      <a:pt x="786" y="0"/>
                      <a:pt x="7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99" name="Google Shape;51899;p35"/>
              <p:cNvSpPr/>
              <p:nvPr/>
            </p:nvSpPr>
            <p:spPr>
              <a:xfrm>
                <a:off x="2723243" y="2132489"/>
                <a:ext cx="67591" cy="73766"/>
              </a:xfrm>
              <a:custGeom>
                <a:avLst/>
                <a:gdLst/>
                <a:ahLst/>
                <a:cxnLst/>
                <a:rect l="l" t="t" r="r" b="b"/>
                <a:pathLst>
                  <a:path w="1653" h="1804" extrusionOk="0">
                    <a:moveTo>
                      <a:pt x="881" y="1"/>
                    </a:moveTo>
                    <a:lnTo>
                      <a:pt x="0" y="920"/>
                    </a:lnTo>
                    <a:lnTo>
                      <a:pt x="648" y="1803"/>
                    </a:lnTo>
                    <a:cubicBezTo>
                      <a:pt x="648" y="1803"/>
                      <a:pt x="1561" y="1678"/>
                      <a:pt x="1607" y="1535"/>
                    </a:cubicBezTo>
                    <a:cubicBezTo>
                      <a:pt x="1652" y="1393"/>
                      <a:pt x="881" y="1"/>
                      <a:pt x="8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0" name="Google Shape;51900;p35"/>
              <p:cNvSpPr/>
              <p:nvPr/>
            </p:nvSpPr>
            <p:spPr>
              <a:xfrm>
                <a:off x="2610428" y="2290856"/>
                <a:ext cx="63625" cy="75687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1851" extrusionOk="0">
                    <a:moveTo>
                      <a:pt x="809" y="0"/>
                    </a:moveTo>
                    <a:lnTo>
                      <a:pt x="0" y="539"/>
                    </a:lnTo>
                    <a:lnTo>
                      <a:pt x="661" y="1850"/>
                    </a:lnTo>
                    <a:lnTo>
                      <a:pt x="1556" y="1085"/>
                    </a:lnTo>
                    <a:lnTo>
                      <a:pt x="8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1" name="Google Shape;51901;p35"/>
              <p:cNvSpPr/>
              <p:nvPr/>
            </p:nvSpPr>
            <p:spPr>
              <a:xfrm>
                <a:off x="2758450" y="2323977"/>
                <a:ext cx="125287" cy="134487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3289" extrusionOk="0">
                    <a:moveTo>
                      <a:pt x="1198" y="0"/>
                    </a:moveTo>
                    <a:cubicBezTo>
                      <a:pt x="1198" y="0"/>
                      <a:pt x="85" y="1870"/>
                      <a:pt x="47" y="1988"/>
                    </a:cubicBezTo>
                    <a:cubicBezTo>
                      <a:pt x="1" y="2131"/>
                      <a:pt x="492" y="3075"/>
                      <a:pt x="492" y="3075"/>
                    </a:cubicBezTo>
                    <a:lnTo>
                      <a:pt x="1905" y="3289"/>
                    </a:lnTo>
                    <a:cubicBezTo>
                      <a:pt x="1905" y="3289"/>
                      <a:pt x="3064" y="1242"/>
                      <a:pt x="3025" y="1053"/>
                    </a:cubicBezTo>
                    <a:cubicBezTo>
                      <a:pt x="2986" y="864"/>
                      <a:pt x="2670" y="226"/>
                      <a:pt x="2670" y="226"/>
                    </a:cubicBezTo>
                    <a:lnTo>
                      <a:pt x="119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2" name="Google Shape;51902;p35"/>
              <p:cNvSpPr/>
              <p:nvPr/>
            </p:nvSpPr>
            <p:spPr>
              <a:xfrm>
                <a:off x="2809930" y="2246654"/>
                <a:ext cx="117722" cy="75974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58" extrusionOk="0">
                    <a:moveTo>
                      <a:pt x="2367" y="0"/>
                    </a:moveTo>
                    <a:lnTo>
                      <a:pt x="1332" y="163"/>
                    </a:lnTo>
                    <a:lnTo>
                      <a:pt x="1123" y="662"/>
                    </a:lnTo>
                    <a:lnTo>
                      <a:pt x="809" y="546"/>
                    </a:lnTo>
                    <a:lnTo>
                      <a:pt x="809" y="546"/>
                    </a:lnTo>
                    <a:cubicBezTo>
                      <a:pt x="809" y="546"/>
                      <a:pt x="809" y="546"/>
                      <a:pt x="809" y="546"/>
                    </a:cubicBezTo>
                    <a:cubicBezTo>
                      <a:pt x="809" y="546"/>
                      <a:pt x="542" y="370"/>
                      <a:pt x="409" y="370"/>
                    </a:cubicBezTo>
                    <a:cubicBezTo>
                      <a:pt x="382" y="370"/>
                      <a:pt x="360" y="378"/>
                      <a:pt x="347" y="396"/>
                    </a:cubicBezTo>
                    <a:cubicBezTo>
                      <a:pt x="275" y="503"/>
                      <a:pt x="0" y="1358"/>
                      <a:pt x="0" y="1358"/>
                    </a:cubicBezTo>
                    <a:lnTo>
                      <a:pt x="1320" y="1857"/>
                    </a:lnTo>
                    <a:cubicBezTo>
                      <a:pt x="1320" y="1857"/>
                      <a:pt x="1451" y="1490"/>
                      <a:pt x="1641" y="1405"/>
                    </a:cubicBezTo>
                    <a:cubicBezTo>
                      <a:pt x="1829" y="1321"/>
                      <a:pt x="2364" y="1091"/>
                      <a:pt x="2364" y="1091"/>
                    </a:cubicBezTo>
                    <a:cubicBezTo>
                      <a:pt x="2364" y="1091"/>
                      <a:pt x="2878" y="1039"/>
                      <a:pt x="2782" y="839"/>
                    </a:cubicBezTo>
                    <a:cubicBezTo>
                      <a:pt x="2685" y="638"/>
                      <a:pt x="2367" y="0"/>
                      <a:pt x="23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3" name="Google Shape;51903;p35"/>
              <p:cNvSpPr/>
              <p:nvPr/>
            </p:nvSpPr>
            <p:spPr>
              <a:xfrm>
                <a:off x="2901197" y="2301160"/>
                <a:ext cx="60149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27" extrusionOk="0">
                    <a:moveTo>
                      <a:pt x="913" y="1"/>
                    </a:moveTo>
                    <a:lnTo>
                      <a:pt x="0" y="399"/>
                    </a:lnTo>
                    <a:lnTo>
                      <a:pt x="181" y="919"/>
                    </a:lnTo>
                    <a:lnTo>
                      <a:pt x="453" y="1426"/>
                    </a:lnTo>
                    <a:lnTo>
                      <a:pt x="1268" y="1101"/>
                    </a:lnTo>
                    <a:lnTo>
                      <a:pt x="1471" y="62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4" name="Google Shape;51904;p35"/>
              <p:cNvSpPr/>
              <p:nvPr/>
            </p:nvSpPr>
            <p:spPr>
              <a:xfrm>
                <a:off x="2718705" y="2450572"/>
                <a:ext cx="108236" cy="110567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704" extrusionOk="0">
                    <a:moveTo>
                      <a:pt x="256" y="0"/>
                    </a:moveTo>
                    <a:lnTo>
                      <a:pt x="1" y="339"/>
                    </a:lnTo>
                    <a:lnTo>
                      <a:pt x="1946" y="2703"/>
                    </a:lnTo>
                    <a:cubicBezTo>
                      <a:pt x="1946" y="2703"/>
                      <a:pt x="2646" y="2302"/>
                      <a:pt x="2456" y="2026"/>
                    </a:cubicBezTo>
                    <a:cubicBezTo>
                      <a:pt x="2264" y="1751"/>
                      <a:pt x="256" y="0"/>
                      <a:pt x="2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5" name="Google Shape;51905;p35"/>
              <p:cNvSpPr/>
              <p:nvPr/>
            </p:nvSpPr>
            <p:spPr>
              <a:xfrm>
                <a:off x="2934154" y="2233610"/>
                <a:ext cx="121321" cy="21136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5169" extrusionOk="0">
                    <a:moveTo>
                      <a:pt x="1657" y="1"/>
                    </a:moveTo>
                    <a:cubicBezTo>
                      <a:pt x="1387" y="1"/>
                      <a:pt x="1039" y="279"/>
                      <a:pt x="918" y="296"/>
                    </a:cubicBezTo>
                    <a:cubicBezTo>
                      <a:pt x="736" y="321"/>
                      <a:pt x="0" y="481"/>
                      <a:pt x="0" y="481"/>
                    </a:cubicBezTo>
                    <a:lnTo>
                      <a:pt x="337" y="940"/>
                    </a:lnTo>
                    <a:lnTo>
                      <a:pt x="1271" y="2213"/>
                    </a:lnTo>
                    <a:lnTo>
                      <a:pt x="734" y="3260"/>
                    </a:lnTo>
                    <a:lnTo>
                      <a:pt x="642" y="3545"/>
                    </a:lnTo>
                    <a:cubicBezTo>
                      <a:pt x="642" y="3545"/>
                      <a:pt x="999" y="4098"/>
                      <a:pt x="1152" y="4856"/>
                    </a:cubicBezTo>
                    <a:cubicBezTo>
                      <a:pt x="1200" y="5088"/>
                      <a:pt x="1273" y="5169"/>
                      <a:pt x="1351" y="5169"/>
                    </a:cubicBezTo>
                    <a:cubicBezTo>
                      <a:pt x="1528" y="5169"/>
                      <a:pt x="1733" y="4757"/>
                      <a:pt x="1733" y="4757"/>
                    </a:cubicBezTo>
                    <a:lnTo>
                      <a:pt x="2079" y="4340"/>
                    </a:lnTo>
                    <a:lnTo>
                      <a:pt x="2966" y="3634"/>
                    </a:lnTo>
                    <a:lnTo>
                      <a:pt x="2441" y="2985"/>
                    </a:lnTo>
                    <a:lnTo>
                      <a:pt x="2242" y="2098"/>
                    </a:lnTo>
                    <a:cubicBezTo>
                      <a:pt x="2242" y="2098"/>
                      <a:pt x="2134" y="926"/>
                      <a:pt x="1968" y="287"/>
                    </a:cubicBezTo>
                    <a:cubicBezTo>
                      <a:pt x="1911" y="73"/>
                      <a:pt x="1794" y="1"/>
                      <a:pt x="16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6" name="Google Shape;51906;p35"/>
              <p:cNvSpPr/>
              <p:nvPr/>
            </p:nvSpPr>
            <p:spPr>
              <a:xfrm>
                <a:off x="3032903" y="2239784"/>
                <a:ext cx="56019" cy="8452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67" extrusionOk="0">
                    <a:moveTo>
                      <a:pt x="668" y="1"/>
                    </a:moveTo>
                    <a:cubicBezTo>
                      <a:pt x="485" y="1"/>
                      <a:pt x="229" y="66"/>
                      <a:pt x="126" y="97"/>
                    </a:cubicBezTo>
                    <a:cubicBezTo>
                      <a:pt x="1" y="133"/>
                      <a:pt x="322" y="1529"/>
                      <a:pt x="146" y="1768"/>
                    </a:cubicBezTo>
                    <a:cubicBezTo>
                      <a:pt x="146" y="1768"/>
                      <a:pt x="1064" y="2067"/>
                      <a:pt x="1218" y="2067"/>
                    </a:cubicBezTo>
                    <a:cubicBezTo>
                      <a:pt x="1219" y="2067"/>
                      <a:pt x="1219" y="2067"/>
                      <a:pt x="1220" y="2067"/>
                    </a:cubicBezTo>
                    <a:cubicBezTo>
                      <a:pt x="1369" y="2066"/>
                      <a:pt x="1202" y="1428"/>
                      <a:pt x="1202" y="1428"/>
                    </a:cubicBezTo>
                    <a:cubicBezTo>
                      <a:pt x="1202" y="1428"/>
                      <a:pt x="1277" y="502"/>
                      <a:pt x="1270" y="289"/>
                    </a:cubicBezTo>
                    <a:cubicBezTo>
                      <a:pt x="1265" y="77"/>
                      <a:pt x="940" y="43"/>
                      <a:pt x="763" y="9"/>
                    </a:cubicBezTo>
                    <a:cubicBezTo>
                      <a:pt x="735" y="3"/>
                      <a:pt x="703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7" name="Google Shape;51907;p35"/>
              <p:cNvSpPr/>
              <p:nvPr/>
            </p:nvSpPr>
            <p:spPr>
              <a:xfrm>
                <a:off x="3039282" y="2325040"/>
                <a:ext cx="43752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158" extrusionOk="0">
                    <a:moveTo>
                      <a:pt x="224" y="0"/>
                    </a:moveTo>
                    <a:lnTo>
                      <a:pt x="0" y="654"/>
                    </a:lnTo>
                    <a:lnTo>
                      <a:pt x="722" y="1158"/>
                    </a:lnTo>
                    <a:lnTo>
                      <a:pt x="1069" y="468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8" name="Google Shape;51908;p35"/>
              <p:cNvSpPr/>
              <p:nvPr/>
            </p:nvSpPr>
            <p:spPr>
              <a:xfrm>
                <a:off x="2701899" y="2665858"/>
                <a:ext cx="38846" cy="88077"/>
              </a:xfrm>
              <a:custGeom>
                <a:avLst/>
                <a:gdLst/>
                <a:ahLst/>
                <a:cxnLst/>
                <a:rect l="l" t="t" r="r" b="b"/>
                <a:pathLst>
                  <a:path w="950" h="2154" extrusionOk="0">
                    <a:moveTo>
                      <a:pt x="416" y="0"/>
                    </a:moveTo>
                    <a:lnTo>
                      <a:pt x="1" y="305"/>
                    </a:lnTo>
                    <a:lnTo>
                      <a:pt x="470" y="2153"/>
                    </a:lnTo>
                    <a:lnTo>
                      <a:pt x="950" y="1646"/>
                    </a:lnTo>
                    <a:lnTo>
                      <a:pt x="843" y="34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09" name="Google Shape;51909;p35"/>
              <p:cNvSpPr/>
              <p:nvPr/>
            </p:nvSpPr>
            <p:spPr>
              <a:xfrm>
                <a:off x="2793165" y="2156369"/>
                <a:ext cx="36719" cy="68245"/>
              </a:xfrm>
              <a:custGeom>
                <a:avLst/>
                <a:gdLst/>
                <a:ahLst/>
                <a:cxnLst/>
                <a:rect l="l" t="t" r="r" b="b"/>
                <a:pathLst>
                  <a:path w="898" h="1669" extrusionOk="0">
                    <a:moveTo>
                      <a:pt x="898" y="1"/>
                    </a:moveTo>
                    <a:lnTo>
                      <a:pt x="258" y="371"/>
                    </a:lnTo>
                    <a:lnTo>
                      <a:pt x="1" y="1449"/>
                    </a:lnTo>
                    <a:lnTo>
                      <a:pt x="845" y="1668"/>
                    </a:lnTo>
                    <a:lnTo>
                      <a:pt x="8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0" name="Google Shape;51910;p35"/>
              <p:cNvSpPr/>
              <p:nvPr/>
            </p:nvSpPr>
            <p:spPr>
              <a:xfrm>
                <a:off x="2742135" y="2219217"/>
                <a:ext cx="35125" cy="23675"/>
              </a:xfrm>
              <a:custGeom>
                <a:avLst/>
                <a:gdLst/>
                <a:ahLst/>
                <a:cxnLst/>
                <a:rect l="l" t="t" r="r" b="b"/>
                <a:pathLst>
                  <a:path w="859" h="579" extrusionOk="0">
                    <a:moveTo>
                      <a:pt x="858" y="0"/>
                    </a:moveTo>
                    <a:lnTo>
                      <a:pt x="96" y="17"/>
                    </a:lnTo>
                    <a:lnTo>
                      <a:pt x="1" y="137"/>
                    </a:lnTo>
                    <a:cubicBezTo>
                      <a:pt x="1" y="137"/>
                      <a:pt x="289" y="578"/>
                      <a:pt x="407" y="578"/>
                    </a:cubicBezTo>
                    <a:cubicBezTo>
                      <a:pt x="422" y="578"/>
                      <a:pt x="435" y="570"/>
                      <a:pt x="443" y="553"/>
                    </a:cubicBezTo>
                    <a:cubicBezTo>
                      <a:pt x="514" y="401"/>
                      <a:pt x="858" y="0"/>
                      <a:pt x="8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1" name="Google Shape;51911;p35"/>
              <p:cNvSpPr/>
              <p:nvPr/>
            </p:nvSpPr>
            <p:spPr>
              <a:xfrm>
                <a:off x="2771003" y="2300015"/>
                <a:ext cx="25188" cy="18401"/>
              </a:xfrm>
              <a:custGeom>
                <a:avLst/>
                <a:gdLst/>
                <a:ahLst/>
                <a:cxnLst/>
                <a:rect l="l" t="t" r="r" b="b"/>
                <a:pathLst>
                  <a:path w="616" h="450" extrusionOk="0">
                    <a:moveTo>
                      <a:pt x="419" y="0"/>
                    </a:moveTo>
                    <a:lnTo>
                      <a:pt x="1" y="62"/>
                    </a:lnTo>
                    <a:cubicBezTo>
                      <a:pt x="1" y="62"/>
                      <a:pt x="44" y="346"/>
                      <a:pt x="115" y="399"/>
                    </a:cubicBezTo>
                    <a:cubicBezTo>
                      <a:pt x="182" y="448"/>
                      <a:pt x="555" y="449"/>
                      <a:pt x="609" y="449"/>
                    </a:cubicBezTo>
                    <a:cubicBezTo>
                      <a:pt x="613" y="449"/>
                      <a:pt x="615" y="449"/>
                      <a:pt x="615" y="449"/>
                    </a:cubicBez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2" name="Google Shape;51912;p35"/>
              <p:cNvSpPr/>
              <p:nvPr/>
            </p:nvSpPr>
            <p:spPr>
              <a:xfrm>
                <a:off x="3107773" y="2460754"/>
                <a:ext cx="53075" cy="8926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183" extrusionOk="0">
                    <a:moveTo>
                      <a:pt x="799" y="1"/>
                    </a:moveTo>
                    <a:lnTo>
                      <a:pt x="0" y="341"/>
                    </a:lnTo>
                    <a:lnTo>
                      <a:pt x="785" y="2182"/>
                    </a:lnTo>
                    <a:lnTo>
                      <a:pt x="1298" y="1807"/>
                    </a:lnTo>
                    <a:cubicBezTo>
                      <a:pt x="1061" y="974"/>
                      <a:pt x="799" y="1"/>
                      <a:pt x="7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3" name="Google Shape;51913;p35"/>
              <p:cNvSpPr/>
              <p:nvPr/>
            </p:nvSpPr>
            <p:spPr>
              <a:xfrm>
                <a:off x="2924831" y="2617322"/>
                <a:ext cx="79245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938" h="739" extrusionOk="0">
                    <a:moveTo>
                      <a:pt x="0" y="0"/>
                    </a:moveTo>
                    <a:lnTo>
                      <a:pt x="555" y="350"/>
                    </a:lnTo>
                    <a:lnTo>
                      <a:pt x="1938" y="738"/>
                    </a:lnTo>
                    <a:lnTo>
                      <a:pt x="1539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914" name="Google Shape;51914;p35"/>
            <p:cNvGrpSpPr/>
            <p:nvPr/>
          </p:nvGrpSpPr>
          <p:grpSpPr>
            <a:xfrm rot="10800000">
              <a:off x="7141387" y="-795911"/>
              <a:ext cx="1369811" cy="2630589"/>
              <a:chOff x="3140035" y="522691"/>
              <a:chExt cx="938548" cy="1802390"/>
            </a:xfrm>
          </p:grpSpPr>
          <p:sp>
            <p:nvSpPr>
              <p:cNvPr id="51915" name="Google Shape;51915;p35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6" name="Google Shape;51916;p35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7" name="Google Shape;51917;p35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8" name="Google Shape;51918;p35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19" name="Google Shape;51919;p35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0" name="Google Shape;51920;p35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1" name="Google Shape;51921;p35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2" name="Google Shape;51922;p35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3" name="Google Shape;51923;p35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4" name="Google Shape;51924;p35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5" name="Google Shape;51925;p35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6" name="Google Shape;51926;p35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7" name="Google Shape;51927;p35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8" name="Google Shape;51928;p35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29" name="Google Shape;51929;p35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0" name="Google Shape;51930;p35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1" name="Google Shape;51931;p35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2" name="Google Shape;51932;p35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3" name="Google Shape;51933;p35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4" name="Google Shape;51934;p35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5" name="Google Shape;51935;p35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6" name="Google Shape;51936;p35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7" name="Google Shape;51937;p35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8" name="Google Shape;51938;p35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39" name="Google Shape;51939;p35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0" name="Google Shape;51940;p35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1" name="Google Shape;51941;p35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2" name="Google Shape;51942;p35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3" name="Google Shape;51943;p35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4" name="Google Shape;51944;p35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5" name="Google Shape;51945;p35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6" name="Google Shape;51946;p35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7" name="Google Shape;51947;p35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8" name="Google Shape;51948;p35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49" name="Google Shape;51949;p35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0" name="Google Shape;51950;p35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1" name="Google Shape;51951;p35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2" name="Google Shape;51952;p35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3" name="Google Shape;51953;p35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4" name="Google Shape;51954;p35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5" name="Google Shape;51955;p35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6" name="Google Shape;51956;p35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7" name="Google Shape;51957;p35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8" name="Google Shape;51958;p35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59" name="Google Shape;51959;p35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0" name="Google Shape;51960;p35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1" name="Google Shape;51961;p35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2" name="Google Shape;51962;p35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3" name="Google Shape;51963;p35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4" name="Google Shape;51964;p35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965" name="Google Shape;51965;p35"/>
            <p:cNvGrpSpPr/>
            <p:nvPr/>
          </p:nvGrpSpPr>
          <p:grpSpPr>
            <a:xfrm rot="10800000">
              <a:off x="359037" y="2678266"/>
              <a:ext cx="1369811" cy="2630589"/>
              <a:chOff x="3140035" y="522691"/>
              <a:chExt cx="938548" cy="1802390"/>
            </a:xfrm>
          </p:grpSpPr>
          <p:sp>
            <p:nvSpPr>
              <p:cNvPr id="51966" name="Google Shape;51966;p35"/>
              <p:cNvSpPr/>
              <p:nvPr/>
            </p:nvSpPr>
            <p:spPr>
              <a:xfrm>
                <a:off x="3140035" y="522691"/>
                <a:ext cx="931229" cy="1787097"/>
              </a:xfrm>
              <a:custGeom>
                <a:avLst/>
                <a:gdLst/>
                <a:ahLst/>
                <a:cxnLst/>
                <a:rect l="l" t="t" r="r" b="b"/>
                <a:pathLst>
                  <a:path w="22774" h="43705" extrusionOk="0">
                    <a:moveTo>
                      <a:pt x="15680" y="3094"/>
                    </a:moveTo>
                    <a:lnTo>
                      <a:pt x="15804" y="3874"/>
                    </a:lnTo>
                    <a:cubicBezTo>
                      <a:pt x="15804" y="3874"/>
                      <a:pt x="15308" y="5151"/>
                      <a:pt x="15299" y="5402"/>
                    </a:cubicBezTo>
                    <a:cubicBezTo>
                      <a:pt x="15298" y="5425"/>
                      <a:pt x="15290" y="5435"/>
                      <a:pt x="15276" y="5435"/>
                    </a:cubicBezTo>
                    <a:cubicBezTo>
                      <a:pt x="15127" y="5435"/>
                      <a:pt x="14334" y="4357"/>
                      <a:pt x="14334" y="4357"/>
                    </a:cubicBezTo>
                    <a:lnTo>
                      <a:pt x="15037" y="3446"/>
                    </a:lnTo>
                    <a:lnTo>
                      <a:pt x="15680" y="3094"/>
                    </a:lnTo>
                    <a:close/>
                    <a:moveTo>
                      <a:pt x="14327" y="5258"/>
                    </a:moveTo>
                    <a:cubicBezTo>
                      <a:pt x="14327" y="5258"/>
                      <a:pt x="14347" y="6952"/>
                      <a:pt x="14514" y="7375"/>
                    </a:cubicBezTo>
                    <a:cubicBezTo>
                      <a:pt x="14580" y="7541"/>
                      <a:pt x="14403" y="7592"/>
                      <a:pt x="14165" y="7592"/>
                    </a:cubicBezTo>
                    <a:cubicBezTo>
                      <a:pt x="13797" y="7592"/>
                      <a:pt x="13281" y="7472"/>
                      <a:pt x="13281" y="7472"/>
                    </a:cubicBezTo>
                    <a:cubicBezTo>
                      <a:pt x="13281" y="7472"/>
                      <a:pt x="13121" y="6148"/>
                      <a:pt x="13130" y="5898"/>
                    </a:cubicBezTo>
                    <a:cubicBezTo>
                      <a:pt x="13140" y="5647"/>
                      <a:pt x="14327" y="5258"/>
                      <a:pt x="14327" y="5258"/>
                    </a:cubicBezTo>
                    <a:close/>
                    <a:moveTo>
                      <a:pt x="15037" y="7842"/>
                    </a:moveTo>
                    <a:lnTo>
                      <a:pt x="14223" y="8370"/>
                    </a:lnTo>
                    <a:lnTo>
                      <a:pt x="13584" y="8123"/>
                    </a:lnTo>
                    <a:lnTo>
                      <a:pt x="13902" y="7922"/>
                    </a:lnTo>
                    <a:lnTo>
                      <a:pt x="15037" y="7842"/>
                    </a:lnTo>
                    <a:close/>
                    <a:moveTo>
                      <a:pt x="12484" y="6813"/>
                    </a:moveTo>
                    <a:cubicBezTo>
                      <a:pt x="12536" y="6813"/>
                      <a:pt x="13034" y="8087"/>
                      <a:pt x="13121" y="8347"/>
                    </a:cubicBezTo>
                    <a:cubicBezTo>
                      <a:pt x="13215" y="8631"/>
                      <a:pt x="11771" y="8961"/>
                      <a:pt x="11771" y="8961"/>
                    </a:cubicBezTo>
                    <a:lnTo>
                      <a:pt x="11401" y="8521"/>
                    </a:lnTo>
                    <a:cubicBezTo>
                      <a:pt x="11401" y="8521"/>
                      <a:pt x="12529" y="7142"/>
                      <a:pt x="12483" y="6850"/>
                    </a:cubicBezTo>
                    <a:cubicBezTo>
                      <a:pt x="12479" y="6825"/>
                      <a:pt x="12479" y="6813"/>
                      <a:pt x="12484" y="6813"/>
                    </a:cubicBezTo>
                    <a:close/>
                    <a:moveTo>
                      <a:pt x="15542" y="14704"/>
                    </a:moveTo>
                    <a:cubicBezTo>
                      <a:pt x="15783" y="14704"/>
                      <a:pt x="16026" y="15924"/>
                      <a:pt x="16026" y="15924"/>
                    </a:cubicBezTo>
                    <a:lnTo>
                      <a:pt x="14359" y="16440"/>
                    </a:lnTo>
                    <a:lnTo>
                      <a:pt x="13624" y="14959"/>
                    </a:lnTo>
                    <a:cubicBezTo>
                      <a:pt x="13624" y="14959"/>
                      <a:pt x="15288" y="14743"/>
                      <a:pt x="15531" y="14705"/>
                    </a:cubicBezTo>
                    <a:cubicBezTo>
                      <a:pt x="15535" y="14705"/>
                      <a:pt x="15539" y="14704"/>
                      <a:pt x="15542" y="14704"/>
                    </a:cubicBezTo>
                    <a:close/>
                    <a:moveTo>
                      <a:pt x="16488" y="15060"/>
                    </a:moveTo>
                    <a:lnTo>
                      <a:pt x="18145" y="16066"/>
                    </a:lnTo>
                    <a:lnTo>
                      <a:pt x="17498" y="16849"/>
                    </a:lnTo>
                    <a:lnTo>
                      <a:pt x="16541" y="15958"/>
                    </a:lnTo>
                    <a:lnTo>
                      <a:pt x="16488" y="15060"/>
                    </a:lnTo>
                    <a:close/>
                    <a:moveTo>
                      <a:pt x="15555" y="16578"/>
                    </a:moveTo>
                    <a:cubicBezTo>
                      <a:pt x="16094" y="16578"/>
                      <a:pt x="16866" y="16593"/>
                      <a:pt x="16944" y="16678"/>
                    </a:cubicBezTo>
                    <a:cubicBezTo>
                      <a:pt x="17064" y="16808"/>
                      <a:pt x="16733" y="17860"/>
                      <a:pt x="16733" y="17860"/>
                    </a:cubicBezTo>
                    <a:lnTo>
                      <a:pt x="15516" y="18053"/>
                    </a:lnTo>
                    <a:lnTo>
                      <a:pt x="15031" y="16583"/>
                    </a:lnTo>
                    <a:cubicBezTo>
                      <a:pt x="15031" y="16583"/>
                      <a:pt x="15257" y="16578"/>
                      <a:pt x="15555" y="16578"/>
                    </a:cubicBezTo>
                    <a:close/>
                    <a:moveTo>
                      <a:pt x="17392" y="17319"/>
                    </a:moveTo>
                    <a:cubicBezTo>
                      <a:pt x="17392" y="17319"/>
                      <a:pt x="17623" y="17916"/>
                      <a:pt x="17740" y="18079"/>
                    </a:cubicBezTo>
                    <a:cubicBezTo>
                      <a:pt x="17856" y="18242"/>
                      <a:pt x="17097" y="18318"/>
                      <a:pt x="17097" y="18318"/>
                    </a:cubicBezTo>
                    <a:lnTo>
                      <a:pt x="17025" y="18148"/>
                    </a:lnTo>
                    <a:lnTo>
                      <a:pt x="17392" y="17319"/>
                    </a:lnTo>
                    <a:close/>
                    <a:moveTo>
                      <a:pt x="18984" y="21647"/>
                    </a:moveTo>
                    <a:lnTo>
                      <a:pt x="19306" y="23043"/>
                    </a:lnTo>
                    <a:lnTo>
                      <a:pt x="17653" y="23007"/>
                    </a:lnTo>
                    <a:lnTo>
                      <a:pt x="17515" y="21830"/>
                    </a:lnTo>
                    <a:lnTo>
                      <a:pt x="18984" y="21647"/>
                    </a:lnTo>
                    <a:close/>
                    <a:moveTo>
                      <a:pt x="2626" y="22414"/>
                    </a:moveTo>
                    <a:lnTo>
                      <a:pt x="2245" y="23155"/>
                    </a:lnTo>
                    <a:lnTo>
                      <a:pt x="1713" y="23511"/>
                    </a:lnTo>
                    <a:lnTo>
                      <a:pt x="1713" y="23511"/>
                    </a:lnTo>
                    <a:lnTo>
                      <a:pt x="2044" y="22461"/>
                    </a:lnTo>
                    <a:lnTo>
                      <a:pt x="2626" y="22414"/>
                    </a:lnTo>
                    <a:close/>
                    <a:moveTo>
                      <a:pt x="15699" y="21098"/>
                    </a:moveTo>
                    <a:lnTo>
                      <a:pt x="15458" y="22095"/>
                    </a:lnTo>
                    <a:lnTo>
                      <a:pt x="14769" y="22286"/>
                    </a:lnTo>
                    <a:lnTo>
                      <a:pt x="13873" y="24187"/>
                    </a:lnTo>
                    <a:lnTo>
                      <a:pt x="12559" y="24476"/>
                    </a:lnTo>
                    <a:cubicBezTo>
                      <a:pt x="12559" y="24476"/>
                      <a:pt x="12620" y="23347"/>
                      <a:pt x="12570" y="23035"/>
                    </a:cubicBezTo>
                    <a:lnTo>
                      <a:pt x="15699" y="21098"/>
                    </a:lnTo>
                    <a:close/>
                    <a:moveTo>
                      <a:pt x="5123" y="20913"/>
                    </a:moveTo>
                    <a:cubicBezTo>
                      <a:pt x="5288" y="20913"/>
                      <a:pt x="4742" y="21722"/>
                      <a:pt x="4742" y="21722"/>
                    </a:cubicBezTo>
                    <a:lnTo>
                      <a:pt x="6319" y="23469"/>
                    </a:lnTo>
                    <a:lnTo>
                      <a:pt x="4398" y="24574"/>
                    </a:lnTo>
                    <a:lnTo>
                      <a:pt x="2737" y="23240"/>
                    </a:lnTo>
                    <a:lnTo>
                      <a:pt x="3066" y="22489"/>
                    </a:lnTo>
                    <a:lnTo>
                      <a:pt x="3516" y="20918"/>
                    </a:lnTo>
                    <a:cubicBezTo>
                      <a:pt x="3516" y="20918"/>
                      <a:pt x="4080" y="20929"/>
                      <a:pt x="4542" y="20929"/>
                    </a:cubicBezTo>
                    <a:cubicBezTo>
                      <a:pt x="4809" y="20929"/>
                      <a:pt x="5042" y="20926"/>
                      <a:pt x="5113" y="20914"/>
                    </a:cubicBezTo>
                    <a:cubicBezTo>
                      <a:pt x="5117" y="20914"/>
                      <a:pt x="5120" y="20913"/>
                      <a:pt x="5123" y="20913"/>
                    </a:cubicBezTo>
                    <a:close/>
                    <a:moveTo>
                      <a:pt x="6947" y="22555"/>
                    </a:moveTo>
                    <a:cubicBezTo>
                      <a:pt x="7340" y="22555"/>
                      <a:pt x="8570" y="22861"/>
                      <a:pt x="8570" y="22861"/>
                    </a:cubicBezTo>
                    <a:lnTo>
                      <a:pt x="8695" y="23340"/>
                    </a:lnTo>
                    <a:lnTo>
                      <a:pt x="8249" y="24610"/>
                    </a:lnTo>
                    <a:lnTo>
                      <a:pt x="6936" y="24519"/>
                    </a:lnTo>
                    <a:lnTo>
                      <a:pt x="7209" y="23727"/>
                    </a:lnTo>
                    <a:cubicBezTo>
                      <a:pt x="7209" y="23727"/>
                      <a:pt x="6802" y="22743"/>
                      <a:pt x="6828" y="22589"/>
                    </a:cubicBezTo>
                    <a:cubicBezTo>
                      <a:pt x="6832" y="22565"/>
                      <a:pt x="6876" y="22555"/>
                      <a:pt x="6947" y="22555"/>
                    </a:cubicBezTo>
                    <a:close/>
                    <a:moveTo>
                      <a:pt x="8813" y="24456"/>
                    </a:moveTo>
                    <a:cubicBezTo>
                      <a:pt x="9239" y="25147"/>
                      <a:pt x="9670" y="25833"/>
                      <a:pt x="10104" y="26519"/>
                    </a:cubicBezTo>
                    <a:lnTo>
                      <a:pt x="9666" y="27354"/>
                    </a:lnTo>
                    <a:cubicBezTo>
                      <a:pt x="9244" y="27239"/>
                      <a:pt x="8817" y="27138"/>
                      <a:pt x="8388" y="27052"/>
                    </a:cubicBezTo>
                    <a:lnTo>
                      <a:pt x="8099" y="25233"/>
                    </a:lnTo>
                    <a:lnTo>
                      <a:pt x="8506" y="24969"/>
                    </a:lnTo>
                    <a:lnTo>
                      <a:pt x="8813" y="24456"/>
                    </a:lnTo>
                    <a:close/>
                    <a:moveTo>
                      <a:pt x="5481" y="26050"/>
                    </a:moveTo>
                    <a:lnTo>
                      <a:pt x="5606" y="26829"/>
                    </a:lnTo>
                    <a:cubicBezTo>
                      <a:pt x="5606" y="26829"/>
                      <a:pt x="5110" y="28107"/>
                      <a:pt x="5100" y="28358"/>
                    </a:cubicBezTo>
                    <a:cubicBezTo>
                      <a:pt x="5099" y="28380"/>
                      <a:pt x="5091" y="28390"/>
                      <a:pt x="5076" y="28390"/>
                    </a:cubicBezTo>
                    <a:cubicBezTo>
                      <a:pt x="4928" y="28390"/>
                      <a:pt x="4134" y="27313"/>
                      <a:pt x="4134" y="27313"/>
                    </a:cubicBezTo>
                    <a:lnTo>
                      <a:pt x="4838" y="26402"/>
                    </a:lnTo>
                    <a:lnTo>
                      <a:pt x="5481" y="26050"/>
                    </a:lnTo>
                    <a:close/>
                    <a:moveTo>
                      <a:pt x="10682" y="26027"/>
                    </a:moveTo>
                    <a:lnTo>
                      <a:pt x="11985" y="29084"/>
                    </a:lnTo>
                    <a:lnTo>
                      <a:pt x="10212" y="29910"/>
                    </a:lnTo>
                    <a:lnTo>
                      <a:pt x="9874" y="27788"/>
                    </a:lnTo>
                    <a:lnTo>
                      <a:pt x="10682" y="26027"/>
                    </a:lnTo>
                    <a:close/>
                    <a:moveTo>
                      <a:pt x="17208" y="27202"/>
                    </a:moveTo>
                    <a:lnTo>
                      <a:pt x="17208" y="27202"/>
                    </a:lnTo>
                    <a:cubicBezTo>
                      <a:pt x="17575" y="27281"/>
                      <a:pt x="17937" y="27374"/>
                      <a:pt x="18298" y="27476"/>
                    </a:cubicBezTo>
                    <a:lnTo>
                      <a:pt x="18520" y="29791"/>
                    </a:lnTo>
                    <a:lnTo>
                      <a:pt x="17639" y="30530"/>
                    </a:lnTo>
                    <a:lnTo>
                      <a:pt x="17217" y="30398"/>
                    </a:lnTo>
                    <a:lnTo>
                      <a:pt x="17607" y="28139"/>
                    </a:lnTo>
                    <a:lnTo>
                      <a:pt x="17317" y="27885"/>
                    </a:lnTo>
                    <a:lnTo>
                      <a:pt x="17208" y="27202"/>
                    </a:lnTo>
                    <a:close/>
                    <a:moveTo>
                      <a:pt x="8334" y="29069"/>
                    </a:moveTo>
                    <a:cubicBezTo>
                      <a:pt x="8389" y="29069"/>
                      <a:pt x="8176" y="30139"/>
                      <a:pt x="8174" y="30415"/>
                    </a:cubicBezTo>
                    <a:cubicBezTo>
                      <a:pt x="8172" y="30715"/>
                      <a:pt x="6583" y="30769"/>
                      <a:pt x="6583" y="30769"/>
                    </a:cubicBezTo>
                    <a:lnTo>
                      <a:pt x="6840" y="29878"/>
                    </a:lnTo>
                    <a:cubicBezTo>
                      <a:pt x="6840" y="29878"/>
                      <a:pt x="8199" y="29312"/>
                      <a:pt x="8313" y="29095"/>
                    </a:cubicBezTo>
                    <a:cubicBezTo>
                      <a:pt x="8322" y="29077"/>
                      <a:pt x="8329" y="29069"/>
                      <a:pt x="8334" y="29069"/>
                    </a:cubicBezTo>
                    <a:close/>
                    <a:moveTo>
                      <a:pt x="9438" y="30514"/>
                    </a:moveTo>
                    <a:lnTo>
                      <a:pt x="10646" y="30571"/>
                    </a:lnTo>
                    <a:lnTo>
                      <a:pt x="11528" y="30780"/>
                    </a:lnTo>
                    <a:lnTo>
                      <a:pt x="11225" y="32327"/>
                    </a:lnTo>
                    <a:lnTo>
                      <a:pt x="10377" y="32962"/>
                    </a:lnTo>
                    <a:lnTo>
                      <a:pt x="9142" y="31160"/>
                    </a:lnTo>
                    <a:lnTo>
                      <a:pt x="9438" y="30514"/>
                    </a:lnTo>
                    <a:close/>
                    <a:moveTo>
                      <a:pt x="18281" y="31085"/>
                    </a:moveTo>
                    <a:cubicBezTo>
                      <a:pt x="18281" y="31085"/>
                      <a:pt x="18902" y="32692"/>
                      <a:pt x="19215" y="33130"/>
                    </a:cubicBezTo>
                    <a:cubicBezTo>
                      <a:pt x="19529" y="33567"/>
                      <a:pt x="17490" y="33770"/>
                      <a:pt x="17490" y="33770"/>
                    </a:cubicBezTo>
                    <a:lnTo>
                      <a:pt x="17295" y="33313"/>
                    </a:lnTo>
                    <a:lnTo>
                      <a:pt x="18281" y="31085"/>
                    </a:lnTo>
                    <a:close/>
                    <a:moveTo>
                      <a:pt x="12928" y="25364"/>
                    </a:moveTo>
                    <a:cubicBezTo>
                      <a:pt x="13502" y="25364"/>
                      <a:pt x="14356" y="25534"/>
                      <a:pt x="15147" y="25534"/>
                    </a:cubicBezTo>
                    <a:cubicBezTo>
                      <a:pt x="15360" y="25534"/>
                      <a:pt x="15568" y="25521"/>
                      <a:pt x="15765" y="25490"/>
                    </a:cubicBezTo>
                    <a:cubicBezTo>
                      <a:pt x="15809" y="25483"/>
                      <a:pt x="15850" y="25480"/>
                      <a:pt x="15890" y="25480"/>
                    </a:cubicBezTo>
                    <a:cubicBezTo>
                      <a:pt x="17307" y="25480"/>
                      <a:pt x="16441" y="29735"/>
                      <a:pt x="16441" y="29735"/>
                    </a:cubicBezTo>
                    <a:lnTo>
                      <a:pt x="15217" y="34010"/>
                    </a:lnTo>
                    <a:lnTo>
                      <a:pt x="12226" y="32309"/>
                    </a:lnTo>
                    <a:lnTo>
                      <a:pt x="13745" y="29892"/>
                    </a:lnTo>
                    <a:lnTo>
                      <a:pt x="12316" y="26039"/>
                    </a:lnTo>
                    <a:cubicBezTo>
                      <a:pt x="12117" y="25504"/>
                      <a:pt x="12407" y="25364"/>
                      <a:pt x="12928" y="25364"/>
                    </a:cubicBezTo>
                    <a:close/>
                    <a:moveTo>
                      <a:pt x="14036" y="33977"/>
                    </a:moveTo>
                    <a:lnTo>
                      <a:pt x="14557" y="34742"/>
                    </a:lnTo>
                    <a:lnTo>
                      <a:pt x="13685" y="35231"/>
                    </a:lnTo>
                    <a:lnTo>
                      <a:pt x="13139" y="34619"/>
                    </a:lnTo>
                    <a:lnTo>
                      <a:pt x="14036" y="33977"/>
                    </a:lnTo>
                    <a:close/>
                    <a:moveTo>
                      <a:pt x="13156" y="38146"/>
                    </a:moveTo>
                    <a:lnTo>
                      <a:pt x="14524" y="38200"/>
                    </a:lnTo>
                    <a:lnTo>
                      <a:pt x="17039" y="38615"/>
                    </a:lnTo>
                    <a:lnTo>
                      <a:pt x="17057" y="42149"/>
                    </a:lnTo>
                    <a:lnTo>
                      <a:pt x="13409" y="39738"/>
                    </a:lnTo>
                    <a:lnTo>
                      <a:pt x="13156" y="38146"/>
                    </a:lnTo>
                    <a:close/>
                    <a:moveTo>
                      <a:pt x="16017" y="0"/>
                    </a:moveTo>
                    <a:lnTo>
                      <a:pt x="14462" y="534"/>
                    </a:lnTo>
                    <a:lnTo>
                      <a:pt x="14465" y="609"/>
                    </a:lnTo>
                    <a:lnTo>
                      <a:pt x="13033" y="1043"/>
                    </a:lnTo>
                    <a:lnTo>
                      <a:pt x="13031" y="1023"/>
                    </a:lnTo>
                    <a:lnTo>
                      <a:pt x="10617" y="1851"/>
                    </a:lnTo>
                    <a:lnTo>
                      <a:pt x="13732" y="3448"/>
                    </a:lnTo>
                    <a:lnTo>
                      <a:pt x="10549" y="8009"/>
                    </a:lnTo>
                    <a:lnTo>
                      <a:pt x="11404" y="13375"/>
                    </a:lnTo>
                    <a:lnTo>
                      <a:pt x="13195" y="14474"/>
                    </a:lnTo>
                    <a:lnTo>
                      <a:pt x="12556" y="17296"/>
                    </a:lnTo>
                    <a:lnTo>
                      <a:pt x="9351" y="16085"/>
                    </a:lnTo>
                    <a:lnTo>
                      <a:pt x="6260" y="18299"/>
                    </a:lnTo>
                    <a:lnTo>
                      <a:pt x="6260" y="18299"/>
                    </a:lnTo>
                    <a:lnTo>
                      <a:pt x="9372" y="17803"/>
                    </a:lnTo>
                    <a:lnTo>
                      <a:pt x="11929" y="18484"/>
                    </a:lnTo>
                    <a:lnTo>
                      <a:pt x="10929" y="22452"/>
                    </a:lnTo>
                    <a:lnTo>
                      <a:pt x="5635" y="21663"/>
                    </a:lnTo>
                    <a:lnTo>
                      <a:pt x="6182" y="18355"/>
                    </a:lnTo>
                    <a:lnTo>
                      <a:pt x="2288" y="21144"/>
                    </a:lnTo>
                    <a:lnTo>
                      <a:pt x="2324" y="21374"/>
                    </a:lnTo>
                    <a:lnTo>
                      <a:pt x="945" y="22954"/>
                    </a:lnTo>
                    <a:lnTo>
                      <a:pt x="105" y="22707"/>
                    </a:lnTo>
                    <a:lnTo>
                      <a:pt x="1" y="22783"/>
                    </a:lnTo>
                    <a:lnTo>
                      <a:pt x="300" y="23198"/>
                    </a:lnTo>
                    <a:cubicBezTo>
                      <a:pt x="437" y="23224"/>
                      <a:pt x="532" y="23239"/>
                      <a:pt x="570" y="23239"/>
                    </a:cubicBezTo>
                    <a:cubicBezTo>
                      <a:pt x="575" y="23239"/>
                      <a:pt x="579" y="23239"/>
                      <a:pt x="582" y="23238"/>
                    </a:cubicBezTo>
                    <a:cubicBezTo>
                      <a:pt x="586" y="23238"/>
                      <a:pt x="590" y="23237"/>
                      <a:pt x="593" y="23237"/>
                    </a:cubicBezTo>
                    <a:cubicBezTo>
                      <a:pt x="665" y="23237"/>
                      <a:pt x="609" y="23377"/>
                      <a:pt x="534" y="23520"/>
                    </a:cubicBezTo>
                    <a:lnTo>
                      <a:pt x="1086" y="24282"/>
                    </a:lnTo>
                    <a:lnTo>
                      <a:pt x="1378" y="23972"/>
                    </a:lnTo>
                    <a:lnTo>
                      <a:pt x="4369" y="25672"/>
                    </a:lnTo>
                    <a:lnTo>
                      <a:pt x="3306" y="27349"/>
                    </a:lnTo>
                    <a:lnTo>
                      <a:pt x="3970" y="28267"/>
                    </a:lnTo>
                    <a:cubicBezTo>
                      <a:pt x="4065" y="28233"/>
                      <a:pt x="4128" y="28213"/>
                      <a:pt x="4128" y="28213"/>
                    </a:cubicBezTo>
                    <a:cubicBezTo>
                      <a:pt x="4128" y="28213"/>
                      <a:pt x="4129" y="28323"/>
                      <a:pt x="4134" y="28494"/>
                    </a:cubicBezTo>
                    <a:lnTo>
                      <a:pt x="5174" y="29931"/>
                    </a:lnTo>
                    <a:cubicBezTo>
                      <a:pt x="5433" y="29156"/>
                      <a:pt x="6179" y="26785"/>
                      <a:pt x="6004" y="25684"/>
                    </a:cubicBezTo>
                    <a:cubicBezTo>
                      <a:pt x="5923" y="25177"/>
                      <a:pt x="6136" y="25021"/>
                      <a:pt x="6430" y="25021"/>
                    </a:cubicBezTo>
                    <a:cubicBezTo>
                      <a:pt x="6906" y="25021"/>
                      <a:pt x="7595" y="25430"/>
                      <a:pt x="7595" y="25430"/>
                    </a:cubicBezTo>
                    <a:lnTo>
                      <a:pt x="8102" y="28614"/>
                    </a:lnTo>
                    <a:lnTo>
                      <a:pt x="5282" y="30081"/>
                    </a:lnTo>
                    <a:lnTo>
                      <a:pt x="6325" y="31522"/>
                    </a:lnTo>
                    <a:lnTo>
                      <a:pt x="8119" y="31310"/>
                    </a:lnTo>
                    <a:lnTo>
                      <a:pt x="9970" y="33515"/>
                    </a:lnTo>
                    <a:lnTo>
                      <a:pt x="9413" y="35787"/>
                    </a:lnTo>
                    <a:lnTo>
                      <a:pt x="9975" y="36565"/>
                    </a:lnTo>
                    <a:cubicBezTo>
                      <a:pt x="10023" y="36369"/>
                      <a:pt x="10181" y="35709"/>
                      <a:pt x="10237" y="35531"/>
                    </a:cubicBezTo>
                    <a:cubicBezTo>
                      <a:pt x="10299" y="35336"/>
                      <a:pt x="10068" y="34379"/>
                      <a:pt x="10606" y="34379"/>
                    </a:cubicBezTo>
                    <a:cubicBezTo>
                      <a:pt x="10651" y="34379"/>
                      <a:pt x="10701" y="34385"/>
                      <a:pt x="10756" y="34399"/>
                    </a:cubicBezTo>
                    <a:cubicBezTo>
                      <a:pt x="11485" y="34583"/>
                      <a:pt x="12722" y="35135"/>
                      <a:pt x="12722" y="35135"/>
                    </a:cubicBezTo>
                    <a:lnTo>
                      <a:pt x="13716" y="35426"/>
                    </a:lnTo>
                    <a:lnTo>
                      <a:pt x="14634" y="35230"/>
                    </a:lnTo>
                    <a:lnTo>
                      <a:pt x="14900" y="36586"/>
                    </a:lnTo>
                    <a:lnTo>
                      <a:pt x="15148" y="37196"/>
                    </a:lnTo>
                    <a:cubicBezTo>
                      <a:pt x="15148" y="37196"/>
                      <a:pt x="15647" y="37922"/>
                      <a:pt x="15203" y="37922"/>
                    </a:cubicBezTo>
                    <a:cubicBezTo>
                      <a:pt x="15141" y="37922"/>
                      <a:pt x="15060" y="37908"/>
                      <a:pt x="14956" y="37875"/>
                    </a:cubicBezTo>
                    <a:cubicBezTo>
                      <a:pt x="14397" y="37699"/>
                      <a:pt x="13884" y="37670"/>
                      <a:pt x="13602" y="37670"/>
                    </a:cubicBezTo>
                    <a:cubicBezTo>
                      <a:pt x="13459" y="37670"/>
                      <a:pt x="13376" y="37677"/>
                      <a:pt x="13376" y="37677"/>
                    </a:cubicBezTo>
                    <a:lnTo>
                      <a:pt x="13135" y="37417"/>
                    </a:lnTo>
                    <a:lnTo>
                      <a:pt x="12349" y="36243"/>
                    </a:lnTo>
                    <a:lnTo>
                      <a:pt x="10595" y="36522"/>
                    </a:lnTo>
                    <a:lnTo>
                      <a:pt x="10011" y="36615"/>
                    </a:lnTo>
                    <a:lnTo>
                      <a:pt x="10495" y="37284"/>
                    </a:lnTo>
                    <a:lnTo>
                      <a:pt x="10516" y="37284"/>
                    </a:lnTo>
                    <a:cubicBezTo>
                      <a:pt x="10613" y="37288"/>
                      <a:pt x="10642" y="37376"/>
                      <a:pt x="10641" y="37485"/>
                    </a:cubicBezTo>
                    <a:lnTo>
                      <a:pt x="11600" y="38810"/>
                    </a:lnTo>
                    <a:cubicBezTo>
                      <a:pt x="12137" y="38836"/>
                      <a:pt x="12937" y="38881"/>
                      <a:pt x="13075" y="38924"/>
                    </a:cubicBezTo>
                    <a:cubicBezTo>
                      <a:pt x="13285" y="38990"/>
                      <a:pt x="13071" y="39524"/>
                      <a:pt x="13071" y="39524"/>
                    </a:cubicBezTo>
                    <a:lnTo>
                      <a:pt x="11934" y="39273"/>
                    </a:lnTo>
                    <a:lnTo>
                      <a:pt x="11934" y="39273"/>
                    </a:lnTo>
                    <a:lnTo>
                      <a:pt x="12177" y="39608"/>
                    </a:lnTo>
                    <a:cubicBezTo>
                      <a:pt x="12314" y="39731"/>
                      <a:pt x="12625" y="40182"/>
                      <a:pt x="12941" y="40664"/>
                    </a:cubicBezTo>
                    <a:lnTo>
                      <a:pt x="14337" y="42591"/>
                    </a:lnTo>
                    <a:lnTo>
                      <a:pt x="14828" y="42137"/>
                    </a:lnTo>
                    <a:lnTo>
                      <a:pt x="16602" y="43704"/>
                    </a:lnTo>
                    <a:lnTo>
                      <a:pt x="17508" y="43420"/>
                    </a:lnTo>
                    <a:lnTo>
                      <a:pt x="16768" y="43051"/>
                    </a:lnTo>
                    <a:lnTo>
                      <a:pt x="18641" y="41953"/>
                    </a:lnTo>
                    <a:lnTo>
                      <a:pt x="19149" y="42322"/>
                    </a:lnTo>
                    <a:lnTo>
                      <a:pt x="18942" y="42904"/>
                    </a:lnTo>
                    <a:lnTo>
                      <a:pt x="17824" y="43320"/>
                    </a:lnTo>
                    <a:lnTo>
                      <a:pt x="19837" y="42686"/>
                    </a:lnTo>
                    <a:cubicBezTo>
                      <a:pt x="19886" y="42410"/>
                      <a:pt x="19949" y="42074"/>
                      <a:pt x="19986" y="41957"/>
                    </a:cubicBezTo>
                    <a:cubicBezTo>
                      <a:pt x="20052" y="41747"/>
                      <a:pt x="20701" y="41744"/>
                      <a:pt x="20701" y="41744"/>
                    </a:cubicBezTo>
                    <a:lnTo>
                      <a:pt x="20701" y="41744"/>
                    </a:lnTo>
                    <a:lnTo>
                      <a:pt x="20353" y="42523"/>
                    </a:lnTo>
                    <a:lnTo>
                      <a:pt x="22774" y="41762"/>
                    </a:lnTo>
                    <a:lnTo>
                      <a:pt x="20228" y="40539"/>
                    </a:lnTo>
                    <a:lnTo>
                      <a:pt x="17918" y="40523"/>
                    </a:lnTo>
                    <a:lnTo>
                      <a:pt x="17717" y="38054"/>
                    </a:lnTo>
                    <a:lnTo>
                      <a:pt x="17141" y="35645"/>
                    </a:lnTo>
                    <a:lnTo>
                      <a:pt x="19588" y="34101"/>
                    </a:lnTo>
                    <a:lnTo>
                      <a:pt x="21371" y="38049"/>
                    </a:lnTo>
                    <a:lnTo>
                      <a:pt x="22499" y="38980"/>
                    </a:lnTo>
                    <a:lnTo>
                      <a:pt x="21924" y="35521"/>
                    </a:lnTo>
                    <a:lnTo>
                      <a:pt x="20871" y="33705"/>
                    </a:lnTo>
                    <a:lnTo>
                      <a:pt x="21554" y="33298"/>
                    </a:lnTo>
                    <a:lnTo>
                      <a:pt x="21261" y="31538"/>
                    </a:lnTo>
                    <a:cubicBezTo>
                      <a:pt x="21161" y="31750"/>
                      <a:pt x="20793" y="32505"/>
                      <a:pt x="20626" y="32594"/>
                    </a:cubicBezTo>
                    <a:cubicBezTo>
                      <a:pt x="20593" y="32611"/>
                      <a:pt x="20546" y="32618"/>
                      <a:pt x="20491" y="32618"/>
                    </a:cubicBezTo>
                    <a:cubicBezTo>
                      <a:pt x="20221" y="32618"/>
                      <a:pt x="19755" y="32444"/>
                      <a:pt x="19755" y="32444"/>
                    </a:cubicBezTo>
                    <a:lnTo>
                      <a:pt x="20080" y="31385"/>
                    </a:lnTo>
                    <a:lnTo>
                      <a:pt x="21252" y="31480"/>
                    </a:lnTo>
                    <a:lnTo>
                      <a:pt x="20818" y="28871"/>
                    </a:lnTo>
                    <a:lnTo>
                      <a:pt x="19990" y="28876"/>
                    </a:lnTo>
                    <a:lnTo>
                      <a:pt x="18833" y="28685"/>
                    </a:lnTo>
                    <a:lnTo>
                      <a:pt x="18941" y="26413"/>
                    </a:lnTo>
                    <a:lnTo>
                      <a:pt x="20346" y="26035"/>
                    </a:lnTo>
                    <a:lnTo>
                      <a:pt x="19996" y="23928"/>
                    </a:lnTo>
                    <a:cubicBezTo>
                      <a:pt x="19911" y="23791"/>
                      <a:pt x="19825" y="23654"/>
                      <a:pt x="19741" y="23515"/>
                    </a:cubicBezTo>
                    <a:lnTo>
                      <a:pt x="19887" y="23272"/>
                    </a:lnTo>
                    <a:lnTo>
                      <a:pt x="19589" y="21480"/>
                    </a:lnTo>
                    <a:lnTo>
                      <a:pt x="14353" y="20160"/>
                    </a:lnTo>
                    <a:lnTo>
                      <a:pt x="15554" y="19153"/>
                    </a:lnTo>
                    <a:lnTo>
                      <a:pt x="17369" y="18592"/>
                    </a:lnTo>
                    <a:lnTo>
                      <a:pt x="19159" y="18888"/>
                    </a:lnTo>
                    <a:lnTo>
                      <a:pt x="18554" y="15250"/>
                    </a:lnTo>
                    <a:lnTo>
                      <a:pt x="14512" y="12711"/>
                    </a:lnTo>
                    <a:lnTo>
                      <a:pt x="12183" y="9081"/>
                    </a:lnTo>
                    <a:lnTo>
                      <a:pt x="17424" y="8460"/>
                    </a:lnTo>
                    <a:lnTo>
                      <a:pt x="17311" y="7778"/>
                    </a:lnTo>
                    <a:cubicBezTo>
                      <a:pt x="17019" y="7806"/>
                      <a:pt x="16781" y="7814"/>
                      <a:pt x="16781" y="7814"/>
                    </a:cubicBezTo>
                    <a:lnTo>
                      <a:pt x="17040" y="6923"/>
                    </a:lnTo>
                    <a:cubicBezTo>
                      <a:pt x="17040" y="6923"/>
                      <a:pt x="17085" y="6904"/>
                      <a:pt x="17160" y="6872"/>
                    </a:cubicBezTo>
                    <a:lnTo>
                      <a:pt x="17066" y="6302"/>
                    </a:lnTo>
                    <a:lnTo>
                      <a:pt x="15287" y="7227"/>
                    </a:lnTo>
                    <a:cubicBezTo>
                      <a:pt x="15287" y="7227"/>
                      <a:pt x="16413" y="4055"/>
                      <a:pt x="16202" y="2729"/>
                    </a:cubicBezTo>
                    <a:cubicBezTo>
                      <a:pt x="16148" y="2390"/>
                      <a:pt x="16227" y="2209"/>
                      <a:pt x="16371" y="2125"/>
                    </a:cubicBezTo>
                    <a:lnTo>
                      <a:pt x="160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7" name="Google Shape;51967;p35"/>
              <p:cNvSpPr/>
              <p:nvPr/>
            </p:nvSpPr>
            <p:spPr>
              <a:xfrm>
                <a:off x="3398664" y="1802916"/>
                <a:ext cx="149085" cy="18314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4479" extrusionOk="0">
                    <a:moveTo>
                      <a:pt x="1794" y="1"/>
                    </a:moveTo>
                    <a:lnTo>
                      <a:pt x="0" y="213"/>
                    </a:lnTo>
                    <a:lnTo>
                      <a:pt x="3088" y="4478"/>
                    </a:lnTo>
                    <a:lnTo>
                      <a:pt x="3645" y="2206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8" name="Google Shape;51968;p35"/>
              <p:cNvSpPr/>
              <p:nvPr/>
            </p:nvSpPr>
            <p:spPr>
              <a:xfrm>
                <a:off x="3184401" y="1502865"/>
                <a:ext cx="134324" cy="138208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80" extrusionOk="0">
                    <a:moveTo>
                      <a:pt x="293" y="1"/>
                    </a:moveTo>
                    <a:lnTo>
                      <a:pt x="1" y="311"/>
                    </a:lnTo>
                    <a:lnTo>
                      <a:pt x="2221" y="3379"/>
                    </a:lnTo>
                    <a:lnTo>
                      <a:pt x="3284" y="1701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69" name="Google Shape;51969;p35"/>
              <p:cNvSpPr/>
              <p:nvPr/>
            </p:nvSpPr>
            <p:spPr>
              <a:xfrm>
                <a:off x="3351518" y="1545758"/>
                <a:ext cx="119808" cy="20698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62" extrusionOk="0">
                    <a:moveTo>
                      <a:pt x="1258" y="1"/>
                    </a:moveTo>
                    <a:cubicBezTo>
                      <a:pt x="964" y="1"/>
                      <a:pt x="750" y="157"/>
                      <a:pt x="830" y="664"/>
                    </a:cubicBezTo>
                    <a:cubicBezTo>
                      <a:pt x="1007" y="1765"/>
                      <a:pt x="261" y="4136"/>
                      <a:pt x="1" y="4911"/>
                    </a:cubicBezTo>
                    <a:lnTo>
                      <a:pt x="110" y="5061"/>
                    </a:lnTo>
                    <a:lnTo>
                      <a:pt x="2930" y="3594"/>
                    </a:lnTo>
                    <a:lnTo>
                      <a:pt x="2423" y="410"/>
                    </a:lnTo>
                    <a:cubicBezTo>
                      <a:pt x="2423" y="410"/>
                      <a:pt x="1734" y="1"/>
                      <a:pt x="1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0" name="Google Shape;51970;p35"/>
              <p:cNvSpPr/>
              <p:nvPr/>
            </p:nvSpPr>
            <p:spPr>
              <a:xfrm>
                <a:off x="3635499" y="1559784"/>
                <a:ext cx="212219" cy="353576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8647" extrusionOk="0">
                    <a:moveTo>
                      <a:pt x="811" y="1"/>
                    </a:moveTo>
                    <a:cubicBezTo>
                      <a:pt x="290" y="1"/>
                      <a:pt x="0" y="141"/>
                      <a:pt x="199" y="676"/>
                    </a:cubicBezTo>
                    <a:lnTo>
                      <a:pt x="1628" y="4529"/>
                    </a:lnTo>
                    <a:lnTo>
                      <a:pt x="109" y="6946"/>
                    </a:lnTo>
                    <a:lnTo>
                      <a:pt x="3100" y="8647"/>
                    </a:lnTo>
                    <a:lnTo>
                      <a:pt x="4324" y="4372"/>
                    </a:lnTo>
                    <a:cubicBezTo>
                      <a:pt x="4324" y="4372"/>
                      <a:pt x="5190" y="117"/>
                      <a:pt x="3773" y="117"/>
                    </a:cubicBezTo>
                    <a:cubicBezTo>
                      <a:pt x="3733" y="117"/>
                      <a:pt x="3692" y="120"/>
                      <a:pt x="3648" y="127"/>
                    </a:cubicBezTo>
                    <a:cubicBezTo>
                      <a:pt x="3451" y="158"/>
                      <a:pt x="3243" y="171"/>
                      <a:pt x="3030" y="171"/>
                    </a:cubicBezTo>
                    <a:cubicBezTo>
                      <a:pt x="2239" y="171"/>
                      <a:pt x="1385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1" name="Google Shape;51971;p35"/>
              <p:cNvSpPr/>
              <p:nvPr/>
            </p:nvSpPr>
            <p:spPr>
              <a:xfrm>
                <a:off x="3543783" y="1586894"/>
                <a:ext cx="86319" cy="158858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3885" extrusionOk="0">
                    <a:moveTo>
                      <a:pt x="808" y="1"/>
                    </a:moveTo>
                    <a:lnTo>
                      <a:pt x="0" y="1762"/>
                    </a:lnTo>
                    <a:lnTo>
                      <a:pt x="338" y="3884"/>
                    </a:lnTo>
                    <a:lnTo>
                      <a:pt x="2111" y="3058"/>
                    </a:lnTo>
                    <a:lnTo>
                      <a:pt x="80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2" name="Google Shape;51972;p35"/>
              <p:cNvSpPr/>
              <p:nvPr/>
            </p:nvSpPr>
            <p:spPr>
              <a:xfrm>
                <a:off x="3677943" y="2082481"/>
                <a:ext cx="159594" cy="163724"/>
              </a:xfrm>
              <a:custGeom>
                <a:avLst/>
                <a:gdLst/>
                <a:ahLst/>
                <a:cxnLst/>
                <a:rect l="l" t="t" r="r" b="b"/>
                <a:pathLst>
                  <a:path w="3903" h="4004" extrusionOk="0">
                    <a:moveTo>
                      <a:pt x="1" y="0"/>
                    </a:moveTo>
                    <a:lnTo>
                      <a:pt x="254" y="1592"/>
                    </a:lnTo>
                    <a:lnTo>
                      <a:pt x="3902" y="4003"/>
                    </a:lnTo>
                    <a:lnTo>
                      <a:pt x="3884" y="469"/>
                    </a:lnTo>
                    <a:lnTo>
                      <a:pt x="1369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3" name="Google Shape;51973;p35"/>
              <p:cNvSpPr/>
              <p:nvPr/>
            </p:nvSpPr>
            <p:spPr>
              <a:xfrm>
                <a:off x="3370409" y="1250655"/>
                <a:ext cx="257443" cy="190098"/>
              </a:xfrm>
              <a:custGeom>
                <a:avLst/>
                <a:gdLst/>
                <a:ahLst/>
                <a:cxnLst/>
                <a:rect l="l" t="t" r="r" b="b"/>
                <a:pathLst>
                  <a:path w="6296" h="4649" extrusionOk="0">
                    <a:moveTo>
                      <a:pt x="3738" y="0"/>
                    </a:moveTo>
                    <a:lnTo>
                      <a:pt x="626" y="496"/>
                    </a:lnTo>
                    <a:lnTo>
                      <a:pt x="548" y="552"/>
                    </a:lnTo>
                    <a:lnTo>
                      <a:pt x="1" y="3860"/>
                    </a:lnTo>
                    <a:lnTo>
                      <a:pt x="5295" y="4649"/>
                    </a:lnTo>
                    <a:lnTo>
                      <a:pt x="6295" y="681"/>
                    </a:lnTo>
                    <a:lnTo>
                      <a:pt x="37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4" name="Google Shape;51974;p35"/>
              <p:cNvSpPr/>
              <p:nvPr/>
            </p:nvSpPr>
            <p:spPr>
              <a:xfrm>
                <a:off x="3144288" y="1387269"/>
                <a:ext cx="90817" cy="740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810" extrusionOk="0">
                    <a:moveTo>
                      <a:pt x="2184" y="0"/>
                    </a:moveTo>
                    <a:lnTo>
                      <a:pt x="1" y="1563"/>
                    </a:lnTo>
                    <a:lnTo>
                      <a:pt x="841" y="1810"/>
                    </a:lnTo>
                    <a:lnTo>
                      <a:pt x="2220" y="230"/>
                    </a:lnTo>
                    <a:lnTo>
                      <a:pt x="21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5" name="Google Shape;51975;p35"/>
              <p:cNvSpPr/>
              <p:nvPr/>
            </p:nvSpPr>
            <p:spPr>
              <a:xfrm>
                <a:off x="3522357" y="1069554"/>
                <a:ext cx="157222" cy="160411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3923" extrusionOk="0">
                    <a:moveTo>
                      <a:pt x="2054" y="1"/>
                    </a:moveTo>
                    <a:lnTo>
                      <a:pt x="2231" y="1114"/>
                    </a:lnTo>
                    <a:lnTo>
                      <a:pt x="1" y="2711"/>
                    </a:lnTo>
                    <a:lnTo>
                      <a:pt x="3206" y="3922"/>
                    </a:lnTo>
                    <a:lnTo>
                      <a:pt x="3845" y="1100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6" name="Google Shape;51976;p35"/>
              <p:cNvSpPr/>
              <p:nvPr/>
            </p:nvSpPr>
            <p:spPr>
              <a:xfrm>
                <a:off x="3302369" y="1676279"/>
                <a:ext cx="6747" cy="1157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3" extrusionOk="0">
                    <a:moveTo>
                      <a:pt x="158" y="1"/>
                    </a:moveTo>
                    <a:cubicBezTo>
                      <a:pt x="158" y="1"/>
                      <a:pt x="95" y="21"/>
                      <a:pt x="0" y="55"/>
                    </a:cubicBezTo>
                    <a:lnTo>
                      <a:pt x="164" y="282"/>
                    </a:lnTo>
                    <a:cubicBezTo>
                      <a:pt x="159" y="111"/>
                      <a:pt x="158" y="1"/>
                      <a:pt x="1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7" name="Google Shape;51977;p35"/>
              <p:cNvSpPr/>
              <p:nvPr/>
            </p:nvSpPr>
            <p:spPr>
              <a:xfrm>
                <a:off x="3251910" y="1377823"/>
                <a:ext cx="146509" cy="149698"/>
              </a:xfrm>
              <a:custGeom>
                <a:avLst/>
                <a:gdLst/>
                <a:ahLst/>
                <a:cxnLst/>
                <a:rect l="l" t="t" r="r" b="b"/>
                <a:pathLst>
                  <a:path w="3583" h="3661" extrusionOk="0">
                    <a:moveTo>
                      <a:pt x="2387" y="0"/>
                    </a:moveTo>
                    <a:cubicBezTo>
                      <a:pt x="2384" y="0"/>
                      <a:pt x="2381" y="1"/>
                      <a:pt x="2377" y="1"/>
                    </a:cubicBezTo>
                    <a:cubicBezTo>
                      <a:pt x="2306" y="13"/>
                      <a:pt x="2073" y="16"/>
                      <a:pt x="1806" y="16"/>
                    </a:cubicBezTo>
                    <a:cubicBezTo>
                      <a:pt x="1344" y="16"/>
                      <a:pt x="780" y="5"/>
                      <a:pt x="780" y="5"/>
                    </a:cubicBezTo>
                    <a:lnTo>
                      <a:pt x="330" y="1575"/>
                    </a:lnTo>
                    <a:lnTo>
                      <a:pt x="1" y="2327"/>
                    </a:lnTo>
                    <a:lnTo>
                      <a:pt x="1662" y="3661"/>
                    </a:lnTo>
                    <a:lnTo>
                      <a:pt x="3583" y="2556"/>
                    </a:lnTo>
                    <a:lnTo>
                      <a:pt x="2006" y="809"/>
                    </a:lnTo>
                    <a:cubicBezTo>
                      <a:pt x="2006" y="809"/>
                      <a:pt x="2552" y="0"/>
                      <a:pt x="23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8" name="Google Shape;51978;p35"/>
              <p:cNvSpPr/>
              <p:nvPr/>
            </p:nvSpPr>
            <p:spPr>
              <a:xfrm>
                <a:off x="3418169" y="1444965"/>
                <a:ext cx="77446" cy="84029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2055" extrusionOk="0">
                    <a:moveTo>
                      <a:pt x="145" y="0"/>
                    </a:moveTo>
                    <a:cubicBezTo>
                      <a:pt x="74" y="0"/>
                      <a:pt x="30" y="10"/>
                      <a:pt x="26" y="34"/>
                    </a:cubicBezTo>
                    <a:cubicBezTo>
                      <a:pt x="0" y="188"/>
                      <a:pt x="407" y="1172"/>
                      <a:pt x="407" y="1172"/>
                    </a:cubicBezTo>
                    <a:lnTo>
                      <a:pt x="133" y="1964"/>
                    </a:lnTo>
                    <a:lnTo>
                      <a:pt x="1446" y="2055"/>
                    </a:lnTo>
                    <a:lnTo>
                      <a:pt x="1893" y="785"/>
                    </a:lnTo>
                    <a:lnTo>
                      <a:pt x="1768" y="306"/>
                    </a:lnTo>
                    <a:cubicBezTo>
                      <a:pt x="1768" y="306"/>
                      <a:pt x="538" y="0"/>
                      <a:pt x="1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79" name="Google Shape;51979;p35"/>
              <p:cNvSpPr/>
              <p:nvPr/>
            </p:nvSpPr>
            <p:spPr>
              <a:xfrm>
                <a:off x="3409173" y="1711322"/>
                <a:ext cx="73929" cy="69513"/>
              </a:xfrm>
              <a:custGeom>
                <a:avLst/>
                <a:gdLst/>
                <a:ahLst/>
                <a:cxnLst/>
                <a:rect l="l" t="t" r="r" b="b"/>
                <a:pathLst>
                  <a:path w="1808" h="1700" extrusionOk="0">
                    <a:moveTo>
                      <a:pt x="1753" y="0"/>
                    </a:moveTo>
                    <a:cubicBezTo>
                      <a:pt x="1748" y="0"/>
                      <a:pt x="1741" y="8"/>
                      <a:pt x="1732" y="26"/>
                    </a:cubicBezTo>
                    <a:cubicBezTo>
                      <a:pt x="1617" y="243"/>
                      <a:pt x="258" y="809"/>
                      <a:pt x="258" y="809"/>
                    </a:cubicBezTo>
                    <a:lnTo>
                      <a:pt x="1" y="1700"/>
                    </a:lnTo>
                    <a:cubicBezTo>
                      <a:pt x="1" y="1700"/>
                      <a:pt x="1590" y="1646"/>
                      <a:pt x="1592" y="1346"/>
                    </a:cubicBezTo>
                    <a:cubicBezTo>
                      <a:pt x="1594" y="1070"/>
                      <a:pt x="1807" y="0"/>
                      <a:pt x="1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0" name="Google Shape;51980;p35"/>
              <p:cNvSpPr/>
              <p:nvPr/>
            </p:nvSpPr>
            <p:spPr>
              <a:xfrm>
                <a:off x="3309074" y="1587834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0" y="1264"/>
                    </a:lnTo>
                    <a:cubicBezTo>
                      <a:pt x="0" y="1264"/>
                      <a:pt x="794" y="2341"/>
                      <a:pt x="942" y="2341"/>
                    </a:cubicBezTo>
                    <a:cubicBezTo>
                      <a:pt x="957" y="2341"/>
                      <a:pt x="965" y="2331"/>
                      <a:pt x="966" y="2309"/>
                    </a:cubicBezTo>
                    <a:cubicBezTo>
                      <a:pt x="976" y="2058"/>
                      <a:pt x="1472" y="780"/>
                      <a:pt x="1472" y="780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1" name="Google Shape;51981;p35"/>
              <p:cNvSpPr/>
              <p:nvPr/>
            </p:nvSpPr>
            <p:spPr>
              <a:xfrm>
                <a:off x="3513811" y="1770367"/>
                <a:ext cx="97645" cy="100140"/>
              </a:xfrm>
              <a:custGeom>
                <a:avLst/>
                <a:gdLst/>
                <a:ahLst/>
                <a:cxnLst/>
                <a:rect l="l" t="t" r="r" b="b"/>
                <a:pathLst>
                  <a:path w="2388" h="2449" extrusionOk="0">
                    <a:moveTo>
                      <a:pt x="297" y="1"/>
                    </a:moveTo>
                    <a:lnTo>
                      <a:pt x="1" y="647"/>
                    </a:lnTo>
                    <a:lnTo>
                      <a:pt x="1236" y="2449"/>
                    </a:lnTo>
                    <a:lnTo>
                      <a:pt x="2084" y="1814"/>
                    </a:lnTo>
                    <a:lnTo>
                      <a:pt x="2387" y="267"/>
                    </a:lnTo>
                    <a:lnTo>
                      <a:pt x="1505" y="58"/>
                    </a:lnTo>
                    <a:lnTo>
                      <a:pt x="2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2" name="Google Shape;51982;p35"/>
              <p:cNvSpPr/>
              <p:nvPr/>
            </p:nvSpPr>
            <p:spPr>
              <a:xfrm>
                <a:off x="3726234" y="2245632"/>
                <a:ext cx="92657" cy="79449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943" extrusionOk="0">
                    <a:moveTo>
                      <a:pt x="492" y="1"/>
                    </a:moveTo>
                    <a:lnTo>
                      <a:pt x="1" y="455"/>
                    </a:lnTo>
                    <a:lnTo>
                      <a:pt x="1077" y="1942"/>
                    </a:lnTo>
                    <a:lnTo>
                      <a:pt x="2266" y="1568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3" name="Google Shape;51983;p35"/>
              <p:cNvSpPr/>
              <p:nvPr/>
            </p:nvSpPr>
            <p:spPr>
              <a:xfrm>
                <a:off x="3637912" y="2142221"/>
                <a:ext cx="31322" cy="43221"/>
              </a:xfrm>
              <a:custGeom>
                <a:avLst/>
                <a:gdLst/>
                <a:ahLst/>
                <a:cxnLst/>
                <a:rect l="l" t="t" r="r" b="b"/>
                <a:pathLst>
                  <a:path w="766" h="1057" extrusionOk="0">
                    <a:moveTo>
                      <a:pt x="1" y="1"/>
                    </a:moveTo>
                    <a:lnTo>
                      <a:pt x="765" y="1057"/>
                    </a:lnTo>
                    <a:cubicBezTo>
                      <a:pt x="449" y="575"/>
                      <a:pt x="138" y="12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4" name="Google Shape;51984;p35"/>
              <p:cNvSpPr/>
              <p:nvPr/>
            </p:nvSpPr>
            <p:spPr>
              <a:xfrm>
                <a:off x="3569135" y="2047193"/>
                <a:ext cx="6093" cy="826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02" extrusionOk="0">
                    <a:moveTo>
                      <a:pt x="1" y="1"/>
                    </a:moveTo>
                    <a:lnTo>
                      <a:pt x="147" y="202"/>
                    </a:lnTo>
                    <a:cubicBezTo>
                      <a:pt x="148" y="93"/>
                      <a:pt x="119" y="5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5" name="Google Shape;51985;p35"/>
              <p:cNvSpPr/>
              <p:nvPr/>
            </p:nvSpPr>
            <p:spPr>
              <a:xfrm>
                <a:off x="3910076" y="1587262"/>
                <a:ext cx="81208" cy="116209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842" extrusionOk="0">
                    <a:moveTo>
                      <a:pt x="1514" y="0"/>
                    </a:moveTo>
                    <a:lnTo>
                      <a:pt x="109" y="378"/>
                    </a:lnTo>
                    <a:lnTo>
                      <a:pt x="1" y="2650"/>
                    </a:lnTo>
                    <a:lnTo>
                      <a:pt x="1158" y="2841"/>
                    </a:lnTo>
                    <a:lnTo>
                      <a:pt x="1986" y="2836"/>
                    </a:lnTo>
                    <a:lnTo>
                      <a:pt x="15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6" name="Google Shape;51986;p35"/>
              <p:cNvSpPr/>
              <p:nvPr/>
            </p:nvSpPr>
            <p:spPr>
              <a:xfrm>
                <a:off x="3614359" y="2109591"/>
                <a:ext cx="68941" cy="29277"/>
              </a:xfrm>
              <a:custGeom>
                <a:avLst/>
                <a:gdLst/>
                <a:ahLst/>
                <a:cxnLst/>
                <a:rect l="l" t="t" r="r" b="b"/>
                <a:pathLst>
                  <a:path w="1686" h="716" extrusionOk="0">
                    <a:moveTo>
                      <a:pt x="0" y="1"/>
                    </a:moveTo>
                    <a:lnTo>
                      <a:pt x="334" y="464"/>
                    </a:lnTo>
                    <a:lnTo>
                      <a:pt x="1471" y="715"/>
                    </a:lnTo>
                    <a:cubicBezTo>
                      <a:pt x="1471" y="715"/>
                      <a:pt x="1685" y="181"/>
                      <a:pt x="1475" y="115"/>
                    </a:cubicBezTo>
                    <a:cubicBezTo>
                      <a:pt x="1337" y="72"/>
                      <a:pt x="537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7" name="Google Shape;51987;p35"/>
              <p:cNvSpPr/>
              <p:nvPr/>
            </p:nvSpPr>
            <p:spPr>
              <a:xfrm>
                <a:off x="3547913" y="1928407"/>
                <a:ext cx="231928" cy="14495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545" extrusionOk="0">
                    <a:moveTo>
                      <a:pt x="631" y="1"/>
                    </a:moveTo>
                    <a:cubicBezTo>
                      <a:pt x="93" y="1"/>
                      <a:pt x="324" y="958"/>
                      <a:pt x="262" y="1152"/>
                    </a:cubicBezTo>
                    <a:cubicBezTo>
                      <a:pt x="206" y="1331"/>
                      <a:pt x="48" y="1991"/>
                      <a:pt x="0" y="2187"/>
                    </a:cubicBezTo>
                    <a:lnTo>
                      <a:pt x="36" y="2237"/>
                    </a:lnTo>
                    <a:lnTo>
                      <a:pt x="620" y="2144"/>
                    </a:lnTo>
                    <a:lnTo>
                      <a:pt x="2374" y="1865"/>
                    </a:lnTo>
                    <a:lnTo>
                      <a:pt x="3160" y="3039"/>
                    </a:lnTo>
                    <a:lnTo>
                      <a:pt x="3401" y="3299"/>
                    </a:lnTo>
                    <a:cubicBezTo>
                      <a:pt x="3401" y="3299"/>
                      <a:pt x="3484" y="3292"/>
                      <a:pt x="3627" y="3292"/>
                    </a:cubicBezTo>
                    <a:cubicBezTo>
                      <a:pt x="3909" y="3292"/>
                      <a:pt x="4422" y="3321"/>
                      <a:pt x="4981" y="3497"/>
                    </a:cubicBezTo>
                    <a:cubicBezTo>
                      <a:pt x="5085" y="3530"/>
                      <a:pt x="5166" y="3544"/>
                      <a:pt x="5228" y="3544"/>
                    </a:cubicBezTo>
                    <a:cubicBezTo>
                      <a:pt x="5671" y="3544"/>
                      <a:pt x="5172" y="2818"/>
                      <a:pt x="5172" y="2818"/>
                    </a:cubicBezTo>
                    <a:lnTo>
                      <a:pt x="4925" y="2208"/>
                    </a:lnTo>
                    <a:lnTo>
                      <a:pt x="4659" y="852"/>
                    </a:lnTo>
                    <a:lnTo>
                      <a:pt x="3741" y="1048"/>
                    </a:lnTo>
                    <a:lnTo>
                      <a:pt x="2747" y="757"/>
                    </a:lnTo>
                    <a:cubicBezTo>
                      <a:pt x="2747" y="757"/>
                      <a:pt x="1510" y="205"/>
                      <a:pt x="781" y="21"/>
                    </a:cubicBezTo>
                    <a:cubicBezTo>
                      <a:pt x="726" y="7"/>
                      <a:pt x="676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8" name="Google Shape;51988;p35"/>
              <p:cNvSpPr/>
              <p:nvPr/>
            </p:nvSpPr>
            <p:spPr>
              <a:xfrm>
                <a:off x="3677289" y="1911969"/>
                <a:ext cx="58023" cy="51317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55" extrusionOk="0">
                    <a:moveTo>
                      <a:pt x="897" y="1"/>
                    </a:moveTo>
                    <a:lnTo>
                      <a:pt x="0" y="643"/>
                    </a:lnTo>
                    <a:lnTo>
                      <a:pt x="546" y="1255"/>
                    </a:lnTo>
                    <a:lnTo>
                      <a:pt x="1418" y="766"/>
                    </a:lnTo>
                    <a:lnTo>
                      <a:pt x="89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89" name="Google Shape;51989;p35"/>
              <p:cNvSpPr/>
              <p:nvPr/>
            </p:nvSpPr>
            <p:spPr>
              <a:xfrm>
                <a:off x="3951170" y="2229603"/>
                <a:ext cx="35370" cy="38518"/>
              </a:xfrm>
              <a:custGeom>
                <a:avLst/>
                <a:gdLst/>
                <a:ahLst/>
                <a:cxnLst/>
                <a:rect l="l" t="t" r="r" b="b"/>
                <a:pathLst>
                  <a:path w="865" h="942" extrusionOk="0">
                    <a:moveTo>
                      <a:pt x="864" y="0"/>
                    </a:moveTo>
                    <a:cubicBezTo>
                      <a:pt x="864" y="0"/>
                      <a:pt x="216" y="3"/>
                      <a:pt x="149" y="213"/>
                    </a:cubicBezTo>
                    <a:cubicBezTo>
                      <a:pt x="113" y="330"/>
                      <a:pt x="49" y="666"/>
                      <a:pt x="1" y="942"/>
                    </a:cubicBezTo>
                    <a:lnTo>
                      <a:pt x="516" y="779"/>
                    </a:lnTo>
                    <a:lnTo>
                      <a:pt x="86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0" name="Google Shape;51990;p35"/>
              <p:cNvSpPr/>
              <p:nvPr/>
            </p:nvSpPr>
            <p:spPr>
              <a:xfrm>
                <a:off x="3825638" y="2238149"/>
                <a:ext cx="97441" cy="59986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1467" extrusionOk="0">
                    <a:moveTo>
                      <a:pt x="1874" y="0"/>
                    </a:moveTo>
                    <a:lnTo>
                      <a:pt x="1" y="1098"/>
                    </a:lnTo>
                    <a:lnTo>
                      <a:pt x="741" y="1467"/>
                    </a:lnTo>
                    <a:lnTo>
                      <a:pt x="1057" y="1367"/>
                    </a:lnTo>
                    <a:lnTo>
                      <a:pt x="2175" y="951"/>
                    </a:lnTo>
                    <a:lnTo>
                      <a:pt x="2382" y="369"/>
                    </a:lnTo>
                    <a:lnTo>
                      <a:pt x="18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1" name="Google Shape;51991;p35"/>
              <p:cNvSpPr/>
              <p:nvPr/>
            </p:nvSpPr>
            <p:spPr>
              <a:xfrm>
                <a:off x="3843629" y="1634940"/>
                <a:ext cx="53689" cy="136164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3330" extrusionOk="0">
                    <a:moveTo>
                      <a:pt x="1" y="1"/>
                    </a:moveTo>
                    <a:lnTo>
                      <a:pt x="110" y="684"/>
                    </a:lnTo>
                    <a:lnTo>
                      <a:pt x="400" y="938"/>
                    </a:lnTo>
                    <a:lnTo>
                      <a:pt x="10" y="3197"/>
                    </a:lnTo>
                    <a:lnTo>
                      <a:pt x="432" y="3329"/>
                    </a:lnTo>
                    <a:lnTo>
                      <a:pt x="1313" y="2591"/>
                    </a:lnTo>
                    <a:lnTo>
                      <a:pt x="1091" y="276"/>
                    </a:lnTo>
                    <a:cubicBezTo>
                      <a:pt x="730" y="173"/>
                      <a:pt x="368" y="8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2" name="Google Shape;51992;p35"/>
              <p:cNvSpPr/>
              <p:nvPr/>
            </p:nvSpPr>
            <p:spPr>
              <a:xfrm>
                <a:off x="3471162" y="1522697"/>
                <a:ext cx="82066" cy="11854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899" extrusionOk="0">
                    <a:moveTo>
                      <a:pt x="715" y="0"/>
                    </a:moveTo>
                    <a:lnTo>
                      <a:pt x="408" y="513"/>
                    </a:lnTo>
                    <a:lnTo>
                      <a:pt x="1" y="777"/>
                    </a:lnTo>
                    <a:lnTo>
                      <a:pt x="290" y="2596"/>
                    </a:lnTo>
                    <a:cubicBezTo>
                      <a:pt x="719" y="2682"/>
                      <a:pt x="1146" y="2782"/>
                      <a:pt x="1568" y="2898"/>
                    </a:cubicBezTo>
                    <a:lnTo>
                      <a:pt x="2006" y="2063"/>
                    </a:lnTo>
                    <a:cubicBezTo>
                      <a:pt x="1572" y="1377"/>
                      <a:pt x="1141" y="690"/>
                      <a:pt x="7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3" name="Google Shape;51993;p35"/>
              <p:cNvSpPr/>
              <p:nvPr/>
            </p:nvSpPr>
            <p:spPr>
              <a:xfrm>
                <a:off x="3947204" y="1474283"/>
                <a:ext cx="10509" cy="26865"/>
              </a:xfrm>
              <a:custGeom>
                <a:avLst/>
                <a:gdLst/>
                <a:ahLst/>
                <a:cxnLst/>
                <a:rect l="l" t="t" r="r" b="b"/>
                <a:pathLst>
                  <a:path w="257" h="657" extrusionOk="0">
                    <a:moveTo>
                      <a:pt x="147" y="0"/>
                    </a:moveTo>
                    <a:lnTo>
                      <a:pt x="1" y="243"/>
                    </a:lnTo>
                    <a:cubicBezTo>
                      <a:pt x="85" y="382"/>
                      <a:pt x="171" y="519"/>
                      <a:pt x="256" y="657"/>
                    </a:cubicBez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4" name="Google Shape;51994;p35"/>
              <p:cNvSpPr/>
              <p:nvPr/>
            </p:nvSpPr>
            <p:spPr>
              <a:xfrm>
                <a:off x="3847228" y="1793715"/>
                <a:ext cx="91348" cy="109831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2686" extrusionOk="0">
                    <a:moveTo>
                      <a:pt x="986" y="1"/>
                    </a:moveTo>
                    <a:lnTo>
                      <a:pt x="0" y="2229"/>
                    </a:lnTo>
                    <a:lnTo>
                      <a:pt x="195" y="2686"/>
                    </a:lnTo>
                    <a:cubicBezTo>
                      <a:pt x="195" y="2686"/>
                      <a:pt x="2234" y="2483"/>
                      <a:pt x="1920" y="2046"/>
                    </a:cubicBezTo>
                    <a:cubicBezTo>
                      <a:pt x="1607" y="1608"/>
                      <a:pt x="986" y="1"/>
                      <a:pt x="9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5" name="Google Shape;51995;p35"/>
              <p:cNvSpPr/>
              <p:nvPr/>
            </p:nvSpPr>
            <p:spPr>
              <a:xfrm>
                <a:off x="3947817" y="1805982"/>
                <a:ext cx="61580" cy="50499"/>
              </a:xfrm>
              <a:custGeom>
                <a:avLst/>
                <a:gdLst/>
                <a:ahLst/>
                <a:cxnLst/>
                <a:rect l="l" t="t" r="r" b="b"/>
                <a:pathLst>
                  <a:path w="1506" h="1235" extrusionOk="0">
                    <a:moveTo>
                      <a:pt x="325" y="1"/>
                    </a:moveTo>
                    <a:lnTo>
                      <a:pt x="0" y="1060"/>
                    </a:lnTo>
                    <a:cubicBezTo>
                      <a:pt x="0" y="1060"/>
                      <a:pt x="466" y="1234"/>
                      <a:pt x="736" y="1234"/>
                    </a:cubicBezTo>
                    <a:cubicBezTo>
                      <a:pt x="791" y="1234"/>
                      <a:pt x="838" y="1227"/>
                      <a:pt x="871" y="1210"/>
                    </a:cubicBezTo>
                    <a:cubicBezTo>
                      <a:pt x="1039" y="1121"/>
                      <a:pt x="1406" y="366"/>
                      <a:pt x="1506" y="154"/>
                    </a:cubicBezTo>
                    <a:lnTo>
                      <a:pt x="1497" y="96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6" name="Google Shape;51996;p35"/>
              <p:cNvSpPr/>
              <p:nvPr/>
            </p:nvSpPr>
            <p:spPr>
              <a:xfrm>
                <a:off x="3653532" y="1385347"/>
                <a:ext cx="128435" cy="138167"/>
              </a:xfrm>
              <a:custGeom>
                <a:avLst/>
                <a:gdLst/>
                <a:ahLst/>
                <a:cxnLst/>
                <a:rect l="l" t="t" r="r" b="b"/>
                <a:pathLst>
                  <a:path w="3141" h="3379" extrusionOk="0">
                    <a:moveTo>
                      <a:pt x="3141" y="1"/>
                    </a:moveTo>
                    <a:lnTo>
                      <a:pt x="11" y="1938"/>
                    </a:lnTo>
                    <a:cubicBezTo>
                      <a:pt x="62" y="2250"/>
                      <a:pt x="1" y="3379"/>
                      <a:pt x="1" y="3379"/>
                    </a:cubicBezTo>
                    <a:lnTo>
                      <a:pt x="1315" y="3090"/>
                    </a:lnTo>
                    <a:lnTo>
                      <a:pt x="2211" y="1189"/>
                    </a:lnTo>
                    <a:lnTo>
                      <a:pt x="2900" y="998"/>
                    </a:lnTo>
                    <a:lnTo>
                      <a:pt x="31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7" name="Google Shape;51997;p35"/>
              <p:cNvSpPr/>
              <p:nvPr/>
            </p:nvSpPr>
            <p:spPr>
              <a:xfrm>
                <a:off x="3210080" y="1439158"/>
                <a:ext cx="37373" cy="44938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099" extrusionOk="0">
                    <a:moveTo>
                      <a:pt x="913" y="1"/>
                    </a:moveTo>
                    <a:lnTo>
                      <a:pt x="331" y="48"/>
                    </a:lnTo>
                    <a:lnTo>
                      <a:pt x="0" y="1098"/>
                    </a:lnTo>
                    <a:lnTo>
                      <a:pt x="0" y="1098"/>
                    </a:lnTo>
                    <a:lnTo>
                      <a:pt x="532" y="742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8" name="Google Shape;51998;p35"/>
              <p:cNvSpPr/>
              <p:nvPr/>
            </p:nvSpPr>
            <p:spPr>
              <a:xfrm>
                <a:off x="3152302" y="1471257"/>
                <a:ext cx="14966" cy="13167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22" extrusionOk="0">
                    <a:moveTo>
                      <a:pt x="0" y="0"/>
                    </a:moveTo>
                    <a:lnTo>
                      <a:pt x="233" y="322"/>
                    </a:lnTo>
                    <a:cubicBezTo>
                      <a:pt x="309" y="179"/>
                      <a:pt x="365" y="39"/>
                      <a:pt x="293" y="39"/>
                    </a:cubicBezTo>
                    <a:cubicBezTo>
                      <a:pt x="290" y="39"/>
                      <a:pt x="286" y="40"/>
                      <a:pt x="282" y="40"/>
                    </a:cubicBezTo>
                    <a:cubicBezTo>
                      <a:pt x="279" y="41"/>
                      <a:pt x="275" y="41"/>
                      <a:pt x="270" y="41"/>
                    </a:cubicBezTo>
                    <a:cubicBezTo>
                      <a:pt x="232" y="41"/>
                      <a:pt x="136" y="2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99" name="Google Shape;51999;p35"/>
              <p:cNvSpPr/>
              <p:nvPr/>
            </p:nvSpPr>
            <p:spPr>
              <a:xfrm>
                <a:off x="3993450" y="1884205"/>
                <a:ext cx="43057" cy="90939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2224" extrusionOk="0">
                    <a:moveTo>
                      <a:pt x="683" y="1"/>
                    </a:moveTo>
                    <a:lnTo>
                      <a:pt x="0" y="408"/>
                    </a:lnTo>
                    <a:lnTo>
                      <a:pt x="1053" y="2223"/>
                    </a:lnTo>
                    <a:lnTo>
                      <a:pt x="68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0" name="Google Shape;52000;p35"/>
              <p:cNvSpPr/>
              <p:nvPr/>
            </p:nvSpPr>
            <p:spPr>
              <a:xfrm>
                <a:off x="3840890" y="1917081"/>
                <a:ext cx="237694" cy="313258"/>
              </a:xfrm>
              <a:custGeom>
                <a:avLst/>
                <a:gdLst/>
                <a:ahLst/>
                <a:cxnLst/>
                <a:rect l="l" t="t" r="r" b="b"/>
                <a:pathLst>
                  <a:path w="5813" h="7661" extrusionOk="0">
                    <a:moveTo>
                      <a:pt x="2448" y="0"/>
                    </a:moveTo>
                    <a:lnTo>
                      <a:pt x="1" y="1544"/>
                    </a:lnTo>
                    <a:lnTo>
                      <a:pt x="577" y="3953"/>
                    </a:lnTo>
                    <a:lnTo>
                      <a:pt x="778" y="6422"/>
                    </a:lnTo>
                    <a:lnTo>
                      <a:pt x="3088" y="6438"/>
                    </a:lnTo>
                    <a:lnTo>
                      <a:pt x="5634" y="7661"/>
                    </a:lnTo>
                    <a:lnTo>
                      <a:pt x="5812" y="7604"/>
                    </a:lnTo>
                    <a:lnTo>
                      <a:pt x="5359" y="4879"/>
                    </a:lnTo>
                    <a:lnTo>
                      <a:pt x="4231" y="3948"/>
                    </a:lnTo>
                    <a:lnTo>
                      <a:pt x="24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1" name="Google Shape;52001;p35"/>
              <p:cNvSpPr/>
              <p:nvPr/>
            </p:nvSpPr>
            <p:spPr>
              <a:xfrm>
                <a:off x="3638157" y="868579"/>
                <a:ext cx="260551" cy="27772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6792" extrusionOk="0">
                    <a:moveTo>
                      <a:pt x="5242" y="1"/>
                    </a:moveTo>
                    <a:lnTo>
                      <a:pt x="1" y="622"/>
                    </a:lnTo>
                    <a:lnTo>
                      <a:pt x="2329" y="4252"/>
                    </a:lnTo>
                    <a:lnTo>
                      <a:pt x="6372" y="6791"/>
                    </a:lnTo>
                    <a:lnTo>
                      <a:pt x="52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2" name="Google Shape;52002;p35"/>
              <p:cNvSpPr/>
              <p:nvPr/>
            </p:nvSpPr>
            <p:spPr>
              <a:xfrm>
                <a:off x="3533479" y="598378"/>
                <a:ext cx="168058" cy="251801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6158" extrusionOk="0">
                    <a:moveTo>
                      <a:pt x="995" y="0"/>
                    </a:moveTo>
                    <a:lnTo>
                      <a:pt x="1" y="340"/>
                    </a:lnTo>
                    <a:lnTo>
                      <a:pt x="927" y="6158"/>
                    </a:lnTo>
                    <a:lnTo>
                      <a:pt x="4110" y="1597"/>
                    </a:lnTo>
                    <a:lnTo>
                      <a:pt x="9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3" name="Google Shape;52003;p35"/>
              <p:cNvSpPr/>
              <p:nvPr/>
            </p:nvSpPr>
            <p:spPr>
              <a:xfrm>
                <a:off x="3765080" y="609582"/>
                <a:ext cx="72784" cy="20866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5103" extrusionOk="0">
                    <a:moveTo>
                      <a:pt x="1085" y="0"/>
                    </a:moveTo>
                    <a:cubicBezTo>
                      <a:pt x="940" y="84"/>
                      <a:pt x="862" y="265"/>
                      <a:pt x="916" y="604"/>
                    </a:cubicBezTo>
                    <a:cubicBezTo>
                      <a:pt x="1127" y="1930"/>
                      <a:pt x="1" y="5102"/>
                      <a:pt x="1" y="5102"/>
                    </a:cubicBezTo>
                    <a:lnTo>
                      <a:pt x="1780" y="4177"/>
                    </a:lnTo>
                    <a:lnTo>
                      <a:pt x="10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4" name="Google Shape;52004;p35"/>
              <p:cNvSpPr/>
              <p:nvPr/>
            </p:nvSpPr>
            <p:spPr>
              <a:xfrm>
                <a:off x="3726929" y="1282918"/>
                <a:ext cx="214141" cy="118131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2889" extrusionOk="0">
                    <a:moveTo>
                      <a:pt x="3016" y="0"/>
                    </a:moveTo>
                    <a:lnTo>
                      <a:pt x="1201" y="561"/>
                    </a:lnTo>
                    <a:lnTo>
                      <a:pt x="0" y="1568"/>
                    </a:lnTo>
                    <a:lnTo>
                      <a:pt x="5236" y="2888"/>
                    </a:lnTo>
                    <a:lnTo>
                      <a:pt x="5236" y="2888"/>
                    </a:lnTo>
                    <a:lnTo>
                      <a:pt x="4805" y="296"/>
                    </a:lnTo>
                    <a:lnTo>
                      <a:pt x="3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5" name="Google Shape;52005;p35"/>
              <p:cNvSpPr/>
              <p:nvPr/>
            </p:nvSpPr>
            <p:spPr>
              <a:xfrm>
                <a:off x="3676512" y="737690"/>
                <a:ext cx="59699" cy="95437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2334" extrusionOk="0">
                    <a:moveTo>
                      <a:pt x="1206" y="0"/>
                    </a:moveTo>
                    <a:cubicBezTo>
                      <a:pt x="1206" y="0"/>
                      <a:pt x="20" y="389"/>
                      <a:pt x="10" y="640"/>
                    </a:cubicBezTo>
                    <a:cubicBezTo>
                      <a:pt x="1" y="890"/>
                      <a:pt x="160" y="2214"/>
                      <a:pt x="160" y="2214"/>
                    </a:cubicBezTo>
                    <a:cubicBezTo>
                      <a:pt x="160" y="2214"/>
                      <a:pt x="676" y="2334"/>
                      <a:pt x="1044" y="2334"/>
                    </a:cubicBezTo>
                    <a:cubicBezTo>
                      <a:pt x="1283" y="2334"/>
                      <a:pt x="1460" y="2283"/>
                      <a:pt x="1394" y="2117"/>
                    </a:cubicBezTo>
                    <a:cubicBezTo>
                      <a:pt x="1227" y="1694"/>
                      <a:pt x="1206" y="0"/>
                      <a:pt x="12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6" name="Google Shape;52006;p35"/>
              <p:cNvSpPr/>
              <p:nvPr/>
            </p:nvSpPr>
            <p:spPr>
              <a:xfrm>
                <a:off x="3826210" y="803646"/>
                <a:ext cx="21672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530" h="943" extrusionOk="0">
                    <a:moveTo>
                      <a:pt x="379" y="1"/>
                    </a:moveTo>
                    <a:cubicBezTo>
                      <a:pt x="304" y="33"/>
                      <a:pt x="258" y="52"/>
                      <a:pt x="258" y="52"/>
                    </a:cubicBezTo>
                    <a:lnTo>
                      <a:pt x="0" y="943"/>
                    </a:lnTo>
                    <a:cubicBezTo>
                      <a:pt x="0" y="943"/>
                      <a:pt x="238" y="935"/>
                      <a:pt x="530" y="907"/>
                    </a:cubicBezTo>
                    <a:lnTo>
                      <a:pt x="3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7" name="Google Shape;52007;p35"/>
              <p:cNvSpPr/>
              <p:nvPr/>
            </p:nvSpPr>
            <p:spPr>
              <a:xfrm>
                <a:off x="3726112" y="649163"/>
                <a:ext cx="60190" cy="95764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342" extrusionOk="0">
                    <a:moveTo>
                      <a:pt x="1347" y="1"/>
                    </a:moveTo>
                    <a:lnTo>
                      <a:pt x="704" y="353"/>
                    </a:lnTo>
                    <a:lnTo>
                      <a:pt x="1" y="1264"/>
                    </a:lnTo>
                    <a:cubicBezTo>
                      <a:pt x="1" y="1264"/>
                      <a:pt x="794" y="2342"/>
                      <a:pt x="943" y="2342"/>
                    </a:cubicBezTo>
                    <a:cubicBezTo>
                      <a:pt x="957" y="2342"/>
                      <a:pt x="965" y="2332"/>
                      <a:pt x="966" y="2309"/>
                    </a:cubicBezTo>
                    <a:cubicBezTo>
                      <a:pt x="975" y="2058"/>
                      <a:pt x="1471" y="781"/>
                      <a:pt x="1471" y="781"/>
                    </a:cubicBez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8" name="Google Shape;52008;p35"/>
              <p:cNvSpPr/>
              <p:nvPr/>
            </p:nvSpPr>
            <p:spPr>
              <a:xfrm>
                <a:off x="3606181" y="801192"/>
                <a:ext cx="74256" cy="87913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2150" extrusionOk="0">
                    <a:moveTo>
                      <a:pt x="1084" y="1"/>
                    </a:moveTo>
                    <a:cubicBezTo>
                      <a:pt x="1079" y="1"/>
                      <a:pt x="1079" y="13"/>
                      <a:pt x="1083" y="38"/>
                    </a:cubicBezTo>
                    <a:cubicBezTo>
                      <a:pt x="1129" y="331"/>
                      <a:pt x="1" y="1710"/>
                      <a:pt x="1" y="1710"/>
                    </a:cubicBezTo>
                    <a:lnTo>
                      <a:pt x="371" y="2150"/>
                    </a:lnTo>
                    <a:cubicBezTo>
                      <a:pt x="371" y="2150"/>
                      <a:pt x="1815" y="1820"/>
                      <a:pt x="1721" y="1536"/>
                    </a:cubicBezTo>
                    <a:cubicBezTo>
                      <a:pt x="1634" y="1276"/>
                      <a:pt x="1136" y="1"/>
                      <a:pt x="1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09" name="Google Shape;52009;p35"/>
              <p:cNvSpPr/>
              <p:nvPr/>
            </p:nvSpPr>
            <p:spPr>
              <a:xfrm>
                <a:off x="3695485" y="843309"/>
                <a:ext cx="59454" cy="21672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530" extrusionOk="0">
                    <a:moveTo>
                      <a:pt x="1453" y="1"/>
                    </a:moveTo>
                    <a:lnTo>
                      <a:pt x="318" y="81"/>
                    </a:lnTo>
                    <a:lnTo>
                      <a:pt x="0" y="282"/>
                    </a:lnTo>
                    <a:lnTo>
                      <a:pt x="639" y="529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0" name="Google Shape;52010;p35"/>
              <p:cNvSpPr/>
              <p:nvPr/>
            </p:nvSpPr>
            <p:spPr>
              <a:xfrm>
                <a:off x="3672832" y="544444"/>
                <a:ext cx="58718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512" extrusionOk="0">
                    <a:moveTo>
                      <a:pt x="1432" y="1"/>
                    </a:moveTo>
                    <a:lnTo>
                      <a:pt x="1" y="491"/>
                    </a:lnTo>
                    <a:lnTo>
                      <a:pt x="3" y="511"/>
                    </a:lnTo>
                    <a:lnTo>
                      <a:pt x="1435" y="77"/>
                    </a:lnTo>
                    <a:lnTo>
                      <a:pt x="14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1" name="Google Shape;52011;p35"/>
              <p:cNvSpPr/>
              <p:nvPr/>
            </p:nvSpPr>
            <p:spPr>
              <a:xfrm>
                <a:off x="3697121" y="1123937"/>
                <a:ext cx="98218" cy="70985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736" extrusionOk="0">
                    <a:moveTo>
                      <a:pt x="1918" y="0"/>
                    </a:moveTo>
                    <a:cubicBezTo>
                      <a:pt x="1915" y="0"/>
                      <a:pt x="1911" y="1"/>
                      <a:pt x="1907" y="1"/>
                    </a:cubicBezTo>
                    <a:cubicBezTo>
                      <a:pt x="1664" y="39"/>
                      <a:pt x="0" y="255"/>
                      <a:pt x="0" y="255"/>
                    </a:cubicBezTo>
                    <a:lnTo>
                      <a:pt x="735" y="1736"/>
                    </a:lnTo>
                    <a:lnTo>
                      <a:pt x="2402" y="1220"/>
                    </a:lnTo>
                    <a:cubicBezTo>
                      <a:pt x="2402" y="1220"/>
                      <a:pt x="2159" y="0"/>
                      <a:pt x="1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2" name="Google Shape;52012;p35"/>
              <p:cNvSpPr/>
              <p:nvPr/>
            </p:nvSpPr>
            <p:spPr>
              <a:xfrm>
                <a:off x="3754653" y="1200565"/>
                <a:ext cx="83170" cy="60354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476" extrusionOk="0">
                    <a:moveTo>
                      <a:pt x="524" y="0"/>
                    </a:moveTo>
                    <a:cubicBezTo>
                      <a:pt x="226" y="0"/>
                      <a:pt x="0" y="5"/>
                      <a:pt x="0" y="5"/>
                    </a:cubicBezTo>
                    <a:lnTo>
                      <a:pt x="485" y="1475"/>
                    </a:lnTo>
                    <a:lnTo>
                      <a:pt x="1702" y="1282"/>
                    </a:lnTo>
                    <a:cubicBezTo>
                      <a:pt x="1702" y="1282"/>
                      <a:pt x="2033" y="230"/>
                      <a:pt x="1913" y="100"/>
                    </a:cubicBezTo>
                    <a:cubicBezTo>
                      <a:pt x="1835" y="15"/>
                      <a:pt x="1063" y="0"/>
                      <a:pt x="5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3" name="Google Shape;52013;p35"/>
              <p:cNvSpPr/>
              <p:nvPr/>
            </p:nvSpPr>
            <p:spPr>
              <a:xfrm>
                <a:off x="3856183" y="1407836"/>
                <a:ext cx="73275" cy="57123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97" extrusionOk="0">
                    <a:moveTo>
                      <a:pt x="1470" y="0"/>
                    </a:moveTo>
                    <a:lnTo>
                      <a:pt x="1" y="183"/>
                    </a:lnTo>
                    <a:lnTo>
                      <a:pt x="139" y="1360"/>
                    </a:lnTo>
                    <a:lnTo>
                      <a:pt x="1792" y="1396"/>
                    </a:lnTo>
                    <a:lnTo>
                      <a:pt x="147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4" name="Google Shape;52014;p35"/>
              <p:cNvSpPr/>
              <p:nvPr/>
            </p:nvSpPr>
            <p:spPr>
              <a:xfrm>
                <a:off x="3814230" y="1138453"/>
                <a:ext cx="67755" cy="73193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790" extrusionOk="0">
                    <a:moveTo>
                      <a:pt x="0" y="1"/>
                    </a:moveTo>
                    <a:lnTo>
                      <a:pt x="53" y="899"/>
                    </a:lnTo>
                    <a:lnTo>
                      <a:pt x="1010" y="1790"/>
                    </a:lnTo>
                    <a:lnTo>
                      <a:pt x="1657" y="10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5" name="Google Shape;52015;p35"/>
              <p:cNvSpPr/>
              <p:nvPr/>
            </p:nvSpPr>
            <p:spPr>
              <a:xfrm>
                <a:off x="3836187" y="1230824"/>
                <a:ext cx="33980" cy="4089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1000" extrusionOk="0">
                    <a:moveTo>
                      <a:pt x="367" y="1"/>
                    </a:moveTo>
                    <a:lnTo>
                      <a:pt x="0" y="830"/>
                    </a:lnTo>
                    <a:lnTo>
                      <a:pt x="72" y="999"/>
                    </a:lnTo>
                    <a:cubicBezTo>
                      <a:pt x="72" y="999"/>
                      <a:pt x="831" y="924"/>
                      <a:pt x="715" y="761"/>
                    </a:cubicBezTo>
                    <a:cubicBezTo>
                      <a:pt x="598" y="598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016" name="Google Shape;52016;p35"/>
            <p:cNvGrpSpPr/>
            <p:nvPr/>
          </p:nvGrpSpPr>
          <p:grpSpPr>
            <a:xfrm rot="10800000">
              <a:off x="4212028" y="4010815"/>
              <a:ext cx="1943935" cy="2143274"/>
              <a:chOff x="4251589" y="418503"/>
              <a:chExt cx="1494529" cy="1647785"/>
            </a:xfrm>
          </p:grpSpPr>
          <p:sp>
            <p:nvSpPr>
              <p:cNvPr id="52017" name="Google Shape;52017;p35"/>
              <p:cNvSpPr/>
              <p:nvPr/>
            </p:nvSpPr>
            <p:spPr>
              <a:xfrm>
                <a:off x="4251589" y="418503"/>
                <a:ext cx="1494529" cy="1647785"/>
              </a:xfrm>
              <a:custGeom>
                <a:avLst/>
                <a:gdLst/>
                <a:ahLst/>
                <a:cxnLst/>
                <a:rect l="l" t="t" r="r" b="b"/>
                <a:pathLst>
                  <a:path w="36550" h="40298" extrusionOk="0">
                    <a:moveTo>
                      <a:pt x="19308" y="2120"/>
                    </a:moveTo>
                    <a:lnTo>
                      <a:pt x="20524" y="2140"/>
                    </a:lnTo>
                    <a:lnTo>
                      <a:pt x="20148" y="2976"/>
                    </a:lnTo>
                    <a:lnTo>
                      <a:pt x="19043" y="2779"/>
                    </a:lnTo>
                    <a:lnTo>
                      <a:pt x="19308" y="2120"/>
                    </a:lnTo>
                    <a:close/>
                    <a:moveTo>
                      <a:pt x="22031" y="3316"/>
                    </a:moveTo>
                    <a:cubicBezTo>
                      <a:pt x="22202" y="3316"/>
                      <a:pt x="22472" y="3451"/>
                      <a:pt x="22472" y="3451"/>
                    </a:cubicBezTo>
                    <a:lnTo>
                      <a:pt x="21682" y="4091"/>
                    </a:lnTo>
                    <a:lnTo>
                      <a:pt x="21390" y="4035"/>
                    </a:lnTo>
                    <a:cubicBezTo>
                      <a:pt x="21390" y="4035"/>
                      <a:pt x="21805" y="3469"/>
                      <a:pt x="21922" y="3351"/>
                    </a:cubicBezTo>
                    <a:cubicBezTo>
                      <a:pt x="21946" y="3326"/>
                      <a:pt x="21985" y="3316"/>
                      <a:pt x="22031" y="3316"/>
                    </a:cubicBezTo>
                    <a:close/>
                    <a:moveTo>
                      <a:pt x="24814" y="3518"/>
                    </a:moveTo>
                    <a:lnTo>
                      <a:pt x="24840" y="4951"/>
                    </a:lnTo>
                    <a:lnTo>
                      <a:pt x="24606" y="6038"/>
                    </a:lnTo>
                    <a:lnTo>
                      <a:pt x="23768" y="6115"/>
                    </a:lnTo>
                    <a:lnTo>
                      <a:pt x="23757" y="3732"/>
                    </a:lnTo>
                    <a:cubicBezTo>
                      <a:pt x="24110" y="3670"/>
                      <a:pt x="24463" y="3592"/>
                      <a:pt x="24814" y="3518"/>
                    </a:cubicBezTo>
                    <a:close/>
                    <a:moveTo>
                      <a:pt x="20117" y="5049"/>
                    </a:moveTo>
                    <a:lnTo>
                      <a:pt x="19936" y="5612"/>
                    </a:lnTo>
                    <a:cubicBezTo>
                      <a:pt x="19936" y="5612"/>
                      <a:pt x="19171" y="6298"/>
                      <a:pt x="19078" y="6463"/>
                    </a:cubicBezTo>
                    <a:cubicBezTo>
                      <a:pt x="19072" y="6474"/>
                      <a:pt x="19066" y="6479"/>
                      <a:pt x="19059" y="6479"/>
                    </a:cubicBezTo>
                    <a:cubicBezTo>
                      <a:pt x="18962" y="6479"/>
                      <a:pt x="18788" y="5437"/>
                      <a:pt x="18788" y="5437"/>
                    </a:cubicBezTo>
                    <a:lnTo>
                      <a:pt x="19568" y="5067"/>
                    </a:lnTo>
                    <a:lnTo>
                      <a:pt x="20117" y="5049"/>
                    </a:lnTo>
                    <a:close/>
                    <a:moveTo>
                      <a:pt x="26327" y="5384"/>
                    </a:moveTo>
                    <a:lnTo>
                      <a:pt x="26627" y="6141"/>
                    </a:lnTo>
                    <a:lnTo>
                      <a:pt x="26480" y="6598"/>
                    </a:lnTo>
                    <a:lnTo>
                      <a:pt x="25692" y="6267"/>
                    </a:lnTo>
                    <a:lnTo>
                      <a:pt x="25814" y="5530"/>
                    </a:lnTo>
                    <a:lnTo>
                      <a:pt x="26327" y="5384"/>
                    </a:lnTo>
                    <a:close/>
                    <a:moveTo>
                      <a:pt x="22885" y="5115"/>
                    </a:moveTo>
                    <a:cubicBezTo>
                      <a:pt x="22937" y="5721"/>
                      <a:pt x="22991" y="6326"/>
                      <a:pt x="23049" y="6931"/>
                    </a:cubicBezTo>
                    <a:lnTo>
                      <a:pt x="22473" y="7342"/>
                    </a:lnTo>
                    <a:cubicBezTo>
                      <a:pt x="22230" y="7121"/>
                      <a:pt x="21978" y="6909"/>
                      <a:pt x="21721" y="6706"/>
                    </a:cubicBezTo>
                    <a:lnTo>
                      <a:pt x="22144" y="5391"/>
                    </a:lnTo>
                    <a:lnTo>
                      <a:pt x="22506" y="5353"/>
                    </a:lnTo>
                    <a:lnTo>
                      <a:pt x="22885" y="5115"/>
                    </a:lnTo>
                    <a:close/>
                    <a:moveTo>
                      <a:pt x="17809" y="5979"/>
                    </a:moveTo>
                    <a:cubicBezTo>
                      <a:pt x="18105" y="5979"/>
                      <a:pt x="18477" y="6037"/>
                      <a:pt x="18477" y="6037"/>
                    </a:cubicBezTo>
                    <a:cubicBezTo>
                      <a:pt x="18477" y="6037"/>
                      <a:pt x="17916" y="7176"/>
                      <a:pt x="17885" y="7515"/>
                    </a:cubicBezTo>
                    <a:cubicBezTo>
                      <a:pt x="17879" y="7582"/>
                      <a:pt x="17842" y="7609"/>
                      <a:pt x="17786" y="7609"/>
                    </a:cubicBezTo>
                    <a:cubicBezTo>
                      <a:pt x="17560" y="7609"/>
                      <a:pt x="17027" y="7162"/>
                      <a:pt x="17027" y="7162"/>
                    </a:cubicBezTo>
                    <a:cubicBezTo>
                      <a:pt x="17027" y="7162"/>
                      <a:pt x="17369" y="6223"/>
                      <a:pt x="17460" y="6058"/>
                    </a:cubicBezTo>
                    <a:cubicBezTo>
                      <a:pt x="17494" y="5998"/>
                      <a:pt x="17639" y="5979"/>
                      <a:pt x="17809" y="5979"/>
                    </a:cubicBezTo>
                    <a:close/>
                    <a:moveTo>
                      <a:pt x="12228" y="4704"/>
                    </a:moveTo>
                    <a:lnTo>
                      <a:pt x="12563" y="6293"/>
                    </a:lnTo>
                    <a:lnTo>
                      <a:pt x="9583" y="7661"/>
                    </a:lnTo>
                    <a:lnTo>
                      <a:pt x="8871" y="6584"/>
                    </a:lnTo>
                    <a:lnTo>
                      <a:pt x="10386" y="5168"/>
                    </a:lnTo>
                    <a:lnTo>
                      <a:pt x="12228" y="4704"/>
                    </a:lnTo>
                    <a:close/>
                    <a:moveTo>
                      <a:pt x="20923" y="4635"/>
                    </a:moveTo>
                    <a:cubicBezTo>
                      <a:pt x="21286" y="4635"/>
                      <a:pt x="21740" y="5352"/>
                      <a:pt x="21740" y="5352"/>
                    </a:cubicBezTo>
                    <a:lnTo>
                      <a:pt x="20999" y="7654"/>
                    </a:lnTo>
                    <a:lnTo>
                      <a:pt x="18451" y="7678"/>
                    </a:lnTo>
                    <a:cubicBezTo>
                      <a:pt x="18451" y="7678"/>
                      <a:pt x="20281" y="5941"/>
                      <a:pt x="20590" y="4982"/>
                    </a:cubicBezTo>
                    <a:cubicBezTo>
                      <a:pt x="20672" y="4728"/>
                      <a:pt x="20791" y="4635"/>
                      <a:pt x="20923" y="4635"/>
                    </a:cubicBezTo>
                    <a:close/>
                    <a:moveTo>
                      <a:pt x="16718" y="6450"/>
                    </a:moveTo>
                    <a:lnTo>
                      <a:pt x="16718" y="6450"/>
                    </a:lnTo>
                    <a:cubicBezTo>
                      <a:pt x="16755" y="6450"/>
                      <a:pt x="16653" y="7487"/>
                      <a:pt x="16623" y="7692"/>
                    </a:cubicBezTo>
                    <a:cubicBezTo>
                      <a:pt x="16614" y="7757"/>
                      <a:pt x="16515" y="7780"/>
                      <a:pt x="16380" y="7780"/>
                    </a:cubicBezTo>
                    <a:cubicBezTo>
                      <a:pt x="16053" y="7780"/>
                      <a:pt x="15512" y="7644"/>
                      <a:pt x="15512" y="7644"/>
                    </a:cubicBezTo>
                    <a:lnTo>
                      <a:pt x="15414" y="7225"/>
                    </a:lnTo>
                    <a:cubicBezTo>
                      <a:pt x="15414" y="7225"/>
                      <a:pt x="16637" y="6686"/>
                      <a:pt x="16705" y="6475"/>
                    </a:cubicBezTo>
                    <a:cubicBezTo>
                      <a:pt x="16710" y="6458"/>
                      <a:pt x="16715" y="6450"/>
                      <a:pt x="16718" y="6450"/>
                    </a:cubicBezTo>
                    <a:close/>
                    <a:moveTo>
                      <a:pt x="17289" y="7674"/>
                    </a:moveTo>
                    <a:lnTo>
                      <a:pt x="18077" y="8005"/>
                    </a:lnTo>
                    <a:lnTo>
                      <a:pt x="17352" y="8082"/>
                    </a:lnTo>
                    <a:lnTo>
                      <a:pt x="17009" y="7700"/>
                    </a:lnTo>
                    <a:lnTo>
                      <a:pt x="17289" y="7674"/>
                    </a:lnTo>
                    <a:close/>
                    <a:moveTo>
                      <a:pt x="20998" y="8036"/>
                    </a:moveTo>
                    <a:cubicBezTo>
                      <a:pt x="21052" y="8036"/>
                      <a:pt x="20533" y="8695"/>
                      <a:pt x="20437" y="8882"/>
                    </a:cubicBezTo>
                    <a:cubicBezTo>
                      <a:pt x="20419" y="8915"/>
                      <a:pt x="20375" y="8929"/>
                      <a:pt x="20314" y="8929"/>
                    </a:cubicBezTo>
                    <a:cubicBezTo>
                      <a:pt x="20004" y="8929"/>
                      <a:pt x="19251" y="8578"/>
                      <a:pt x="19251" y="8578"/>
                    </a:cubicBezTo>
                    <a:lnTo>
                      <a:pt x="19726" y="8071"/>
                    </a:lnTo>
                    <a:cubicBezTo>
                      <a:pt x="19726" y="8071"/>
                      <a:pt x="20130" y="8101"/>
                      <a:pt x="20482" y="8101"/>
                    </a:cubicBezTo>
                    <a:cubicBezTo>
                      <a:pt x="20711" y="8101"/>
                      <a:pt x="20918" y="8088"/>
                      <a:pt x="20978" y="8046"/>
                    </a:cubicBezTo>
                    <a:cubicBezTo>
                      <a:pt x="20988" y="8039"/>
                      <a:pt x="20994" y="8036"/>
                      <a:pt x="20998" y="8036"/>
                    </a:cubicBezTo>
                    <a:close/>
                    <a:moveTo>
                      <a:pt x="7261" y="7824"/>
                    </a:moveTo>
                    <a:lnTo>
                      <a:pt x="8179" y="8236"/>
                    </a:lnTo>
                    <a:lnTo>
                      <a:pt x="6428" y="8957"/>
                    </a:lnTo>
                    <a:lnTo>
                      <a:pt x="5584" y="9036"/>
                    </a:lnTo>
                    <a:lnTo>
                      <a:pt x="7261" y="7824"/>
                    </a:lnTo>
                    <a:close/>
                    <a:moveTo>
                      <a:pt x="21634" y="6974"/>
                    </a:moveTo>
                    <a:cubicBezTo>
                      <a:pt x="21851" y="7153"/>
                      <a:pt x="22063" y="7338"/>
                      <a:pt x="22270" y="7529"/>
                    </a:cubicBezTo>
                    <a:lnTo>
                      <a:pt x="21632" y="9151"/>
                    </a:lnTo>
                    <a:lnTo>
                      <a:pt x="20791" y="9347"/>
                    </a:lnTo>
                    <a:lnTo>
                      <a:pt x="20555" y="9115"/>
                    </a:lnTo>
                    <a:lnTo>
                      <a:pt x="21583" y="7736"/>
                    </a:lnTo>
                    <a:lnTo>
                      <a:pt x="21474" y="7468"/>
                    </a:lnTo>
                    <a:lnTo>
                      <a:pt x="21634" y="6974"/>
                    </a:lnTo>
                    <a:close/>
                    <a:moveTo>
                      <a:pt x="21248" y="9378"/>
                    </a:moveTo>
                    <a:lnTo>
                      <a:pt x="22036" y="9826"/>
                    </a:lnTo>
                    <a:lnTo>
                      <a:pt x="22555" y="10265"/>
                    </a:lnTo>
                    <a:lnTo>
                      <a:pt x="21828" y="11196"/>
                    </a:lnTo>
                    <a:lnTo>
                      <a:pt x="21046" y="11333"/>
                    </a:lnTo>
                    <a:lnTo>
                      <a:pt x="20830" y="9708"/>
                    </a:lnTo>
                    <a:lnTo>
                      <a:pt x="21248" y="9378"/>
                    </a:lnTo>
                    <a:close/>
                    <a:moveTo>
                      <a:pt x="27491" y="9857"/>
                    </a:moveTo>
                    <a:lnTo>
                      <a:pt x="29914" y="10869"/>
                    </a:lnTo>
                    <a:lnTo>
                      <a:pt x="27635" y="11877"/>
                    </a:lnTo>
                    <a:lnTo>
                      <a:pt x="27491" y="9857"/>
                    </a:lnTo>
                    <a:close/>
                    <a:moveTo>
                      <a:pt x="21958" y="11527"/>
                    </a:moveTo>
                    <a:cubicBezTo>
                      <a:pt x="22010" y="11527"/>
                      <a:pt x="22056" y="11545"/>
                      <a:pt x="22089" y="11591"/>
                    </a:cubicBezTo>
                    <a:cubicBezTo>
                      <a:pt x="22196" y="11742"/>
                      <a:pt x="22588" y="12452"/>
                      <a:pt x="22588" y="12452"/>
                    </a:cubicBezTo>
                    <a:cubicBezTo>
                      <a:pt x="22588" y="12452"/>
                      <a:pt x="23013" y="12822"/>
                      <a:pt x="22909" y="12904"/>
                    </a:cubicBezTo>
                    <a:cubicBezTo>
                      <a:pt x="22805" y="12988"/>
                      <a:pt x="22012" y="13276"/>
                      <a:pt x="22012" y="13276"/>
                    </a:cubicBezTo>
                    <a:cubicBezTo>
                      <a:pt x="22021" y="13007"/>
                      <a:pt x="21124" y="12174"/>
                      <a:pt x="21193" y="12080"/>
                    </a:cubicBezTo>
                    <a:cubicBezTo>
                      <a:pt x="21262" y="11985"/>
                      <a:pt x="21459" y="11738"/>
                      <a:pt x="21598" y="11667"/>
                    </a:cubicBezTo>
                    <a:cubicBezTo>
                      <a:pt x="21695" y="11617"/>
                      <a:pt x="21842" y="11527"/>
                      <a:pt x="21958" y="11527"/>
                    </a:cubicBezTo>
                    <a:close/>
                    <a:moveTo>
                      <a:pt x="12903" y="8519"/>
                    </a:moveTo>
                    <a:lnTo>
                      <a:pt x="13621" y="10232"/>
                    </a:lnTo>
                    <a:lnTo>
                      <a:pt x="14592" y="11815"/>
                    </a:lnTo>
                    <a:lnTo>
                      <a:pt x="13207" y="13484"/>
                    </a:lnTo>
                    <a:lnTo>
                      <a:pt x="11018" y="11086"/>
                    </a:lnTo>
                    <a:lnTo>
                      <a:pt x="8012" y="9905"/>
                    </a:lnTo>
                    <a:lnTo>
                      <a:pt x="9020" y="8749"/>
                    </a:lnTo>
                    <a:lnTo>
                      <a:pt x="11252" y="9045"/>
                    </a:lnTo>
                    <a:lnTo>
                      <a:pt x="12903" y="8519"/>
                    </a:lnTo>
                    <a:close/>
                    <a:moveTo>
                      <a:pt x="24971" y="7005"/>
                    </a:moveTo>
                    <a:cubicBezTo>
                      <a:pt x="25420" y="7005"/>
                      <a:pt x="26322" y="7888"/>
                      <a:pt x="27183" y="8166"/>
                    </a:cubicBezTo>
                    <a:cubicBezTo>
                      <a:pt x="28334" y="8536"/>
                      <a:pt x="26194" y="11233"/>
                      <a:pt x="26194" y="11233"/>
                    </a:cubicBezTo>
                    <a:lnTo>
                      <a:pt x="23925" y="13676"/>
                    </a:lnTo>
                    <a:lnTo>
                      <a:pt x="22502" y="11524"/>
                    </a:lnTo>
                    <a:lnTo>
                      <a:pt x="24338" y="10424"/>
                    </a:lnTo>
                    <a:cubicBezTo>
                      <a:pt x="24338" y="10424"/>
                      <a:pt x="24573" y="8382"/>
                      <a:pt x="24691" y="7362"/>
                    </a:cubicBezTo>
                    <a:cubicBezTo>
                      <a:pt x="24720" y="7105"/>
                      <a:pt x="24820" y="7005"/>
                      <a:pt x="24971" y="7005"/>
                    </a:cubicBezTo>
                    <a:close/>
                    <a:moveTo>
                      <a:pt x="14716" y="12284"/>
                    </a:moveTo>
                    <a:cubicBezTo>
                      <a:pt x="14716" y="12284"/>
                      <a:pt x="15901" y="12705"/>
                      <a:pt x="16077" y="12762"/>
                    </a:cubicBezTo>
                    <a:cubicBezTo>
                      <a:pt x="16252" y="12819"/>
                      <a:pt x="15993" y="13745"/>
                      <a:pt x="15993" y="13745"/>
                    </a:cubicBezTo>
                    <a:lnTo>
                      <a:pt x="14705" y="13524"/>
                    </a:lnTo>
                    <a:lnTo>
                      <a:pt x="14716" y="12284"/>
                    </a:lnTo>
                    <a:close/>
                    <a:moveTo>
                      <a:pt x="4426" y="13370"/>
                    </a:moveTo>
                    <a:lnTo>
                      <a:pt x="4832" y="13536"/>
                    </a:lnTo>
                    <a:lnTo>
                      <a:pt x="4326" y="13902"/>
                    </a:lnTo>
                    <a:lnTo>
                      <a:pt x="3848" y="13960"/>
                    </a:lnTo>
                    <a:lnTo>
                      <a:pt x="4426" y="13370"/>
                    </a:lnTo>
                    <a:close/>
                    <a:moveTo>
                      <a:pt x="23146" y="13254"/>
                    </a:moveTo>
                    <a:lnTo>
                      <a:pt x="23235" y="13942"/>
                    </a:lnTo>
                    <a:lnTo>
                      <a:pt x="22486" y="13973"/>
                    </a:lnTo>
                    <a:lnTo>
                      <a:pt x="22329" y="13378"/>
                    </a:lnTo>
                    <a:lnTo>
                      <a:pt x="23146" y="13254"/>
                    </a:lnTo>
                    <a:close/>
                    <a:moveTo>
                      <a:pt x="15746" y="7866"/>
                    </a:moveTo>
                    <a:lnTo>
                      <a:pt x="20095" y="9461"/>
                    </a:lnTo>
                    <a:lnTo>
                      <a:pt x="20585" y="11565"/>
                    </a:lnTo>
                    <a:lnTo>
                      <a:pt x="18096" y="14458"/>
                    </a:lnTo>
                    <a:lnTo>
                      <a:pt x="16071" y="11082"/>
                    </a:lnTo>
                    <a:lnTo>
                      <a:pt x="15746" y="7866"/>
                    </a:lnTo>
                    <a:close/>
                    <a:moveTo>
                      <a:pt x="16596" y="13325"/>
                    </a:moveTo>
                    <a:lnTo>
                      <a:pt x="17362" y="14559"/>
                    </a:lnTo>
                    <a:lnTo>
                      <a:pt x="16665" y="14863"/>
                    </a:lnTo>
                    <a:lnTo>
                      <a:pt x="16326" y="13943"/>
                    </a:lnTo>
                    <a:lnTo>
                      <a:pt x="16596" y="13325"/>
                    </a:lnTo>
                    <a:close/>
                    <a:moveTo>
                      <a:pt x="15105" y="13847"/>
                    </a:moveTo>
                    <a:cubicBezTo>
                      <a:pt x="15105" y="13847"/>
                      <a:pt x="16315" y="14433"/>
                      <a:pt x="16352" y="14560"/>
                    </a:cubicBezTo>
                    <a:cubicBezTo>
                      <a:pt x="16389" y="14689"/>
                      <a:pt x="15809" y="15280"/>
                      <a:pt x="15809" y="15280"/>
                    </a:cubicBezTo>
                    <a:lnTo>
                      <a:pt x="14929" y="14995"/>
                    </a:lnTo>
                    <a:lnTo>
                      <a:pt x="15105" y="13847"/>
                    </a:lnTo>
                    <a:close/>
                    <a:moveTo>
                      <a:pt x="5933" y="12838"/>
                    </a:moveTo>
                    <a:cubicBezTo>
                      <a:pt x="5933" y="12838"/>
                      <a:pt x="6862" y="13332"/>
                      <a:pt x="7003" y="13377"/>
                    </a:cubicBezTo>
                    <a:cubicBezTo>
                      <a:pt x="7144" y="13423"/>
                      <a:pt x="6481" y="13792"/>
                      <a:pt x="6481" y="13792"/>
                    </a:cubicBezTo>
                    <a:lnTo>
                      <a:pt x="6942" y="15495"/>
                    </a:lnTo>
                    <a:lnTo>
                      <a:pt x="5282" y="15582"/>
                    </a:lnTo>
                    <a:lnTo>
                      <a:pt x="4625" y="14126"/>
                    </a:lnTo>
                    <a:lnTo>
                      <a:pt x="5100" y="13736"/>
                    </a:lnTo>
                    <a:lnTo>
                      <a:pt x="5933" y="12838"/>
                    </a:lnTo>
                    <a:close/>
                    <a:moveTo>
                      <a:pt x="20163" y="14429"/>
                    </a:moveTo>
                    <a:lnTo>
                      <a:pt x="20855" y="14574"/>
                    </a:lnTo>
                    <a:lnTo>
                      <a:pt x="20942" y="15029"/>
                    </a:lnTo>
                    <a:lnTo>
                      <a:pt x="20527" y="15711"/>
                    </a:lnTo>
                    <a:lnTo>
                      <a:pt x="20092" y="15494"/>
                    </a:lnTo>
                    <a:lnTo>
                      <a:pt x="19715" y="15217"/>
                    </a:lnTo>
                    <a:lnTo>
                      <a:pt x="20163" y="14429"/>
                    </a:lnTo>
                    <a:close/>
                    <a:moveTo>
                      <a:pt x="16434" y="15142"/>
                    </a:moveTo>
                    <a:cubicBezTo>
                      <a:pt x="16434" y="15142"/>
                      <a:pt x="16385" y="15620"/>
                      <a:pt x="16408" y="15768"/>
                    </a:cubicBezTo>
                    <a:cubicBezTo>
                      <a:pt x="16414" y="15807"/>
                      <a:pt x="16381" y="15822"/>
                      <a:pt x="16330" y="15822"/>
                    </a:cubicBezTo>
                    <a:cubicBezTo>
                      <a:pt x="16187" y="15822"/>
                      <a:pt x="15898" y="15709"/>
                      <a:pt x="15898" y="15709"/>
                    </a:cubicBezTo>
                    <a:lnTo>
                      <a:pt x="15907" y="15571"/>
                    </a:lnTo>
                    <a:lnTo>
                      <a:pt x="16434" y="15142"/>
                    </a:lnTo>
                    <a:close/>
                    <a:moveTo>
                      <a:pt x="26564" y="12348"/>
                    </a:moveTo>
                    <a:lnTo>
                      <a:pt x="28859" y="12453"/>
                    </a:lnTo>
                    <a:lnTo>
                      <a:pt x="29892" y="13844"/>
                    </a:lnTo>
                    <a:lnTo>
                      <a:pt x="29335" y="15569"/>
                    </a:lnTo>
                    <a:lnTo>
                      <a:pt x="27876" y="16157"/>
                    </a:lnTo>
                    <a:lnTo>
                      <a:pt x="24790" y="13258"/>
                    </a:lnTo>
                    <a:lnTo>
                      <a:pt x="26564" y="12348"/>
                    </a:lnTo>
                    <a:close/>
                    <a:moveTo>
                      <a:pt x="18977" y="13892"/>
                    </a:moveTo>
                    <a:cubicBezTo>
                      <a:pt x="18977" y="13892"/>
                      <a:pt x="19506" y="14178"/>
                      <a:pt x="19671" y="14270"/>
                    </a:cubicBezTo>
                    <a:cubicBezTo>
                      <a:pt x="19836" y="14362"/>
                      <a:pt x="19500" y="14681"/>
                      <a:pt x="19500" y="14681"/>
                    </a:cubicBezTo>
                    <a:cubicBezTo>
                      <a:pt x="19500" y="14681"/>
                      <a:pt x="19235" y="15140"/>
                      <a:pt x="19143" y="15304"/>
                    </a:cubicBezTo>
                    <a:cubicBezTo>
                      <a:pt x="19051" y="15469"/>
                      <a:pt x="19136" y="15807"/>
                      <a:pt x="19136" y="15807"/>
                    </a:cubicBezTo>
                    <a:lnTo>
                      <a:pt x="17970" y="16170"/>
                    </a:lnTo>
                    <a:cubicBezTo>
                      <a:pt x="17970" y="16170"/>
                      <a:pt x="17752" y="15400"/>
                      <a:pt x="17751" y="15284"/>
                    </a:cubicBezTo>
                    <a:cubicBezTo>
                      <a:pt x="17750" y="15166"/>
                      <a:pt x="18147" y="15140"/>
                      <a:pt x="18147" y="15140"/>
                    </a:cubicBezTo>
                    <a:lnTo>
                      <a:pt x="18423" y="15051"/>
                    </a:lnTo>
                    <a:lnTo>
                      <a:pt x="18329" y="14576"/>
                    </a:lnTo>
                    <a:lnTo>
                      <a:pt x="18977" y="13892"/>
                    </a:lnTo>
                    <a:close/>
                    <a:moveTo>
                      <a:pt x="20603" y="12328"/>
                    </a:moveTo>
                    <a:cubicBezTo>
                      <a:pt x="20665" y="12328"/>
                      <a:pt x="20734" y="12356"/>
                      <a:pt x="20811" y="12423"/>
                    </a:cubicBezTo>
                    <a:cubicBezTo>
                      <a:pt x="21235" y="12793"/>
                      <a:pt x="21874" y="13581"/>
                      <a:pt x="21874" y="13581"/>
                    </a:cubicBezTo>
                    <a:lnTo>
                      <a:pt x="22441" y="14114"/>
                    </a:lnTo>
                    <a:lnTo>
                      <a:pt x="23121" y="14294"/>
                    </a:lnTo>
                    <a:lnTo>
                      <a:pt x="22839" y="15291"/>
                    </a:lnTo>
                    <a:lnTo>
                      <a:pt x="22797" y="15783"/>
                    </a:lnTo>
                    <a:cubicBezTo>
                      <a:pt x="22797" y="15783"/>
                      <a:pt x="22868" y="16310"/>
                      <a:pt x="22668" y="16310"/>
                    </a:cubicBezTo>
                    <a:cubicBezTo>
                      <a:pt x="22613" y="16310"/>
                      <a:pt x="22539" y="16271"/>
                      <a:pt x="22438" y="16172"/>
                    </a:cubicBezTo>
                    <a:cubicBezTo>
                      <a:pt x="21966" y="15709"/>
                      <a:pt x="21450" y="15504"/>
                      <a:pt x="21450" y="15504"/>
                    </a:cubicBezTo>
                    <a:lnTo>
                      <a:pt x="21376" y="15248"/>
                    </a:lnTo>
                    <a:lnTo>
                      <a:pt x="21249" y="14196"/>
                    </a:lnTo>
                    <a:lnTo>
                      <a:pt x="19982" y="13787"/>
                    </a:lnTo>
                    <a:lnTo>
                      <a:pt x="19524" y="13640"/>
                    </a:lnTo>
                    <a:cubicBezTo>
                      <a:pt x="19524" y="13640"/>
                      <a:pt x="19964" y="13121"/>
                      <a:pt x="20079" y="13003"/>
                    </a:cubicBezTo>
                    <a:cubicBezTo>
                      <a:pt x="20174" y="12906"/>
                      <a:pt x="20320" y="12328"/>
                      <a:pt x="20603" y="12328"/>
                    </a:cubicBezTo>
                    <a:close/>
                    <a:moveTo>
                      <a:pt x="8607" y="12001"/>
                    </a:moveTo>
                    <a:lnTo>
                      <a:pt x="10907" y="12743"/>
                    </a:lnTo>
                    <a:lnTo>
                      <a:pt x="12386" y="14067"/>
                    </a:lnTo>
                    <a:lnTo>
                      <a:pt x="10370" y="16379"/>
                    </a:lnTo>
                    <a:lnTo>
                      <a:pt x="7098" y="14055"/>
                    </a:lnTo>
                    <a:lnTo>
                      <a:pt x="8607" y="12001"/>
                    </a:lnTo>
                    <a:close/>
                    <a:moveTo>
                      <a:pt x="25504" y="14546"/>
                    </a:moveTo>
                    <a:cubicBezTo>
                      <a:pt x="25504" y="14546"/>
                      <a:pt x="27409" y="16183"/>
                      <a:pt x="27537" y="16225"/>
                    </a:cubicBezTo>
                    <a:cubicBezTo>
                      <a:pt x="27665" y="16266"/>
                      <a:pt x="27190" y="16536"/>
                      <a:pt x="27190" y="16536"/>
                    </a:cubicBezTo>
                    <a:lnTo>
                      <a:pt x="25107" y="15229"/>
                    </a:lnTo>
                    <a:lnTo>
                      <a:pt x="25504" y="14546"/>
                    </a:lnTo>
                    <a:close/>
                    <a:moveTo>
                      <a:pt x="28780" y="16201"/>
                    </a:moveTo>
                    <a:lnTo>
                      <a:pt x="29185" y="16367"/>
                    </a:lnTo>
                    <a:lnTo>
                      <a:pt x="28679" y="16733"/>
                    </a:lnTo>
                    <a:lnTo>
                      <a:pt x="28202" y="16790"/>
                    </a:lnTo>
                    <a:lnTo>
                      <a:pt x="28780" y="16201"/>
                    </a:lnTo>
                    <a:close/>
                    <a:moveTo>
                      <a:pt x="17572" y="16424"/>
                    </a:moveTo>
                    <a:lnTo>
                      <a:pt x="17925" y="16641"/>
                    </a:lnTo>
                    <a:cubicBezTo>
                      <a:pt x="17925" y="16641"/>
                      <a:pt x="17626" y="16877"/>
                      <a:pt x="17551" y="16878"/>
                    </a:cubicBezTo>
                    <a:cubicBezTo>
                      <a:pt x="17551" y="16878"/>
                      <a:pt x="17551" y="16878"/>
                      <a:pt x="17550" y="16878"/>
                    </a:cubicBezTo>
                    <a:cubicBezTo>
                      <a:pt x="17474" y="16878"/>
                      <a:pt x="17308" y="16698"/>
                      <a:pt x="17308" y="16698"/>
                    </a:cubicBezTo>
                    <a:lnTo>
                      <a:pt x="17572" y="16424"/>
                    </a:lnTo>
                    <a:close/>
                    <a:moveTo>
                      <a:pt x="7599" y="15073"/>
                    </a:moveTo>
                    <a:cubicBezTo>
                      <a:pt x="7752" y="15073"/>
                      <a:pt x="8653" y="15853"/>
                      <a:pt x="8653" y="15853"/>
                    </a:cubicBezTo>
                    <a:lnTo>
                      <a:pt x="8575" y="16215"/>
                    </a:lnTo>
                    <a:lnTo>
                      <a:pt x="7845" y="16913"/>
                    </a:lnTo>
                    <a:lnTo>
                      <a:pt x="6998" y="16407"/>
                    </a:lnTo>
                    <a:lnTo>
                      <a:pt x="7450" y="15969"/>
                    </a:lnTo>
                    <a:cubicBezTo>
                      <a:pt x="7450" y="15969"/>
                      <a:pt x="7512" y="15174"/>
                      <a:pt x="7581" y="15080"/>
                    </a:cubicBezTo>
                    <a:cubicBezTo>
                      <a:pt x="7585" y="15075"/>
                      <a:pt x="7591" y="15073"/>
                      <a:pt x="7599" y="15073"/>
                    </a:cubicBezTo>
                    <a:close/>
                    <a:moveTo>
                      <a:pt x="24877" y="15614"/>
                    </a:moveTo>
                    <a:lnTo>
                      <a:pt x="26732" y="16424"/>
                    </a:lnTo>
                    <a:lnTo>
                      <a:pt x="24711" y="18099"/>
                    </a:lnTo>
                    <a:lnTo>
                      <a:pt x="24877" y="15614"/>
                    </a:lnTo>
                    <a:close/>
                    <a:moveTo>
                      <a:pt x="5507" y="16937"/>
                    </a:moveTo>
                    <a:lnTo>
                      <a:pt x="5324" y="17499"/>
                    </a:lnTo>
                    <a:cubicBezTo>
                      <a:pt x="5324" y="17499"/>
                      <a:pt x="4560" y="18186"/>
                      <a:pt x="4468" y="18350"/>
                    </a:cubicBezTo>
                    <a:cubicBezTo>
                      <a:pt x="4462" y="18360"/>
                      <a:pt x="4456" y="18365"/>
                      <a:pt x="4449" y="18365"/>
                    </a:cubicBezTo>
                    <a:cubicBezTo>
                      <a:pt x="4351" y="18365"/>
                      <a:pt x="4177" y="17323"/>
                      <a:pt x="4177" y="17323"/>
                    </a:cubicBezTo>
                    <a:lnTo>
                      <a:pt x="4957" y="16953"/>
                    </a:lnTo>
                    <a:lnTo>
                      <a:pt x="5507" y="16937"/>
                    </a:lnTo>
                    <a:close/>
                    <a:moveTo>
                      <a:pt x="30287" y="15669"/>
                    </a:moveTo>
                    <a:cubicBezTo>
                      <a:pt x="30287" y="15669"/>
                      <a:pt x="31216" y="16163"/>
                      <a:pt x="31356" y="16208"/>
                    </a:cubicBezTo>
                    <a:cubicBezTo>
                      <a:pt x="31498" y="16254"/>
                      <a:pt x="30834" y="16624"/>
                      <a:pt x="30834" y="16624"/>
                    </a:cubicBezTo>
                    <a:lnTo>
                      <a:pt x="31296" y="18326"/>
                    </a:lnTo>
                    <a:lnTo>
                      <a:pt x="29635" y="18413"/>
                    </a:lnTo>
                    <a:lnTo>
                      <a:pt x="28978" y="16957"/>
                    </a:lnTo>
                    <a:lnTo>
                      <a:pt x="29454" y="16567"/>
                    </a:lnTo>
                    <a:lnTo>
                      <a:pt x="30287" y="15669"/>
                    </a:lnTo>
                    <a:close/>
                    <a:moveTo>
                      <a:pt x="14019" y="17093"/>
                    </a:moveTo>
                    <a:lnTo>
                      <a:pt x="13519" y="17679"/>
                    </a:lnTo>
                    <a:lnTo>
                      <a:pt x="12994" y="17572"/>
                    </a:lnTo>
                    <a:lnTo>
                      <a:pt x="11749" y="18539"/>
                    </a:lnTo>
                    <a:lnTo>
                      <a:pt x="10773" y="18287"/>
                    </a:lnTo>
                    <a:cubicBezTo>
                      <a:pt x="10773" y="18287"/>
                      <a:pt x="11197" y="17552"/>
                      <a:pt x="11269" y="17326"/>
                    </a:cubicBezTo>
                    <a:lnTo>
                      <a:pt x="14019" y="17093"/>
                    </a:lnTo>
                    <a:close/>
                    <a:moveTo>
                      <a:pt x="14582" y="15743"/>
                    </a:moveTo>
                    <a:lnTo>
                      <a:pt x="15986" y="15985"/>
                    </a:lnTo>
                    <a:lnTo>
                      <a:pt x="17525" y="17116"/>
                    </a:lnTo>
                    <a:lnTo>
                      <a:pt x="16908" y="19033"/>
                    </a:lnTo>
                    <a:lnTo>
                      <a:pt x="13438" y="16009"/>
                    </a:lnTo>
                    <a:lnTo>
                      <a:pt x="14582" y="15743"/>
                    </a:lnTo>
                    <a:close/>
                    <a:moveTo>
                      <a:pt x="19325" y="15946"/>
                    </a:moveTo>
                    <a:cubicBezTo>
                      <a:pt x="19325" y="15946"/>
                      <a:pt x="19854" y="16233"/>
                      <a:pt x="19972" y="16349"/>
                    </a:cubicBezTo>
                    <a:cubicBezTo>
                      <a:pt x="20090" y="16465"/>
                      <a:pt x="20263" y="18581"/>
                      <a:pt x="20263" y="18581"/>
                    </a:cubicBezTo>
                    <a:lnTo>
                      <a:pt x="19170" y="19199"/>
                    </a:lnTo>
                    <a:cubicBezTo>
                      <a:pt x="19170" y="19199"/>
                      <a:pt x="18370" y="18786"/>
                      <a:pt x="18334" y="18658"/>
                    </a:cubicBezTo>
                    <a:cubicBezTo>
                      <a:pt x="18304" y="18551"/>
                      <a:pt x="18185" y="16590"/>
                      <a:pt x="18185" y="16590"/>
                    </a:cubicBezTo>
                    <a:lnTo>
                      <a:pt x="19325" y="15946"/>
                    </a:lnTo>
                    <a:close/>
                    <a:moveTo>
                      <a:pt x="8275" y="17002"/>
                    </a:moveTo>
                    <a:cubicBezTo>
                      <a:pt x="8325" y="17608"/>
                      <a:pt x="8380" y="18214"/>
                      <a:pt x="8438" y="18819"/>
                    </a:cubicBezTo>
                    <a:lnTo>
                      <a:pt x="7862" y="19229"/>
                    </a:lnTo>
                    <a:cubicBezTo>
                      <a:pt x="7618" y="19008"/>
                      <a:pt x="7368" y="18796"/>
                      <a:pt x="7109" y="18593"/>
                    </a:cubicBezTo>
                    <a:lnTo>
                      <a:pt x="7533" y="17279"/>
                    </a:lnTo>
                    <a:lnTo>
                      <a:pt x="7896" y="17240"/>
                    </a:lnTo>
                    <a:lnTo>
                      <a:pt x="8275" y="17002"/>
                    </a:lnTo>
                    <a:close/>
                    <a:moveTo>
                      <a:pt x="31267" y="18661"/>
                    </a:moveTo>
                    <a:lnTo>
                      <a:pt x="30983" y="18993"/>
                    </a:lnTo>
                    <a:lnTo>
                      <a:pt x="30685" y="18932"/>
                    </a:lnTo>
                    <a:lnTo>
                      <a:pt x="29980" y="19480"/>
                    </a:lnTo>
                    <a:lnTo>
                      <a:pt x="29426" y="19338"/>
                    </a:lnTo>
                    <a:cubicBezTo>
                      <a:pt x="29426" y="19338"/>
                      <a:pt x="29666" y="18921"/>
                      <a:pt x="29707" y="18793"/>
                    </a:cubicBezTo>
                    <a:lnTo>
                      <a:pt x="31267" y="18661"/>
                    </a:lnTo>
                    <a:close/>
                    <a:moveTo>
                      <a:pt x="3199" y="17866"/>
                    </a:moveTo>
                    <a:cubicBezTo>
                      <a:pt x="3495" y="17866"/>
                      <a:pt x="3867" y="17923"/>
                      <a:pt x="3867" y="17923"/>
                    </a:cubicBezTo>
                    <a:cubicBezTo>
                      <a:pt x="3867" y="17923"/>
                      <a:pt x="3306" y="19064"/>
                      <a:pt x="3274" y="19403"/>
                    </a:cubicBezTo>
                    <a:cubicBezTo>
                      <a:pt x="3267" y="19470"/>
                      <a:pt x="3230" y="19496"/>
                      <a:pt x="3175" y="19496"/>
                    </a:cubicBezTo>
                    <a:cubicBezTo>
                      <a:pt x="2949" y="19496"/>
                      <a:pt x="2416" y="19048"/>
                      <a:pt x="2416" y="19048"/>
                    </a:cubicBezTo>
                    <a:cubicBezTo>
                      <a:pt x="2416" y="19048"/>
                      <a:pt x="2757" y="18110"/>
                      <a:pt x="2850" y="17945"/>
                    </a:cubicBezTo>
                    <a:cubicBezTo>
                      <a:pt x="2884" y="17885"/>
                      <a:pt x="3029" y="17866"/>
                      <a:pt x="3199" y="17866"/>
                    </a:cubicBezTo>
                    <a:close/>
                    <a:moveTo>
                      <a:pt x="6311" y="16522"/>
                    </a:moveTo>
                    <a:cubicBezTo>
                      <a:pt x="6675" y="16522"/>
                      <a:pt x="7130" y="17240"/>
                      <a:pt x="7130" y="17240"/>
                    </a:cubicBezTo>
                    <a:lnTo>
                      <a:pt x="6388" y="19540"/>
                    </a:lnTo>
                    <a:lnTo>
                      <a:pt x="3840" y="19566"/>
                    </a:lnTo>
                    <a:cubicBezTo>
                      <a:pt x="3840" y="19566"/>
                      <a:pt x="5671" y="17827"/>
                      <a:pt x="5979" y="16869"/>
                    </a:cubicBezTo>
                    <a:cubicBezTo>
                      <a:pt x="6061" y="16615"/>
                      <a:pt x="6180" y="16522"/>
                      <a:pt x="6311" y="16522"/>
                    </a:cubicBezTo>
                    <a:close/>
                    <a:moveTo>
                      <a:pt x="14985" y="18200"/>
                    </a:moveTo>
                    <a:lnTo>
                      <a:pt x="16029" y="18575"/>
                    </a:lnTo>
                    <a:lnTo>
                      <a:pt x="15771" y="19619"/>
                    </a:lnTo>
                    <a:lnTo>
                      <a:pt x="14677" y="19033"/>
                    </a:lnTo>
                    <a:lnTo>
                      <a:pt x="14985" y="18200"/>
                    </a:lnTo>
                    <a:close/>
                    <a:moveTo>
                      <a:pt x="2107" y="18337"/>
                    </a:moveTo>
                    <a:cubicBezTo>
                      <a:pt x="2144" y="18337"/>
                      <a:pt x="2043" y="19374"/>
                      <a:pt x="2012" y="19579"/>
                    </a:cubicBezTo>
                    <a:cubicBezTo>
                      <a:pt x="2003" y="19644"/>
                      <a:pt x="1904" y="19667"/>
                      <a:pt x="1769" y="19667"/>
                    </a:cubicBezTo>
                    <a:cubicBezTo>
                      <a:pt x="1441" y="19667"/>
                      <a:pt x="900" y="19532"/>
                      <a:pt x="900" y="19532"/>
                    </a:cubicBezTo>
                    <a:lnTo>
                      <a:pt x="802" y="19111"/>
                    </a:lnTo>
                    <a:cubicBezTo>
                      <a:pt x="802" y="19111"/>
                      <a:pt x="2026" y="18573"/>
                      <a:pt x="2094" y="18362"/>
                    </a:cubicBezTo>
                    <a:cubicBezTo>
                      <a:pt x="2099" y="18345"/>
                      <a:pt x="2103" y="18337"/>
                      <a:pt x="2107" y="18337"/>
                    </a:cubicBezTo>
                    <a:close/>
                    <a:moveTo>
                      <a:pt x="21144" y="15742"/>
                    </a:moveTo>
                    <a:lnTo>
                      <a:pt x="22040" y="16243"/>
                    </a:lnTo>
                    <a:lnTo>
                      <a:pt x="23580" y="17374"/>
                    </a:lnTo>
                    <a:lnTo>
                      <a:pt x="22393" y="19743"/>
                    </a:lnTo>
                    <a:lnTo>
                      <a:pt x="20773" y="16892"/>
                    </a:lnTo>
                    <a:lnTo>
                      <a:pt x="21144" y="15742"/>
                    </a:lnTo>
                    <a:close/>
                    <a:moveTo>
                      <a:pt x="31952" y="17903"/>
                    </a:moveTo>
                    <a:cubicBezTo>
                      <a:pt x="32105" y="17903"/>
                      <a:pt x="33006" y="18684"/>
                      <a:pt x="33006" y="18684"/>
                    </a:cubicBezTo>
                    <a:lnTo>
                      <a:pt x="32928" y="19046"/>
                    </a:lnTo>
                    <a:lnTo>
                      <a:pt x="32198" y="19744"/>
                    </a:lnTo>
                    <a:lnTo>
                      <a:pt x="31351" y="19238"/>
                    </a:lnTo>
                    <a:lnTo>
                      <a:pt x="31804" y="18801"/>
                    </a:lnTo>
                    <a:cubicBezTo>
                      <a:pt x="31804" y="18801"/>
                      <a:pt x="31865" y="18004"/>
                      <a:pt x="31934" y="17911"/>
                    </a:cubicBezTo>
                    <a:cubicBezTo>
                      <a:pt x="31938" y="17906"/>
                      <a:pt x="31944" y="17903"/>
                      <a:pt x="31952" y="17903"/>
                    </a:cubicBezTo>
                    <a:close/>
                    <a:moveTo>
                      <a:pt x="2679" y="19561"/>
                    </a:moveTo>
                    <a:lnTo>
                      <a:pt x="3465" y="19892"/>
                    </a:lnTo>
                    <a:lnTo>
                      <a:pt x="2741" y="19970"/>
                    </a:lnTo>
                    <a:lnTo>
                      <a:pt x="2399" y="19587"/>
                    </a:lnTo>
                    <a:lnTo>
                      <a:pt x="2679" y="19561"/>
                    </a:lnTo>
                    <a:close/>
                    <a:moveTo>
                      <a:pt x="24758" y="19403"/>
                    </a:moveTo>
                    <a:lnTo>
                      <a:pt x="25364" y="19676"/>
                    </a:lnTo>
                    <a:lnTo>
                      <a:pt x="24207" y="20152"/>
                    </a:lnTo>
                    <a:lnTo>
                      <a:pt x="23651" y="20204"/>
                    </a:lnTo>
                    <a:lnTo>
                      <a:pt x="24758" y="19403"/>
                    </a:lnTo>
                    <a:close/>
                    <a:moveTo>
                      <a:pt x="6387" y="19923"/>
                    </a:moveTo>
                    <a:cubicBezTo>
                      <a:pt x="6441" y="19923"/>
                      <a:pt x="5921" y="20583"/>
                      <a:pt x="5825" y="20769"/>
                    </a:cubicBezTo>
                    <a:cubicBezTo>
                      <a:pt x="5808" y="20803"/>
                      <a:pt x="5764" y="20816"/>
                      <a:pt x="5703" y="20816"/>
                    </a:cubicBezTo>
                    <a:cubicBezTo>
                      <a:pt x="5394" y="20816"/>
                      <a:pt x="4641" y="20465"/>
                      <a:pt x="4641" y="20465"/>
                    </a:cubicBezTo>
                    <a:lnTo>
                      <a:pt x="5115" y="19957"/>
                    </a:lnTo>
                    <a:cubicBezTo>
                      <a:pt x="5115" y="19957"/>
                      <a:pt x="5523" y="19988"/>
                      <a:pt x="5877" y="19988"/>
                    </a:cubicBezTo>
                    <a:cubicBezTo>
                      <a:pt x="6103" y="19988"/>
                      <a:pt x="6308" y="19976"/>
                      <a:pt x="6366" y="19934"/>
                    </a:cubicBezTo>
                    <a:cubicBezTo>
                      <a:pt x="6376" y="19927"/>
                      <a:pt x="6383" y="19923"/>
                      <a:pt x="6387" y="19923"/>
                    </a:cubicBezTo>
                    <a:close/>
                    <a:moveTo>
                      <a:pt x="18333" y="19877"/>
                    </a:moveTo>
                    <a:cubicBezTo>
                      <a:pt x="18333" y="19877"/>
                      <a:pt x="20584" y="20043"/>
                      <a:pt x="20850" y="20137"/>
                    </a:cubicBezTo>
                    <a:cubicBezTo>
                      <a:pt x="21117" y="20232"/>
                      <a:pt x="20819" y="20906"/>
                      <a:pt x="20819" y="20906"/>
                    </a:cubicBezTo>
                    <a:lnTo>
                      <a:pt x="18318" y="20261"/>
                    </a:lnTo>
                    <a:lnTo>
                      <a:pt x="18333" y="19877"/>
                    </a:lnTo>
                    <a:close/>
                    <a:moveTo>
                      <a:pt x="8991" y="18687"/>
                    </a:moveTo>
                    <a:lnTo>
                      <a:pt x="8825" y="21172"/>
                    </a:lnTo>
                    <a:lnTo>
                      <a:pt x="7359" y="21123"/>
                    </a:lnTo>
                    <a:lnTo>
                      <a:pt x="7853" y="19589"/>
                    </a:lnTo>
                    <a:lnTo>
                      <a:pt x="8991" y="18687"/>
                    </a:lnTo>
                    <a:close/>
                    <a:moveTo>
                      <a:pt x="28873" y="18114"/>
                    </a:moveTo>
                    <a:lnTo>
                      <a:pt x="28003" y="21275"/>
                    </a:lnTo>
                    <a:lnTo>
                      <a:pt x="26928" y="21827"/>
                    </a:lnTo>
                    <a:lnTo>
                      <a:pt x="26648" y="20839"/>
                    </a:lnTo>
                    <a:lnTo>
                      <a:pt x="26358" y="18949"/>
                    </a:lnTo>
                    <a:lnTo>
                      <a:pt x="28873" y="18114"/>
                    </a:lnTo>
                    <a:close/>
                    <a:moveTo>
                      <a:pt x="33474" y="18678"/>
                    </a:moveTo>
                    <a:lnTo>
                      <a:pt x="35116" y="20218"/>
                    </a:lnTo>
                    <a:lnTo>
                      <a:pt x="34462" y="20436"/>
                    </a:lnTo>
                    <a:lnTo>
                      <a:pt x="34204" y="21478"/>
                    </a:lnTo>
                    <a:lnTo>
                      <a:pt x="34208" y="21711"/>
                    </a:lnTo>
                    <a:cubicBezTo>
                      <a:pt x="33973" y="21760"/>
                      <a:pt x="33739" y="21813"/>
                      <a:pt x="33503" y="21859"/>
                    </a:cubicBezTo>
                    <a:lnTo>
                      <a:pt x="33500" y="21145"/>
                    </a:lnTo>
                    <a:lnTo>
                      <a:pt x="33151" y="21394"/>
                    </a:lnTo>
                    <a:cubicBezTo>
                      <a:pt x="33094" y="20797"/>
                      <a:pt x="33042" y="20201"/>
                      <a:pt x="32994" y="19603"/>
                    </a:cubicBezTo>
                    <a:lnTo>
                      <a:pt x="33271" y="19430"/>
                    </a:lnTo>
                    <a:lnTo>
                      <a:pt x="33474" y="18678"/>
                    </a:lnTo>
                    <a:close/>
                    <a:moveTo>
                      <a:pt x="16381" y="19158"/>
                    </a:moveTo>
                    <a:lnTo>
                      <a:pt x="18023" y="20696"/>
                    </a:lnTo>
                    <a:lnTo>
                      <a:pt x="17370" y="20914"/>
                    </a:lnTo>
                    <a:lnTo>
                      <a:pt x="17111" y="21958"/>
                    </a:lnTo>
                    <a:lnTo>
                      <a:pt x="17115" y="22191"/>
                    </a:lnTo>
                    <a:cubicBezTo>
                      <a:pt x="16880" y="22238"/>
                      <a:pt x="16646" y="22293"/>
                      <a:pt x="16410" y="22338"/>
                    </a:cubicBezTo>
                    <a:lnTo>
                      <a:pt x="16407" y="21624"/>
                    </a:lnTo>
                    <a:lnTo>
                      <a:pt x="16058" y="21872"/>
                    </a:lnTo>
                    <a:cubicBezTo>
                      <a:pt x="16001" y="21277"/>
                      <a:pt x="15949" y="20679"/>
                      <a:pt x="15901" y="20082"/>
                    </a:cubicBezTo>
                    <a:lnTo>
                      <a:pt x="16178" y="19908"/>
                    </a:lnTo>
                    <a:lnTo>
                      <a:pt x="16381" y="19158"/>
                    </a:lnTo>
                    <a:close/>
                    <a:moveTo>
                      <a:pt x="24175" y="21621"/>
                    </a:moveTo>
                    <a:lnTo>
                      <a:pt x="24727" y="22128"/>
                    </a:lnTo>
                    <a:lnTo>
                      <a:pt x="24418" y="22661"/>
                    </a:lnTo>
                    <a:lnTo>
                      <a:pt x="23751" y="22171"/>
                    </a:lnTo>
                    <a:lnTo>
                      <a:pt x="24175" y="21621"/>
                    </a:lnTo>
                    <a:close/>
                    <a:moveTo>
                      <a:pt x="27858" y="21565"/>
                    </a:moveTo>
                    <a:cubicBezTo>
                      <a:pt x="27901" y="21565"/>
                      <a:pt x="27930" y="21567"/>
                      <a:pt x="27930" y="21567"/>
                    </a:cubicBezTo>
                    <a:lnTo>
                      <a:pt x="28077" y="23071"/>
                    </a:lnTo>
                    <a:lnTo>
                      <a:pt x="27863" y="23139"/>
                    </a:lnTo>
                    <a:cubicBezTo>
                      <a:pt x="27863" y="23139"/>
                      <a:pt x="27503" y="21869"/>
                      <a:pt x="27501" y="21703"/>
                    </a:cubicBezTo>
                    <a:cubicBezTo>
                      <a:pt x="27500" y="21581"/>
                      <a:pt x="27736" y="21565"/>
                      <a:pt x="27858" y="21565"/>
                    </a:cubicBezTo>
                    <a:close/>
                    <a:moveTo>
                      <a:pt x="6637" y="21264"/>
                    </a:moveTo>
                    <a:lnTo>
                      <a:pt x="7425" y="21712"/>
                    </a:lnTo>
                    <a:lnTo>
                      <a:pt x="7944" y="22151"/>
                    </a:lnTo>
                    <a:lnTo>
                      <a:pt x="7217" y="23083"/>
                    </a:lnTo>
                    <a:lnTo>
                      <a:pt x="6434" y="23219"/>
                    </a:lnTo>
                    <a:lnTo>
                      <a:pt x="6219" y="21596"/>
                    </a:lnTo>
                    <a:lnTo>
                      <a:pt x="6637" y="21264"/>
                    </a:lnTo>
                    <a:close/>
                    <a:moveTo>
                      <a:pt x="29557" y="20443"/>
                    </a:moveTo>
                    <a:lnTo>
                      <a:pt x="30767" y="20778"/>
                    </a:lnTo>
                    <a:cubicBezTo>
                      <a:pt x="30767" y="20778"/>
                      <a:pt x="31040" y="21635"/>
                      <a:pt x="30975" y="21752"/>
                    </a:cubicBezTo>
                    <a:cubicBezTo>
                      <a:pt x="30921" y="21848"/>
                      <a:pt x="29618" y="23320"/>
                      <a:pt x="29618" y="23320"/>
                    </a:cubicBezTo>
                    <a:lnTo>
                      <a:pt x="28357" y="22969"/>
                    </a:lnTo>
                    <a:cubicBezTo>
                      <a:pt x="28357" y="22969"/>
                      <a:pt x="28186" y="22392"/>
                      <a:pt x="28184" y="22226"/>
                    </a:cubicBezTo>
                    <a:cubicBezTo>
                      <a:pt x="28183" y="22061"/>
                      <a:pt x="29557" y="20443"/>
                      <a:pt x="29557" y="20443"/>
                    </a:cubicBezTo>
                    <a:close/>
                    <a:moveTo>
                      <a:pt x="27341" y="22284"/>
                    </a:moveTo>
                    <a:lnTo>
                      <a:pt x="27495" y="22745"/>
                    </a:lnTo>
                    <a:lnTo>
                      <a:pt x="27566" y="23208"/>
                    </a:lnTo>
                    <a:lnTo>
                      <a:pt x="26692" y="23448"/>
                    </a:lnTo>
                    <a:lnTo>
                      <a:pt x="26306" y="22856"/>
                    </a:lnTo>
                    <a:lnTo>
                      <a:pt x="26566" y="22474"/>
                    </a:lnTo>
                    <a:lnTo>
                      <a:pt x="27341" y="22284"/>
                    </a:lnTo>
                    <a:close/>
                    <a:moveTo>
                      <a:pt x="29838" y="23466"/>
                    </a:moveTo>
                    <a:cubicBezTo>
                      <a:pt x="29838" y="23466"/>
                      <a:pt x="30217" y="23511"/>
                      <a:pt x="30271" y="23563"/>
                    </a:cubicBezTo>
                    <a:cubicBezTo>
                      <a:pt x="30326" y="23617"/>
                      <a:pt x="30315" y="23863"/>
                      <a:pt x="30315" y="23863"/>
                    </a:cubicBezTo>
                    <a:lnTo>
                      <a:pt x="29935" y="23870"/>
                    </a:lnTo>
                    <a:lnTo>
                      <a:pt x="29838" y="23466"/>
                    </a:lnTo>
                    <a:close/>
                    <a:moveTo>
                      <a:pt x="12956" y="21687"/>
                    </a:moveTo>
                    <a:cubicBezTo>
                      <a:pt x="13174" y="21864"/>
                      <a:pt x="13385" y="22049"/>
                      <a:pt x="13592" y="22240"/>
                    </a:cubicBezTo>
                    <a:lnTo>
                      <a:pt x="12954" y="23863"/>
                    </a:lnTo>
                    <a:lnTo>
                      <a:pt x="12114" y="24059"/>
                    </a:lnTo>
                    <a:lnTo>
                      <a:pt x="11878" y="23827"/>
                    </a:lnTo>
                    <a:lnTo>
                      <a:pt x="12905" y="22448"/>
                    </a:lnTo>
                    <a:lnTo>
                      <a:pt x="12797" y="22180"/>
                    </a:lnTo>
                    <a:lnTo>
                      <a:pt x="12956" y="21687"/>
                    </a:lnTo>
                    <a:close/>
                    <a:moveTo>
                      <a:pt x="14382" y="21747"/>
                    </a:moveTo>
                    <a:lnTo>
                      <a:pt x="15683" y="22021"/>
                    </a:lnTo>
                    <a:lnTo>
                      <a:pt x="15845" y="22877"/>
                    </a:lnTo>
                    <a:lnTo>
                      <a:pt x="15066" y="24161"/>
                    </a:lnTo>
                    <a:lnTo>
                      <a:pt x="14248" y="23751"/>
                    </a:lnTo>
                    <a:lnTo>
                      <a:pt x="13539" y="23230"/>
                    </a:lnTo>
                    <a:lnTo>
                      <a:pt x="14382" y="21747"/>
                    </a:lnTo>
                    <a:close/>
                    <a:moveTo>
                      <a:pt x="21634" y="23879"/>
                    </a:moveTo>
                    <a:lnTo>
                      <a:pt x="22645" y="23985"/>
                    </a:lnTo>
                    <a:lnTo>
                      <a:pt x="22812" y="24231"/>
                    </a:lnTo>
                    <a:cubicBezTo>
                      <a:pt x="22812" y="24231"/>
                      <a:pt x="22118" y="24337"/>
                      <a:pt x="21954" y="24338"/>
                    </a:cubicBezTo>
                    <a:cubicBezTo>
                      <a:pt x="21953" y="24338"/>
                      <a:pt x="21953" y="24338"/>
                      <a:pt x="21952" y="24338"/>
                    </a:cubicBezTo>
                    <a:cubicBezTo>
                      <a:pt x="21787" y="24338"/>
                      <a:pt x="21634" y="23879"/>
                      <a:pt x="21634" y="23879"/>
                    </a:cubicBezTo>
                    <a:close/>
                    <a:moveTo>
                      <a:pt x="23667" y="22585"/>
                    </a:moveTo>
                    <a:cubicBezTo>
                      <a:pt x="23669" y="22585"/>
                      <a:pt x="23671" y="22585"/>
                      <a:pt x="23672" y="22585"/>
                    </a:cubicBezTo>
                    <a:cubicBezTo>
                      <a:pt x="23805" y="22600"/>
                      <a:pt x="24569" y="22956"/>
                      <a:pt x="24569" y="22956"/>
                    </a:cubicBezTo>
                    <a:cubicBezTo>
                      <a:pt x="24373" y="23141"/>
                      <a:pt x="24418" y="24364"/>
                      <a:pt x="24302" y="24382"/>
                    </a:cubicBezTo>
                    <a:cubicBezTo>
                      <a:pt x="24229" y="24393"/>
                      <a:pt x="24076" y="24411"/>
                      <a:pt x="23936" y="24411"/>
                    </a:cubicBezTo>
                    <a:cubicBezTo>
                      <a:pt x="23855" y="24411"/>
                      <a:pt x="23779" y="24405"/>
                      <a:pt x="23724" y="24388"/>
                    </a:cubicBezTo>
                    <a:cubicBezTo>
                      <a:pt x="23575" y="24339"/>
                      <a:pt x="23292" y="24275"/>
                      <a:pt x="23323" y="24094"/>
                    </a:cubicBezTo>
                    <a:cubicBezTo>
                      <a:pt x="23355" y="23912"/>
                      <a:pt x="23579" y="23132"/>
                      <a:pt x="23579" y="23132"/>
                    </a:cubicBezTo>
                    <a:cubicBezTo>
                      <a:pt x="23579" y="23132"/>
                      <a:pt x="23542" y="22585"/>
                      <a:pt x="23667" y="22585"/>
                    </a:cubicBezTo>
                    <a:close/>
                    <a:moveTo>
                      <a:pt x="33468" y="22884"/>
                    </a:moveTo>
                    <a:lnTo>
                      <a:pt x="33827" y="24072"/>
                    </a:lnTo>
                    <a:lnTo>
                      <a:pt x="33020" y="24443"/>
                    </a:lnTo>
                    <a:lnTo>
                      <a:pt x="32547" y="23440"/>
                    </a:lnTo>
                    <a:lnTo>
                      <a:pt x="33468" y="22884"/>
                    </a:lnTo>
                    <a:close/>
                    <a:moveTo>
                      <a:pt x="28392" y="23200"/>
                    </a:moveTo>
                    <a:lnTo>
                      <a:pt x="29474" y="23768"/>
                    </a:lnTo>
                    <a:cubicBezTo>
                      <a:pt x="29474" y="23768"/>
                      <a:pt x="29084" y="24466"/>
                      <a:pt x="29002" y="24550"/>
                    </a:cubicBezTo>
                    <a:cubicBezTo>
                      <a:pt x="28990" y="24561"/>
                      <a:pt x="28975" y="24566"/>
                      <a:pt x="28957" y="24566"/>
                    </a:cubicBezTo>
                    <a:cubicBezTo>
                      <a:pt x="28843" y="24566"/>
                      <a:pt x="28619" y="24372"/>
                      <a:pt x="28619" y="24372"/>
                    </a:cubicBezTo>
                    <a:lnTo>
                      <a:pt x="28363" y="24239"/>
                    </a:lnTo>
                    <a:lnTo>
                      <a:pt x="28093" y="24641"/>
                    </a:lnTo>
                    <a:lnTo>
                      <a:pt x="27151" y="24668"/>
                    </a:lnTo>
                    <a:cubicBezTo>
                      <a:pt x="27151" y="24668"/>
                      <a:pt x="26980" y="24090"/>
                      <a:pt x="26928" y="23909"/>
                    </a:cubicBezTo>
                    <a:cubicBezTo>
                      <a:pt x="26883" y="23749"/>
                      <a:pt x="27236" y="23739"/>
                      <a:pt x="27321" y="23739"/>
                    </a:cubicBezTo>
                    <a:cubicBezTo>
                      <a:pt x="27333" y="23739"/>
                      <a:pt x="27339" y="23740"/>
                      <a:pt x="27339" y="23740"/>
                    </a:cubicBezTo>
                    <a:cubicBezTo>
                      <a:pt x="27339" y="23740"/>
                      <a:pt x="27851" y="23602"/>
                      <a:pt x="28033" y="23551"/>
                    </a:cubicBezTo>
                    <a:cubicBezTo>
                      <a:pt x="28214" y="23499"/>
                      <a:pt x="28392" y="23200"/>
                      <a:pt x="28392" y="23200"/>
                    </a:cubicBezTo>
                    <a:close/>
                    <a:moveTo>
                      <a:pt x="26181" y="20318"/>
                    </a:moveTo>
                    <a:cubicBezTo>
                      <a:pt x="26257" y="20318"/>
                      <a:pt x="26314" y="20391"/>
                      <a:pt x="26316" y="20607"/>
                    </a:cubicBezTo>
                    <a:cubicBezTo>
                      <a:pt x="26323" y="21268"/>
                      <a:pt x="26543" y="21779"/>
                      <a:pt x="26543" y="21779"/>
                    </a:cubicBezTo>
                    <a:lnTo>
                      <a:pt x="26413" y="22012"/>
                    </a:lnTo>
                    <a:lnTo>
                      <a:pt x="25759" y="22845"/>
                    </a:lnTo>
                    <a:lnTo>
                      <a:pt x="26366" y="24030"/>
                    </a:lnTo>
                    <a:lnTo>
                      <a:pt x="26586" y="24458"/>
                    </a:lnTo>
                    <a:cubicBezTo>
                      <a:pt x="26586" y="24458"/>
                      <a:pt x="25909" y="24515"/>
                      <a:pt x="25743" y="24517"/>
                    </a:cubicBezTo>
                    <a:cubicBezTo>
                      <a:pt x="25641" y="24517"/>
                      <a:pt x="25326" y="24691"/>
                      <a:pt x="25091" y="24691"/>
                    </a:cubicBezTo>
                    <a:cubicBezTo>
                      <a:pt x="24945" y="24691"/>
                      <a:pt x="24830" y="24624"/>
                      <a:pt x="24815" y="24409"/>
                    </a:cubicBezTo>
                    <a:cubicBezTo>
                      <a:pt x="24777" y="23848"/>
                      <a:pt x="24882" y="22838"/>
                      <a:pt x="24882" y="22838"/>
                    </a:cubicBezTo>
                    <a:lnTo>
                      <a:pt x="24859" y="22061"/>
                    </a:lnTo>
                    <a:lnTo>
                      <a:pt x="24505" y="21452"/>
                    </a:lnTo>
                    <a:lnTo>
                      <a:pt x="25410" y="20947"/>
                    </a:lnTo>
                    <a:lnTo>
                      <a:pt x="25787" y="20628"/>
                    </a:lnTo>
                    <a:cubicBezTo>
                      <a:pt x="25787" y="20628"/>
                      <a:pt x="26024" y="20318"/>
                      <a:pt x="26181" y="20318"/>
                    </a:cubicBezTo>
                    <a:close/>
                    <a:moveTo>
                      <a:pt x="20691" y="23822"/>
                    </a:moveTo>
                    <a:lnTo>
                      <a:pt x="21154" y="23834"/>
                    </a:lnTo>
                    <a:lnTo>
                      <a:pt x="21858" y="24721"/>
                    </a:lnTo>
                    <a:lnTo>
                      <a:pt x="21765" y="25349"/>
                    </a:lnTo>
                    <a:lnTo>
                      <a:pt x="20547" y="24270"/>
                    </a:lnTo>
                    <a:lnTo>
                      <a:pt x="20691" y="23822"/>
                    </a:lnTo>
                    <a:close/>
                    <a:moveTo>
                      <a:pt x="23499" y="21321"/>
                    </a:moveTo>
                    <a:lnTo>
                      <a:pt x="22984" y="23848"/>
                    </a:lnTo>
                    <a:lnTo>
                      <a:pt x="20906" y="23328"/>
                    </a:lnTo>
                    <a:cubicBezTo>
                      <a:pt x="20906" y="23328"/>
                      <a:pt x="19298" y="24605"/>
                      <a:pt x="18494" y="25244"/>
                    </a:cubicBezTo>
                    <a:cubicBezTo>
                      <a:pt x="18382" y="25333"/>
                      <a:pt x="18289" y="25373"/>
                      <a:pt x="18210" y="25373"/>
                    </a:cubicBezTo>
                    <a:cubicBezTo>
                      <a:pt x="17720" y="25373"/>
                      <a:pt x="17774" y="23840"/>
                      <a:pt x="17300" y="22914"/>
                    </a:cubicBezTo>
                    <a:cubicBezTo>
                      <a:pt x="16748" y="21838"/>
                      <a:pt x="20168" y="21443"/>
                      <a:pt x="20168" y="21443"/>
                    </a:cubicBezTo>
                    <a:lnTo>
                      <a:pt x="23499" y="21321"/>
                    </a:lnTo>
                    <a:close/>
                    <a:moveTo>
                      <a:pt x="29941" y="24193"/>
                    </a:moveTo>
                    <a:lnTo>
                      <a:pt x="30263" y="24984"/>
                    </a:lnTo>
                    <a:lnTo>
                      <a:pt x="29656" y="25420"/>
                    </a:lnTo>
                    <a:lnTo>
                      <a:pt x="29190" y="25160"/>
                    </a:lnTo>
                    <a:lnTo>
                      <a:pt x="29514" y="24412"/>
                    </a:lnTo>
                    <a:lnTo>
                      <a:pt x="29941" y="24193"/>
                    </a:lnTo>
                    <a:close/>
                    <a:moveTo>
                      <a:pt x="10360" y="18892"/>
                    </a:moveTo>
                    <a:cubicBezTo>
                      <a:pt x="10809" y="18892"/>
                      <a:pt x="11711" y="19775"/>
                      <a:pt x="12572" y="20052"/>
                    </a:cubicBezTo>
                    <a:cubicBezTo>
                      <a:pt x="13722" y="20423"/>
                      <a:pt x="11583" y="23120"/>
                      <a:pt x="11583" y="23120"/>
                    </a:cubicBezTo>
                    <a:lnTo>
                      <a:pt x="9314" y="25564"/>
                    </a:lnTo>
                    <a:lnTo>
                      <a:pt x="7892" y="23412"/>
                    </a:lnTo>
                    <a:lnTo>
                      <a:pt x="9728" y="22310"/>
                    </a:lnTo>
                    <a:cubicBezTo>
                      <a:pt x="9728" y="22310"/>
                      <a:pt x="9962" y="20270"/>
                      <a:pt x="10079" y="19249"/>
                    </a:cubicBezTo>
                    <a:cubicBezTo>
                      <a:pt x="10109" y="18992"/>
                      <a:pt x="10209" y="18892"/>
                      <a:pt x="10360" y="18892"/>
                    </a:cubicBezTo>
                    <a:close/>
                    <a:moveTo>
                      <a:pt x="30325" y="25139"/>
                    </a:moveTo>
                    <a:cubicBezTo>
                      <a:pt x="30428" y="25139"/>
                      <a:pt x="30613" y="25560"/>
                      <a:pt x="30613" y="25560"/>
                    </a:cubicBezTo>
                    <a:lnTo>
                      <a:pt x="30509" y="25650"/>
                    </a:lnTo>
                    <a:lnTo>
                      <a:pt x="29833" y="25582"/>
                    </a:lnTo>
                    <a:cubicBezTo>
                      <a:pt x="29833" y="25582"/>
                      <a:pt x="30205" y="25278"/>
                      <a:pt x="30294" y="25157"/>
                    </a:cubicBezTo>
                    <a:cubicBezTo>
                      <a:pt x="30303" y="25144"/>
                      <a:pt x="30314" y="25139"/>
                      <a:pt x="30325" y="25139"/>
                    </a:cubicBezTo>
                    <a:close/>
                    <a:moveTo>
                      <a:pt x="19886" y="24359"/>
                    </a:moveTo>
                    <a:lnTo>
                      <a:pt x="20319" y="24719"/>
                    </a:lnTo>
                    <a:lnTo>
                      <a:pt x="19197" y="25853"/>
                    </a:lnTo>
                    <a:cubicBezTo>
                      <a:pt x="19000" y="25714"/>
                      <a:pt x="18797" y="25585"/>
                      <a:pt x="18595" y="25453"/>
                    </a:cubicBezTo>
                    <a:lnTo>
                      <a:pt x="19262" y="24763"/>
                    </a:lnTo>
                    <a:lnTo>
                      <a:pt x="19886" y="24359"/>
                    </a:lnTo>
                    <a:close/>
                    <a:moveTo>
                      <a:pt x="8535" y="25140"/>
                    </a:moveTo>
                    <a:lnTo>
                      <a:pt x="8624" y="25830"/>
                    </a:lnTo>
                    <a:lnTo>
                      <a:pt x="7876" y="25860"/>
                    </a:lnTo>
                    <a:lnTo>
                      <a:pt x="7717" y="25266"/>
                    </a:lnTo>
                    <a:lnTo>
                      <a:pt x="8535" y="25140"/>
                    </a:lnTo>
                    <a:close/>
                    <a:moveTo>
                      <a:pt x="23229" y="24558"/>
                    </a:moveTo>
                    <a:lnTo>
                      <a:pt x="23879" y="25014"/>
                    </a:lnTo>
                    <a:lnTo>
                      <a:pt x="22883" y="26315"/>
                    </a:lnTo>
                    <a:lnTo>
                      <a:pt x="22352" y="26253"/>
                    </a:lnTo>
                    <a:lnTo>
                      <a:pt x="22112" y="25379"/>
                    </a:lnTo>
                    <a:lnTo>
                      <a:pt x="22056" y="24702"/>
                    </a:lnTo>
                    <a:lnTo>
                      <a:pt x="23229" y="24558"/>
                    </a:lnTo>
                    <a:close/>
                    <a:moveTo>
                      <a:pt x="1136" y="19752"/>
                    </a:moveTo>
                    <a:lnTo>
                      <a:pt x="5484" y="21349"/>
                    </a:lnTo>
                    <a:lnTo>
                      <a:pt x="5974" y="23452"/>
                    </a:lnTo>
                    <a:lnTo>
                      <a:pt x="3485" y="26346"/>
                    </a:lnTo>
                    <a:lnTo>
                      <a:pt x="1461" y="22970"/>
                    </a:lnTo>
                    <a:lnTo>
                      <a:pt x="1136" y="19752"/>
                    </a:lnTo>
                    <a:close/>
                    <a:moveTo>
                      <a:pt x="13457" y="25459"/>
                    </a:moveTo>
                    <a:lnTo>
                      <a:pt x="14231" y="25935"/>
                    </a:lnTo>
                    <a:cubicBezTo>
                      <a:pt x="14231" y="25935"/>
                      <a:pt x="13577" y="26450"/>
                      <a:pt x="13411" y="26453"/>
                    </a:cubicBezTo>
                    <a:cubicBezTo>
                      <a:pt x="13411" y="26453"/>
                      <a:pt x="13410" y="26453"/>
                      <a:pt x="13410" y="26453"/>
                    </a:cubicBezTo>
                    <a:cubicBezTo>
                      <a:pt x="13243" y="26453"/>
                      <a:pt x="12879" y="26057"/>
                      <a:pt x="12879" y="26057"/>
                    </a:cubicBezTo>
                    <a:lnTo>
                      <a:pt x="13457" y="25459"/>
                    </a:lnTo>
                    <a:close/>
                    <a:moveTo>
                      <a:pt x="12356" y="24647"/>
                    </a:moveTo>
                    <a:cubicBezTo>
                      <a:pt x="12356" y="24648"/>
                      <a:pt x="12226" y="25933"/>
                      <a:pt x="12287" y="26331"/>
                    </a:cubicBezTo>
                    <a:cubicBezTo>
                      <a:pt x="12303" y="26437"/>
                      <a:pt x="12215" y="26475"/>
                      <a:pt x="12077" y="26475"/>
                    </a:cubicBezTo>
                    <a:cubicBezTo>
                      <a:pt x="11692" y="26475"/>
                      <a:pt x="10915" y="26174"/>
                      <a:pt x="10915" y="26174"/>
                    </a:cubicBezTo>
                    <a:lnTo>
                      <a:pt x="10940" y="25803"/>
                    </a:lnTo>
                    <a:lnTo>
                      <a:pt x="12356" y="24647"/>
                    </a:lnTo>
                    <a:close/>
                    <a:moveTo>
                      <a:pt x="20741" y="24771"/>
                    </a:moveTo>
                    <a:lnTo>
                      <a:pt x="21742" y="25843"/>
                    </a:lnTo>
                    <a:lnTo>
                      <a:pt x="20309" y="26578"/>
                    </a:lnTo>
                    <a:lnTo>
                      <a:pt x="18865" y="26412"/>
                    </a:lnTo>
                    <a:lnTo>
                      <a:pt x="20741" y="24771"/>
                    </a:lnTo>
                    <a:close/>
                    <a:moveTo>
                      <a:pt x="1985" y="25211"/>
                    </a:moveTo>
                    <a:lnTo>
                      <a:pt x="2751" y="26446"/>
                    </a:lnTo>
                    <a:lnTo>
                      <a:pt x="2053" y="26750"/>
                    </a:lnTo>
                    <a:lnTo>
                      <a:pt x="1715" y="25830"/>
                    </a:lnTo>
                    <a:lnTo>
                      <a:pt x="1985" y="25211"/>
                    </a:lnTo>
                    <a:close/>
                    <a:moveTo>
                      <a:pt x="28764" y="25337"/>
                    </a:moveTo>
                    <a:lnTo>
                      <a:pt x="29472" y="25615"/>
                    </a:lnTo>
                    <a:lnTo>
                      <a:pt x="29061" y="26506"/>
                    </a:lnTo>
                    <a:lnTo>
                      <a:pt x="28433" y="26752"/>
                    </a:lnTo>
                    <a:lnTo>
                      <a:pt x="28764" y="25337"/>
                    </a:lnTo>
                    <a:close/>
                    <a:moveTo>
                      <a:pt x="32250" y="22495"/>
                    </a:moveTo>
                    <a:lnTo>
                      <a:pt x="32565" y="27087"/>
                    </a:lnTo>
                    <a:lnTo>
                      <a:pt x="31569" y="26465"/>
                    </a:lnTo>
                    <a:lnTo>
                      <a:pt x="30746" y="25303"/>
                    </a:lnTo>
                    <a:lnTo>
                      <a:pt x="30457" y="23414"/>
                    </a:lnTo>
                    <a:lnTo>
                      <a:pt x="32250" y="22495"/>
                    </a:lnTo>
                    <a:close/>
                    <a:moveTo>
                      <a:pt x="30372" y="25925"/>
                    </a:moveTo>
                    <a:lnTo>
                      <a:pt x="30794" y="26749"/>
                    </a:lnTo>
                    <a:lnTo>
                      <a:pt x="29858" y="27436"/>
                    </a:lnTo>
                    <a:cubicBezTo>
                      <a:pt x="29858" y="27436"/>
                      <a:pt x="29415" y="26167"/>
                      <a:pt x="29480" y="26050"/>
                    </a:cubicBezTo>
                    <a:cubicBezTo>
                      <a:pt x="29545" y="25934"/>
                      <a:pt x="30372" y="25925"/>
                      <a:pt x="30372" y="25925"/>
                    </a:cubicBezTo>
                    <a:close/>
                    <a:moveTo>
                      <a:pt x="4366" y="25778"/>
                    </a:moveTo>
                    <a:cubicBezTo>
                      <a:pt x="4366" y="25778"/>
                      <a:pt x="4896" y="26066"/>
                      <a:pt x="5060" y="26157"/>
                    </a:cubicBezTo>
                    <a:cubicBezTo>
                      <a:pt x="5224" y="26249"/>
                      <a:pt x="4889" y="26568"/>
                      <a:pt x="4889" y="26568"/>
                    </a:cubicBezTo>
                    <a:cubicBezTo>
                      <a:pt x="4889" y="26568"/>
                      <a:pt x="4624" y="27027"/>
                      <a:pt x="4532" y="27192"/>
                    </a:cubicBezTo>
                    <a:cubicBezTo>
                      <a:pt x="4440" y="27356"/>
                      <a:pt x="4526" y="27695"/>
                      <a:pt x="4526" y="27695"/>
                    </a:cubicBezTo>
                    <a:lnTo>
                      <a:pt x="3359" y="28058"/>
                    </a:lnTo>
                    <a:cubicBezTo>
                      <a:pt x="3359" y="28058"/>
                      <a:pt x="3142" y="27288"/>
                      <a:pt x="3140" y="27170"/>
                    </a:cubicBezTo>
                    <a:cubicBezTo>
                      <a:pt x="3139" y="27054"/>
                      <a:pt x="3536" y="27026"/>
                      <a:pt x="3536" y="27026"/>
                    </a:cubicBezTo>
                    <a:lnTo>
                      <a:pt x="3812" y="26938"/>
                    </a:lnTo>
                    <a:lnTo>
                      <a:pt x="3718" y="26463"/>
                    </a:lnTo>
                    <a:lnTo>
                      <a:pt x="4366" y="25778"/>
                    </a:lnTo>
                    <a:close/>
                    <a:moveTo>
                      <a:pt x="5992" y="24215"/>
                    </a:moveTo>
                    <a:cubicBezTo>
                      <a:pt x="6054" y="24215"/>
                      <a:pt x="6123" y="24243"/>
                      <a:pt x="6199" y="24309"/>
                    </a:cubicBezTo>
                    <a:cubicBezTo>
                      <a:pt x="6624" y="24679"/>
                      <a:pt x="7264" y="25469"/>
                      <a:pt x="7264" y="25469"/>
                    </a:cubicBezTo>
                    <a:lnTo>
                      <a:pt x="7830" y="26001"/>
                    </a:lnTo>
                    <a:lnTo>
                      <a:pt x="8510" y="26181"/>
                    </a:lnTo>
                    <a:lnTo>
                      <a:pt x="8228" y="27179"/>
                    </a:lnTo>
                    <a:lnTo>
                      <a:pt x="8186" y="27670"/>
                    </a:lnTo>
                    <a:cubicBezTo>
                      <a:pt x="8186" y="27670"/>
                      <a:pt x="8256" y="28197"/>
                      <a:pt x="8057" y="28197"/>
                    </a:cubicBezTo>
                    <a:cubicBezTo>
                      <a:pt x="8003" y="28197"/>
                      <a:pt x="7928" y="28158"/>
                      <a:pt x="7828" y="28060"/>
                    </a:cubicBezTo>
                    <a:cubicBezTo>
                      <a:pt x="7355" y="27597"/>
                      <a:pt x="6838" y="27391"/>
                      <a:pt x="6838" y="27391"/>
                    </a:cubicBezTo>
                    <a:lnTo>
                      <a:pt x="6765" y="27134"/>
                    </a:lnTo>
                    <a:lnTo>
                      <a:pt x="6638" y="26083"/>
                    </a:lnTo>
                    <a:lnTo>
                      <a:pt x="5371" y="25675"/>
                    </a:lnTo>
                    <a:lnTo>
                      <a:pt x="4913" y="25527"/>
                    </a:lnTo>
                    <a:cubicBezTo>
                      <a:pt x="4913" y="25527"/>
                      <a:pt x="5352" y="25008"/>
                      <a:pt x="5469" y="24890"/>
                    </a:cubicBezTo>
                    <a:cubicBezTo>
                      <a:pt x="5563" y="24793"/>
                      <a:pt x="5709" y="24215"/>
                      <a:pt x="5992" y="24215"/>
                    </a:cubicBezTo>
                    <a:close/>
                    <a:moveTo>
                      <a:pt x="22596" y="27175"/>
                    </a:moveTo>
                    <a:cubicBezTo>
                      <a:pt x="22815" y="27175"/>
                      <a:pt x="23199" y="28230"/>
                      <a:pt x="23199" y="28230"/>
                    </a:cubicBezTo>
                    <a:lnTo>
                      <a:pt x="22505" y="28253"/>
                    </a:lnTo>
                    <a:cubicBezTo>
                      <a:pt x="22505" y="28253"/>
                      <a:pt x="21786" y="27417"/>
                      <a:pt x="21603" y="27386"/>
                    </a:cubicBezTo>
                    <a:cubicBezTo>
                      <a:pt x="21421" y="27355"/>
                      <a:pt x="22363" y="27246"/>
                      <a:pt x="22577" y="27177"/>
                    </a:cubicBezTo>
                    <a:cubicBezTo>
                      <a:pt x="22583" y="27175"/>
                      <a:pt x="22590" y="27175"/>
                      <a:pt x="22596" y="27175"/>
                    </a:cubicBezTo>
                    <a:close/>
                    <a:moveTo>
                      <a:pt x="18392" y="25664"/>
                    </a:moveTo>
                    <a:cubicBezTo>
                      <a:pt x="18592" y="25797"/>
                      <a:pt x="18795" y="25923"/>
                      <a:pt x="18994" y="26058"/>
                    </a:cubicBezTo>
                    <a:lnTo>
                      <a:pt x="18492" y="26565"/>
                    </a:lnTo>
                    <a:lnTo>
                      <a:pt x="18914" y="26636"/>
                    </a:lnTo>
                    <a:cubicBezTo>
                      <a:pt x="18533" y="27098"/>
                      <a:pt x="18148" y="27557"/>
                      <a:pt x="17759" y="28013"/>
                    </a:cubicBezTo>
                    <a:lnTo>
                      <a:pt x="17441" y="27940"/>
                    </a:lnTo>
                    <a:lnTo>
                      <a:pt x="16766" y="28328"/>
                    </a:lnTo>
                    <a:lnTo>
                      <a:pt x="16694" y="26078"/>
                    </a:lnTo>
                    <a:lnTo>
                      <a:pt x="17309" y="26386"/>
                    </a:lnTo>
                    <a:lnTo>
                      <a:pt x="18230" y="25832"/>
                    </a:lnTo>
                    <a:lnTo>
                      <a:pt x="18392" y="25664"/>
                    </a:lnTo>
                    <a:close/>
                    <a:moveTo>
                      <a:pt x="19350" y="26710"/>
                    </a:moveTo>
                    <a:lnTo>
                      <a:pt x="20048" y="26826"/>
                    </a:lnTo>
                    <a:cubicBezTo>
                      <a:pt x="20063" y="27155"/>
                      <a:pt x="20091" y="27483"/>
                      <a:pt x="20129" y="27808"/>
                    </a:cubicBezTo>
                    <a:lnTo>
                      <a:pt x="18901" y="28438"/>
                    </a:lnTo>
                    <a:lnTo>
                      <a:pt x="18618" y="28209"/>
                    </a:lnTo>
                    <a:lnTo>
                      <a:pt x="18181" y="28109"/>
                    </a:lnTo>
                    <a:cubicBezTo>
                      <a:pt x="18573" y="27645"/>
                      <a:pt x="18963" y="27179"/>
                      <a:pt x="19350" y="26710"/>
                    </a:cubicBezTo>
                    <a:close/>
                    <a:moveTo>
                      <a:pt x="4943" y="27363"/>
                    </a:moveTo>
                    <a:cubicBezTo>
                      <a:pt x="4943" y="27363"/>
                      <a:pt x="6096" y="28007"/>
                      <a:pt x="6214" y="28123"/>
                    </a:cubicBezTo>
                    <a:cubicBezTo>
                      <a:pt x="6332" y="28238"/>
                      <a:pt x="6008" y="28522"/>
                      <a:pt x="6008" y="28522"/>
                    </a:cubicBezTo>
                    <a:lnTo>
                      <a:pt x="4840" y="27563"/>
                    </a:lnTo>
                    <a:lnTo>
                      <a:pt x="4943" y="27363"/>
                    </a:lnTo>
                    <a:close/>
                    <a:moveTo>
                      <a:pt x="29157" y="26881"/>
                    </a:moveTo>
                    <a:lnTo>
                      <a:pt x="29913" y="27948"/>
                    </a:lnTo>
                    <a:lnTo>
                      <a:pt x="29027" y="28817"/>
                    </a:lnTo>
                    <a:cubicBezTo>
                      <a:pt x="29027" y="28817"/>
                      <a:pt x="28487" y="27681"/>
                      <a:pt x="28403" y="27517"/>
                    </a:cubicBezTo>
                    <a:cubicBezTo>
                      <a:pt x="28318" y="27352"/>
                      <a:pt x="29157" y="26881"/>
                      <a:pt x="29157" y="26881"/>
                    </a:cubicBezTo>
                    <a:close/>
                    <a:moveTo>
                      <a:pt x="30622" y="28693"/>
                    </a:moveTo>
                    <a:lnTo>
                      <a:pt x="31027" y="29298"/>
                    </a:lnTo>
                    <a:lnTo>
                      <a:pt x="30846" y="29780"/>
                    </a:lnTo>
                    <a:lnTo>
                      <a:pt x="30693" y="29544"/>
                    </a:lnTo>
                    <a:lnTo>
                      <a:pt x="30622" y="28693"/>
                    </a:lnTo>
                    <a:close/>
                    <a:moveTo>
                      <a:pt x="21310" y="27648"/>
                    </a:moveTo>
                    <a:lnTo>
                      <a:pt x="23129" y="29432"/>
                    </a:lnTo>
                    <a:cubicBezTo>
                      <a:pt x="23129" y="29432"/>
                      <a:pt x="23007" y="29429"/>
                      <a:pt x="22806" y="29429"/>
                    </a:cubicBezTo>
                    <a:cubicBezTo>
                      <a:pt x="22097" y="29429"/>
                      <a:pt x="20409" y="29469"/>
                      <a:pt x="19710" y="29827"/>
                    </a:cubicBezTo>
                    <a:cubicBezTo>
                      <a:pt x="19593" y="29887"/>
                      <a:pt x="19498" y="29913"/>
                      <a:pt x="19420" y="29913"/>
                    </a:cubicBezTo>
                    <a:cubicBezTo>
                      <a:pt x="18897" y="29913"/>
                      <a:pt x="19159" y="28751"/>
                      <a:pt x="19159" y="28751"/>
                    </a:cubicBezTo>
                    <a:lnTo>
                      <a:pt x="21310" y="27648"/>
                    </a:lnTo>
                    <a:close/>
                    <a:moveTo>
                      <a:pt x="17413" y="28453"/>
                    </a:moveTo>
                    <a:lnTo>
                      <a:pt x="18422" y="28476"/>
                    </a:lnTo>
                    <a:lnTo>
                      <a:pt x="18663" y="29433"/>
                    </a:lnTo>
                    <a:lnTo>
                      <a:pt x="18663" y="29433"/>
                    </a:lnTo>
                    <a:lnTo>
                      <a:pt x="18034" y="29423"/>
                    </a:lnTo>
                    <a:cubicBezTo>
                      <a:pt x="18034" y="29423"/>
                      <a:pt x="17427" y="29941"/>
                      <a:pt x="17312" y="29959"/>
                    </a:cubicBezTo>
                    <a:cubicBezTo>
                      <a:pt x="17311" y="29959"/>
                      <a:pt x="17310" y="29959"/>
                      <a:pt x="17310" y="29959"/>
                    </a:cubicBezTo>
                    <a:cubicBezTo>
                      <a:pt x="17195" y="29959"/>
                      <a:pt x="17101" y="28654"/>
                      <a:pt x="17101" y="28654"/>
                    </a:cubicBezTo>
                    <a:lnTo>
                      <a:pt x="17413" y="28453"/>
                    </a:lnTo>
                    <a:close/>
                    <a:moveTo>
                      <a:pt x="23625" y="29466"/>
                    </a:moveTo>
                    <a:lnTo>
                      <a:pt x="24192" y="29924"/>
                    </a:lnTo>
                    <a:lnTo>
                      <a:pt x="24164" y="30437"/>
                    </a:lnTo>
                    <a:lnTo>
                      <a:pt x="23948" y="30257"/>
                    </a:lnTo>
                    <a:lnTo>
                      <a:pt x="23625" y="29466"/>
                    </a:lnTo>
                    <a:close/>
                    <a:moveTo>
                      <a:pt x="20618" y="29844"/>
                    </a:moveTo>
                    <a:cubicBezTo>
                      <a:pt x="20618" y="29844"/>
                      <a:pt x="21098" y="29870"/>
                      <a:pt x="21459" y="29870"/>
                    </a:cubicBezTo>
                    <a:cubicBezTo>
                      <a:pt x="21626" y="29870"/>
                      <a:pt x="21768" y="29864"/>
                      <a:pt x="21826" y="29848"/>
                    </a:cubicBezTo>
                    <a:cubicBezTo>
                      <a:pt x="21830" y="29846"/>
                      <a:pt x="21834" y="29846"/>
                      <a:pt x="21838" y="29846"/>
                    </a:cubicBezTo>
                    <a:cubicBezTo>
                      <a:pt x="21972" y="29846"/>
                      <a:pt x="21306" y="30779"/>
                      <a:pt x="21306" y="30779"/>
                    </a:cubicBezTo>
                    <a:lnTo>
                      <a:pt x="20492" y="30490"/>
                    </a:lnTo>
                    <a:lnTo>
                      <a:pt x="20092" y="30114"/>
                    </a:lnTo>
                    <a:lnTo>
                      <a:pt x="20618" y="29844"/>
                    </a:lnTo>
                    <a:close/>
                    <a:moveTo>
                      <a:pt x="4714" y="27833"/>
                    </a:moveTo>
                    <a:cubicBezTo>
                      <a:pt x="4714" y="27833"/>
                      <a:pt x="5243" y="28120"/>
                      <a:pt x="5362" y="28236"/>
                    </a:cubicBezTo>
                    <a:cubicBezTo>
                      <a:pt x="5479" y="28352"/>
                      <a:pt x="5652" y="30467"/>
                      <a:pt x="5652" y="30467"/>
                    </a:cubicBezTo>
                    <a:lnTo>
                      <a:pt x="4559" y="31086"/>
                    </a:lnTo>
                    <a:cubicBezTo>
                      <a:pt x="4559" y="31086"/>
                      <a:pt x="3760" y="30673"/>
                      <a:pt x="3723" y="30545"/>
                    </a:cubicBezTo>
                    <a:cubicBezTo>
                      <a:pt x="3693" y="30438"/>
                      <a:pt x="3575" y="28476"/>
                      <a:pt x="3575" y="28476"/>
                    </a:cubicBezTo>
                    <a:lnTo>
                      <a:pt x="4714" y="27833"/>
                    </a:lnTo>
                    <a:close/>
                    <a:moveTo>
                      <a:pt x="28175" y="24890"/>
                    </a:moveTo>
                    <a:lnTo>
                      <a:pt x="27219" y="28708"/>
                    </a:lnTo>
                    <a:lnTo>
                      <a:pt x="25174" y="31213"/>
                    </a:lnTo>
                    <a:lnTo>
                      <a:pt x="23227" y="27008"/>
                    </a:lnTo>
                    <a:lnTo>
                      <a:pt x="24368" y="25176"/>
                    </a:lnTo>
                    <a:lnTo>
                      <a:pt x="28175" y="24890"/>
                    </a:lnTo>
                    <a:close/>
                    <a:moveTo>
                      <a:pt x="23483" y="29919"/>
                    </a:moveTo>
                    <a:cubicBezTo>
                      <a:pt x="23694" y="29919"/>
                      <a:pt x="23770" y="30805"/>
                      <a:pt x="23770" y="30805"/>
                    </a:cubicBezTo>
                    <a:cubicBezTo>
                      <a:pt x="23770" y="30805"/>
                      <a:pt x="22866" y="31228"/>
                      <a:pt x="22684" y="31279"/>
                    </a:cubicBezTo>
                    <a:cubicBezTo>
                      <a:pt x="22678" y="31281"/>
                      <a:pt x="22672" y="31282"/>
                      <a:pt x="22665" y="31282"/>
                    </a:cubicBezTo>
                    <a:cubicBezTo>
                      <a:pt x="22468" y="31282"/>
                      <a:pt x="21949" y="30574"/>
                      <a:pt x="21949" y="30574"/>
                    </a:cubicBezTo>
                    <a:cubicBezTo>
                      <a:pt x="21949" y="30574"/>
                      <a:pt x="23152" y="30166"/>
                      <a:pt x="23415" y="29948"/>
                    </a:cubicBezTo>
                    <a:cubicBezTo>
                      <a:pt x="23439" y="29928"/>
                      <a:pt x="23462" y="29919"/>
                      <a:pt x="23483" y="29919"/>
                    </a:cubicBezTo>
                    <a:close/>
                    <a:moveTo>
                      <a:pt x="16260" y="27068"/>
                    </a:moveTo>
                    <a:lnTo>
                      <a:pt x="16930" y="31026"/>
                    </a:lnTo>
                    <a:lnTo>
                      <a:pt x="14411" y="31411"/>
                    </a:lnTo>
                    <a:lnTo>
                      <a:pt x="13308" y="29259"/>
                    </a:lnTo>
                    <a:lnTo>
                      <a:pt x="13198" y="27278"/>
                    </a:lnTo>
                    <a:lnTo>
                      <a:pt x="16260" y="27068"/>
                    </a:lnTo>
                    <a:close/>
                    <a:moveTo>
                      <a:pt x="6532" y="27629"/>
                    </a:moveTo>
                    <a:lnTo>
                      <a:pt x="7429" y="28130"/>
                    </a:lnTo>
                    <a:lnTo>
                      <a:pt x="8968" y="29261"/>
                    </a:lnTo>
                    <a:lnTo>
                      <a:pt x="7782" y="31631"/>
                    </a:lnTo>
                    <a:lnTo>
                      <a:pt x="6161" y="28780"/>
                    </a:lnTo>
                    <a:lnTo>
                      <a:pt x="6532" y="27629"/>
                    </a:lnTo>
                    <a:close/>
                    <a:moveTo>
                      <a:pt x="24472" y="30702"/>
                    </a:moveTo>
                    <a:cubicBezTo>
                      <a:pt x="24685" y="30702"/>
                      <a:pt x="25184" y="31535"/>
                      <a:pt x="25184" y="31535"/>
                    </a:cubicBezTo>
                    <a:lnTo>
                      <a:pt x="24957" y="31902"/>
                    </a:lnTo>
                    <a:cubicBezTo>
                      <a:pt x="24957" y="31902"/>
                      <a:pt x="23935" y="31504"/>
                      <a:pt x="23596" y="31504"/>
                    </a:cubicBezTo>
                    <a:cubicBezTo>
                      <a:pt x="23560" y="31504"/>
                      <a:pt x="23532" y="31509"/>
                      <a:pt x="23514" y="31518"/>
                    </a:cubicBezTo>
                    <a:cubicBezTo>
                      <a:pt x="23502" y="31525"/>
                      <a:pt x="23494" y="31527"/>
                      <a:pt x="23490" y="31527"/>
                    </a:cubicBezTo>
                    <a:cubicBezTo>
                      <a:pt x="23428" y="31527"/>
                      <a:pt x="24262" y="30841"/>
                      <a:pt x="24432" y="30715"/>
                    </a:cubicBezTo>
                    <a:cubicBezTo>
                      <a:pt x="24444" y="30707"/>
                      <a:pt x="24457" y="30702"/>
                      <a:pt x="24472" y="30702"/>
                    </a:cubicBezTo>
                    <a:close/>
                    <a:moveTo>
                      <a:pt x="20756" y="31425"/>
                    </a:moveTo>
                    <a:lnTo>
                      <a:pt x="20924" y="31679"/>
                    </a:lnTo>
                    <a:lnTo>
                      <a:pt x="21811" y="31790"/>
                    </a:lnTo>
                    <a:lnTo>
                      <a:pt x="22101" y="32283"/>
                    </a:lnTo>
                    <a:cubicBezTo>
                      <a:pt x="22101" y="32283"/>
                      <a:pt x="21637" y="32408"/>
                      <a:pt x="21518" y="32469"/>
                    </a:cubicBezTo>
                    <a:lnTo>
                      <a:pt x="20321" y="31459"/>
                    </a:lnTo>
                    <a:lnTo>
                      <a:pt x="20756" y="31425"/>
                    </a:lnTo>
                    <a:close/>
                    <a:moveTo>
                      <a:pt x="18057" y="30117"/>
                    </a:moveTo>
                    <a:lnTo>
                      <a:pt x="19293" y="31230"/>
                    </a:lnTo>
                    <a:lnTo>
                      <a:pt x="18729" y="32724"/>
                    </a:lnTo>
                    <a:lnTo>
                      <a:pt x="18116" y="32664"/>
                    </a:lnTo>
                    <a:lnTo>
                      <a:pt x="16892" y="32710"/>
                    </a:lnTo>
                    <a:cubicBezTo>
                      <a:pt x="16892" y="32710"/>
                      <a:pt x="16584" y="31703"/>
                      <a:pt x="16517" y="31572"/>
                    </a:cubicBezTo>
                    <a:cubicBezTo>
                      <a:pt x="16501" y="31540"/>
                      <a:pt x="16531" y="31528"/>
                      <a:pt x="16586" y="31528"/>
                    </a:cubicBezTo>
                    <a:cubicBezTo>
                      <a:pt x="16759" y="31528"/>
                      <a:pt x="17179" y="31647"/>
                      <a:pt x="17179" y="31647"/>
                    </a:cubicBezTo>
                    <a:lnTo>
                      <a:pt x="18057" y="30117"/>
                    </a:lnTo>
                    <a:close/>
                    <a:moveTo>
                      <a:pt x="8908" y="32038"/>
                    </a:moveTo>
                    <a:lnTo>
                      <a:pt x="9122" y="32456"/>
                    </a:lnTo>
                    <a:lnTo>
                      <a:pt x="8786" y="32775"/>
                    </a:lnTo>
                    <a:lnTo>
                      <a:pt x="7662" y="32646"/>
                    </a:lnTo>
                    <a:lnTo>
                      <a:pt x="7282" y="32136"/>
                    </a:lnTo>
                    <a:lnTo>
                      <a:pt x="8908" y="32038"/>
                    </a:lnTo>
                    <a:close/>
                    <a:moveTo>
                      <a:pt x="9916" y="32461"/>
                    </a:moveTo>
                    <a:cubicBezTo>
                      <a:pt x="10087" y="32461"/>
                      <a:pt x="10357" y="32596"/>
                      <a:pt x="10357" y="32596"/>
                    </a:cubicBezTo>
                    <a:lnTo>
                      <a:pt x="9567" y="33236"/>
                    </a:lnTo>
                    <a:lnTo>
                      <a:pt x="9275" y="33181"/>
                    </a:lnTo>
                    <a:cubicBezTo>
                      <a:pt x="9275" y="33181"/>
                      <a:pt x="9690" y="32615"/>
                      <a:pt x="9805" y="32496"/>
                    </a:cubicBezTo>
                    <a:cubicBezTo>
                      <a:pt x="9830" y="32471"/>
                      <a:pt x="9869" y="32461"/>
                      <a:pt x="9916" y="32461"/>
                    </a:cubicBezTo>
                    <a:close/>
                    <a:moveTo>
                      <a:pt x="18165" y="32995"/>
                    </a:moveTo>
                    <a:lnTo>
                      <a:pt x="18781" y="33094"/>
                    </a:lnTo>
                    <a:lnTo>
                      <a:pt x="19160" y="33391"/>
                    </a:lnTo>
                    <a:lnTo>
                      <a:pt x="18334" y="33399"/>
                    </a:lnTo>
                    <a:lnTo>
                      <a:pt x="18165" y="32995"/>
                    </a:lnTo>
                    <a:close/>
                    <a:moveTo>
                      <a:pt x="12205" y="27108"/>
                    </a:moveTo>
                    <a:lnTo>
                      <a:pt x="12058" y="30353"/>
                    </a:lnTo>
                    <a:lnTo>
                      <a:pt x="13348" y="33313"/>
                    </a:lnTo>
                    <a:lnTo>
                      <a:pt x="11818" y="33419"/>
                    </a:lnTo>
                    <a:lnTo>
                      <a:pt x="10449" y="31631"/>
                    </a:lnTo>
                    <a:lnTo>
                      <a:pt x="8910" y="30835"/>
                    </a:lnTo>
                    <a:lnTo>
                      <a:pt x="9614" y="29116"/>
                    </a:lnTo>
                    <a:lnTo>
                      <a:pt x="10045" y="27310"/>
                    </a:lnTo>
                    <a:lnTo>
                      <a:pt x="12205" y="27108"/>
                    </a:lnTo>
                    <a:close/>
                    <a:moveTo>
                      <a:pt x="6296" y="30866"/>
                    </a:moveTo>
                    <a:lnTo>
                      <a:pt x="7139" y="32994"/>
                    </a:lnTo>
                    <a:lnTo>
                      <a:pt x="6724" y="34280"/>
                    </a:lnTo>
                    <a:lnTo>
                      <a:pt x="4512" y="33348"/>
                    </a:lnTo>
                    <a:lnTo>
                      <a:pt x="4853" y="31274"/>
                    </a:lnTo>
                    <a:lnTo>
                      <a:pt x="6296" y="30866"/>
                    </a:lnTo>
                    <a:close/>
                    <a:moveTo>
                      <a:pt x="21409" y="33196"/>
                    </a:moveTo>
                    <a:lnTo>
                      <a:pt x="21152" y="34598"/>
                    </a:lnTo>
                    <a:lnTo>
                      <a:pt x="20498" y="34829"/>
                    </a:lnTo>
                    <a:lnTo>
                      <a:pt x="20498" y="34829"/>
                    </a:lnTo>
                    <a:lnTo>
                      <a:pt x="21027" y="33637"/>
                    </a:lnTo>
                    <a:lnTo>
                      <a:pt x="21409" y="33196"/>
                    </a:lnTo>
                    <a:close/>
                    <a:moveTo>
                      <a:pt x="8063" y="33263"/>
                    </a:moveTo>
                    <a:lnTo>
                      <a:pt x="11137" y="34404"/>
                    </a:lnTo>
                    <a:lnTo>
                      <a:pt x="10879" y="35667"/>
                    </a:lnTo>
                    <a:lnTo>
                      <a:pt x="8807" y="35598"/>
                    </a:lnTo>
                    <a:lnTo>
                      <a:pt x="7175" y="34623"/>
                    </a:lnTo>
                    <a:lnTo>
                      <a:pt x="8063" y="33263"/>
                    </a:lnTo>
                    <a:close/>
                    <a:moveTo>
                      <a:pt x="12005" y="33839"/>
                    </a:moveTo>
                    <a:lnTo>
                      <a:pt x="14777" y="33884"/>
                    </a:lnTo>
                    <a:lnTo>
                      <a:pt x="13920" y="35790"/>
                    </a:lnTo>
                    <a:lnTo>
                      <a:pt x="11399" y="35341"/>
                    </a:lnTo>
                    <a:lnTo>
                      <a:pt x="12005" y="33839"/>
                    </a:lnTo>
                    <a:close/>
                    <a:moveTo>
                      <a:pt x="19297" y="34213"/>
                    </a:moveTo>
                    <a:cubicBezTo>
                      <a:pt x="19430" y="34213"/>
                      <a:pt x="19695" y="34286"/>
                      <a:pt x="19695" y="34286"/>
                    </a:cubicBezTo>
                    <a:lnTo>
                      <a:pt x="20244" y="36683"/>
                    </a:lnTo>
                    <a:lnTo>
                      <a:pt x="19480" y="36885"/>
                    </a:lnTo>
                    <a:cubicBezTo>
                      <a:pt x="19480" y="36885"/>
                      <a:pt x="19290" y="34380"/>
                      <a:pt x="19229" y="34261"/>
                    </a:cubicBezTo>
                    <a:cubicBezTo>
                      <a:pt x="19211" y="34226"/>
                      <a:pt x="19243" y="34213"/>
                      <a:pt x="19297" y="34213"/>
                    </a:cubicBezTo>
                    <a:close/>
                    <a:moveTo>
                      <a:pt x="13606" y="37083"/>
                    </a:moveTo>
                    <a:cubicBezTo>
                      <a:pt x="13814" y="37083"/>
                      <a:pt x="14059" y="38093"/>
                      <a:pt x="14059" y="38093"/>
                    </a:cubicBezTo>
                    <a:lnTo>
                      <a:pt x="13733" y="38375"/>
                    </a:lnTo>
                    <a:cubicBezTo>
                      <a:pt x="13733" y="38375"/>
                      <a:pt x="12734" y="37579"/>
                      <a:pt x="12485" y="37579"/>
                    </a:cubicBezTo>
                    <a:cubicBezTo>
                      <a:pt x="12479" y="37579"/>
                      <a:pt x="12474" y="37579"/>
                      <a:pt x="12469" y="37580"/>
                    </a:cubicBezTo>
                    <a:cubicBezTo>
                      <a:pt x="12461" y="37581"/>
                      <a:pt x="12454" y="37582"/>
                      <a:pt x="12449" y="37582"/>
                    </a:cubicBezTo>
                    <a:cubicBezTo>
                      <a:pt x="12338" y="37582"/>
                      <a:pt x="13381" y="37158"/>
                      <a:pt x="13584" y="37086"/>
                    </a:cubicBezTo>
                    <a:cubicBezTo>
                      <a:pt x="13591" y="37084"/>
                      <a:pt x="13599" y="37083"/>
                      <a:pt x="13606" y="37083"/>
                    </a:cubicBezTo>
                    <a:close/>
                    <a:moveTo>
                      <a:pt x="24892" y="1"/>
                    </a:moveTo>
                    <a:lnTo>
                      <a:pt x="23204" y="559"/>
                    </a:lnTo>
                    <a:lnTo>
                      <a:pt x="23048" y="2879"/>
                    </a:lnTo>
                    <a:lnTo>
                      <a:pt x="20962" y="2809"/>
                    </a:lnTo>
                    <a:lnTo>
                      <a:pt x="21506" y="1121"/>
                    </a:lnTo>
                    <a:lnTo>
                      <a:pt x="21506" y="1121"/>
                    </a:lnTo>
                    <a:lnTo>
                      <a:pt x="17190" y="2549"/>
                    </a:lnTo>
                    <a:lnTo>
                      <a:pt x="18694" y="4625"/>
                    </a:lnTo>
                    <a:lnTo>
                      <a:pt x="13912" y="7186"/>
                    </a:lnTo>
                    <a:cubicBezTo>
                      <a:pt x="13912" y="7186"/>
                      <a:pt x="13357" y="5059"/>
                      <a:pt x="13141" y="3889"/>
                    </a:cubicBezTo>
                    <a:lnTo>
                      <a:pt x="6847" y="5973"/>
                    </a:lnTo>
                    <a:lnTo>
                      <a:pt x="7568" y="6535"/>
                    </a:lnTo>
                    <a:cubicBezTo>
                      <a:pt x="7568" y="6535"/>
                      <a:pt x="5013" y="8574"/>
                      <a:pt x="4355" y="8895"/>
                    </a:cubicBezTo>
                    <a:lnTo>
                      <a:pt x="2930" y="7269"/>
                    </a:lnTo>
                    <a:lnTo>
                      <a:pt x="1406" y="7774"/>
                    </a:lnTo>
                    <a:lnTo>
                      <a:pt x="1278" y="9995"/>
                    </a:lnTo>
                    <a:lnTo>
                      <a:pt x="2211" y="9517"/>
                    </a:lnTo>
                    <a:lnTo>
                      <a:pt x="4505" y="9622"/>
                    </a:lnTo>
                    <a:lnTo>
                      <a:pt x="5539" y="11012"/>
                    </a:lnTo>
                    <a:lnTo>
                      <a:pt x="4982" y="12738"/>
                    </a:lnTo>
                    <a:lnTo>
                      <a:pt x="3523" y="13326"/>
                    </a:lnTo>
                    <a:lnTo>
                      <a:pt x="1213" y="11155"/>
                    </a:lnTo>
                    <a:lnTo>
                      <a:pt x="1179" y="11739"/>
                    </a:lnTo>
                    <a:cubicBezTo>
                      <a:pt x="1413" y="11941"/>
                      <a:pt x="3065" y="13355"/>
                      <a:pt x="3184" y="13393"/>
                    </a:cubicBezTo>
                    <a:cubicBezTo>
                      <a:pt x="3312" y="13434"/>
                      <a:pt x="2837" y="13704"/>
                      <a:pt x="2837" y="13704"/>
                    </a:cubicBezTo>
                    <a:lnTo>
                      <a:pt x="1127" y="12632"/>
                    </a:lnTo>
                    <a:lnTo>
                      <a:pt x="1104" y="13036"/>
                    </a:lnTo>
                    <a:lnTo>
                      <a:pt x="2379" y="13592"/>
                    </a:lnTo>
                    <a:lnTo>
                      <a:pt x="1007" y="14729"/>
                    </a:lnTo>
                    <a:lnTo>
                      <a:pt x="990" y="15042"/>
                    </a:lnTo>
                    <a:lnTo>
                      <a:pt x="3467" y="14154"/>
                    </a:lnTo>
                    <a:lnTo>
                      <a:pt x="4891" y="16306"/>
                    </a:lnTo>
                    <a:lnTo>
                      <a:pt x="964" y="18638"/>
                    </a:lnTo>
                    <a:cubicBezTo>
                      <a:pt x="964" y="18638"/>
                      <a:pt x="903" y="18365"/>
                      <a:pt x="822" y="17973"/>
                    </a:cubicBezTo>
                    <a:lnTo>
                      <a:pt x="472" y="24078"/>
                    </a:lnTo>
                    <a:cubicBezTo>
                      <a:pt x="817" y="24199"/>
                      <a:pt x="1227" y="24343"/>
                      <a:pt x="1325" y="24375"/>
                    </a:cubicBezTo>
                    <a:cubicBezTo>
                      <a:pt x="1501" y="24432"/>
                      <a:pt x="1241" y="25359"/>
                      <a:pt x="1241" y="25359"/>
                    </a:cubicBezTo>
                    <a:lnTo>
                      <a:pt x="407" y="25215"/>
                    </a:lnTo>
                    <a:lnTo>
                      <a:pt x="360" y="26030"/>
                    </a:lnTo>
                    <a:cubicBezTo>
                      <a:pt x="722" y="26213"/>
                      <a:pt x="1271" y="26504"/>
                      <a:pt x="1296" y="26589"/>
                    </a:cubicBezTo>
                    <a:cubicBezTo>
                      <a:pt x="1332" y="26718"/>
                      <a:pt x="753" y="27308"/>
                      <a:pt x="753" y="27308"/>
                    </a:cubicBezTo>
                    <a:lnTo>
                      <a:pt x="295" y="27160"/>
                    </a:lnTo>
                    <a:lnTo>
                      <a:pt x="265" y="27681"/>
                    </a:lnTo>
                    <a:lnTo>
                      <a:pt x="1374" y="27871"/>
                    </a:lnTo>
                    <a:lnTo>
                      <a:pt x="2914" y="29003"/>
                    </a:lnTo>
                    <a:lnTo>
                      <a:pt x="2296" y="30919"/>
                    </a:lnTo>
                    <a:lnTo>
                      <a:pt x="185" y="29081"/>
                    </a:lnTo>
                    <a:lnTo>
                      <a:pt x="83" y="30873"/>
                    </a:lnTo>
                    <a:lnTo>
                      <a:pt x="373" y="30087"/>
                    </a:lnTo>
                    <a:lnTo>
                      <a:pt x="1418" y="30462"/>
                    </a:lnTo>
                    <a:lnTo>
                      <a:pt x="1159" y="31506"/>
                    </a:lnTo>
                    <a:lnTo>
                      <a:pt x="80" y="30928"/>
                    </a:lnTo>
                    <a:lnTo>
                      <a:pt x="1" y="32301"/>
                    </a:lnTo>
                    <a:lnTo>
                      <a:pt x="1736" y="33279"/>
                    </a:lnTo>
                    <a:cubicBezTo>
                      <a:pt x="2125" y="33262"/>
                      <a:pt x="2837" y="33220"/>
                      <a:pt x="3062" y="33127"/>
                    </a:cubicBezTo>
                    <a:cubicBezTo>
                      <a:pt x="3081" y="33119"/>
                      <a:pt x="3097" y="33116"/>
                      <a:pt x="3112" y="33116"/>
                    </a:cubicBezTo>
                    <a:cubicBezTo>
                      <a:pt x="3352" y="33116"/>
                      <a:pt x="3147" y="34050"/>
                      <a:pt x="3147" y="34050"/>
                    </a:cubicBezTo>
                    <a:cubicBezTo>
                      <a:pt x="3147" y="34050"/>
                      <a:pt x="3133" y="34052"/>
                      <a:pt x="3113" y="34055"/>
                    </a:cubicBezTo>
                    <a:lnTo>
                      <a:pt x="7855" y="36728"/>
                    </a:lnTo>
                    <a:lnTo>
                      <a:pt x="9367" y="36068"/>
                    </a:lnTo>
                    <a:lnTo>
                      <a:pt x="10100" y="36525"/>
                    </a:lnTo>
                    <a:lnTo>
                      <a:pt x="10103" y="36855"/>
                    </a:lnTo>
                    <a:lnTo>
                      <a:pt x="8499" y="37089"/>
                    </a:lnTo>
                    <a:lnTo>
                      <a:pt x="9905" y="37882"/>
                    </a:lnTo>
                    <a:lnTo>
                      <a:pt x="10513" y="37651"/>
                    </a:lnTo>
                    <a:lnTo>
                      <a:pt x="10983" y="38325"/>
                    </a:lnTo>
                    <a:lnTo>
                      <a:pt x="10816" y="38395"/>
                    </a:lnTo>
                    <a:lnTo>
                      <a:pt x="14191" y="40298"/>
                    </a:lnTo>
                    <a:lnTo>
                      <a:pt x="17827" y="38298"/>
                    </a:lnTo>
                    <a:lnTo>
                      <a:pt x="16904" y="38001"/>
                    </a:lnTo>
                    <a:lnTo>
                      <a:pt x="15356" y="36305"/>
                    </a:lnTo>
                    <a:lnTo>
                      <a:pt x="15609" y="34590"/>
                    </a:lnTo>
                    <a:lnTo>
                      <a:pt x="17222" y="33764"/>
                    </a:lnTo>
                    <a:lnTo>
                      <a:pt x="18670" y="34380"/>
                    </a:lnTo>
                    <a:lnTo>
                      <a:pt x="18776" y="37777"/>
                    </a:lnTo>
                    <a:lnTo>
                      <a:pt x="20958" y="36577"/>
                    </a:lnTo>
                    <a:lnTo>
                      <a:pt x="20565" y="35576"/>
                    </a:lnTo>
                    <a:lnTo>
                      <a:pt x="22457" y="35752"/>
                    </a:lnTo>
                    <a:lnTo>
                      <a:pt x="23546" y="35154"/>
                    </a:lnTo>
                    <a:lnTo>
                      <a:pt x="22359" y="34592"/>
                    </a:lnTo>
                    <a:lnTo>
                      <a:pt x="22874" y="32064"/>
                    </a:lnTo>
                    <a:lnTo>
                      <a:pt x="27171" y="33160"/>
                    </a:lnTo>
                    <a:lnTo>
                      <a:pt x="28870" y="32225"/>
                    </a:lnTo>
                    <a:lnTo>
                      <a:pt x="28358" y="31841"/>
                    </a:lnTo>
                    <a:lnTo>
                      <a:pt x="28088" y="31363"/>
                    </a:lnTo>
                    <a:lnTo>
                      <a:pt x="28671" y="31262"/>
                    </a:lnTo>
                    <a:cubicBezTo>
                      <a:pt x="28671" y="31262"/>
                      <a:pt x="29634" y="31620"/>
                      <a:pt x="29823" y="31625"/>
                    </a:cubicBezTo>
                    <a:cubicBezTo>
                      <a:pt x="29861" y="31626"/>
                      <a:pt x="29851" y="31658"/>
                      <a:pt x="29810" y="31708"/>
                    </a:cubicBezTo>
                    <a:lnTo>
                      <a:pt x="30412" y="31377"/>
                    </a:lnTo>
                    <a:cubicBezTo>
                      <a:pt x="29744" y="31186"/>
                      <a:pt x="28788" y="30951"/>
                      <a:pt x="28129" y="30951"/>
                    </a:cubicBezTo>
                    <a:cubicBezTo>
                      <a:pt x="28012" y="30951"/>
                      <a:pt x="27904" y="30959"/>
                      <a:pt x="27809" y="30975"/>
                    </a:cubicBezTo>
                    <a:cubicBezTo>
                      <a:pt x="27751" y="30985"/>
                      <a:pt x="27698" y="30990"/>
                      <a:pt x="27651" y="30990"/>
                    </a:cubicBezTo>
                    <a:cubicBezTo>
                      <a:pt x="26907" y="30990"/>
                      <a:pt x="27603" y="29784"/>
                      <a:pt x="27603" y="29784"/>
                    </a:cubicBezTo>
                    <a:lnTo>
                      <a:pt x="29985" y="29373"/>
                    </a:lnTo>
                    <a:lnTo>
                      <a:pt x="30914" y="31102"/>
                    </a:lnTo>
                    <a:lnTo>
                      <a:pt x="32150" y="30422"/>
                    </a:lnTo>
                    <a:lnTo>
                      <a:pt x="32006" y="29332"/>
                    </a:lnTo>
                    <a:lnTo>
                      <a:pt x="33641" y="27923"/>
                    </a:lnTo>
                    <a:lnTo>
                      <a:pt x="35791" y="28419"/>
                    </a:lnTo>
                    <a:lnTo>
                      <a:pt x="36549" y="28002"/>
                    </a:lnTo>
                    <a:cubicBezTo>
                      <a:pt x="36524" y="27745"/>
                      <a:pt x="36495" y="27489"/>
                      <a:pt x="36466" y="27232"/>
                    </a:cubicBezTo>
                    <a:lnTo>
                      <a:pt x="34239" y="25182"/>
                    </a:lnTo>
                    <a:lnTo>
                      <a:pt x="35484" y="22922"/>
                    </a:lnTo>
                    <a:lnTo>
                      <a:pt x="35908" y="23184"/>
                    </a:lnTo>
                    <a:cubicBezTo>
                      <a:pt x="35669" y="21705"/>
                      <a:pt x="35399" y="20230"/>
                      <a:pt x="35117" y="18758"/>
                    </a:cubicBezTo>
                    <a:lnTo>
                      <a:pt x="34722" y="19210"/>
                    </a:lnTo>
                    <a:lnTo>
                      <a:pt x="31450" y="16886"/>
                    </a:lnTo>
                    <a:lnTo>
                      <a:pt x="32959" y="14832"/>
                    </a:lnTo>
                    <a:lnTo>
                      <a:pt x="34438" y="15310"/>
                    </a:lnTo>
                    <a:cubicBezTo>
                      <a:pt x="34403" y="15134"/>
                      <a:pt x="34368" y="14960"/>
                      <a:pt x="34334" y="14786"/>
                    </a:cubicBezTo>
                    <a:lnTo>
                      <a:pt x="32050" y="13889"/>
                    </a:lnTo>
                    <a:lnTo>
                      <a:pt x="33058" y="12733"/>
                    </a:lnTo>
                    <a:lnTo>
                      <a:pt x="33951" y="12852"/>
                    </a:lnTo>
                    <a:cubicBezTo>
                      <a:pt x="33947" y="12831"/>
                      <a:pt x="33943" y="12810"/>
                      <a:pt x="33939" y="12790"/>
                    </a:cubicBezTo>
                    <a:cubicBezTo>
                      <a:pt x="33636" y="12617"/>
                      <a:pt x="33339" y="12433"/>
                      <a:pt x="33049" y="12241"/>
                    </a:cubicBezTo>
                    <a:lnTo>
                      <a:pt x="30616" y="13357"/>
                    </a:lnTo>
                    <a:lnTo>
                      <a:pt x="29904" y="12281"/>
                    </a:lnTo>
                    <a:lnTo>
                      <a:pt x="31365" y="10915"/>
                    </a:lnTo>
                    <a:cubicBezTo>
                      <a:pt x="30896" y="10477"/>
                      <a:pt x="30458" y="9996"/>
                      <a:pt x="30054" y="9466"/>
                    </a:cubicBezTo>
                    <a:cubicBezTo>
                      <a:pt x="29789" y="9117"/>
                      <a:pt x="29530" y="8762"/>
                      <a:pt x="29279" y="8403"/>
                    </a:cubicBezTo>
                    <a:cubicBezTo>
                      <a:pt x="28986" y="8522"/>
                      <a:pt x="28622" y="8654"/>
                      <a:pt x="28622" y="8654"/>
                    </a:cubicBezTo>
                    <a:cubicBezTo>
                      <a:pt x="28633" y="8352"/>
                      <a:pt x="27624" y="7414"/>
                      <a:pt x="27701" y="7308"/>
                    </a:cubicBezTo>
                    <a:cubicBezTo>
                      <a:pt x="27779" y="7202"/>
                      <a:pt x="28000" y="6924"/>
                      <a:pt x="28157" y="6844"/>
                    </a:cubicBezTo>
                    <a:cubicBezTo>
                      <a:pt x="28178" y="6832"/>
                      <a:pt x="28202" y="6820"/>
                      <a:pt x="28228" y="6806"/>
                    </a:cubicBezTo>
                    <a:cubicBezTo>
                      <a:pt x="27628" y="5839"/>
                      <a:pt x="27074" y="4842"/>
                      <a:pt x="26568" y="3824"/>
                    </a:cubicBezTo>
                    <a:lnTo>
                      <a:pt x="26318" y="4020"/>
                    </a:lnTo>
                    <a:lnTo>
                      <a:pt x="25644" y="4333"/>
                    </a:lnTo>
                    <a:lnTo>
                      <a:pt x="25265" y="3917"/>
                    </a:lnTo>
                    <a:lnTo>
                      <a:pt x="26250" y="3164"/>
                    </a:lnTo>
                    <a:cubicBezTo>
                      <a:pt x="26032" y="2706"/>
                      <a:pt x="25824" y="2243"/>
                      <a:pt x="25625" y="1777"/>
                    </a:cubicBezTo>
                    <a:cubicBezTo>
                      <a:pt x="25382" y="1206"/>
                      <a:pt x="25132" y="612"/>
                      <a:pt x="2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8" name="Google Shape;52018;p35"/>
              <p:cNvSpPr/>
              <p:nvPr/>
            </p:nvSpPr>
            <p:spPr>
              <a:xfrm>
                <a:off x="4298040" y="1226162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19" name="Google Shape;52019;p35"/>
              <p:cNvSpPr/>
              <p:nvPr/>
            </p:nvSpPr>
            <p:spPr>
              <a:xfrm>
                <a:off x="4285160" y="997260"/>
                <a:ext cx="166422" cy="183392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4485" extrusionOk="0">
                    <a:moveTo>
                      <a:pt x="2646" y="0"/>
                    </a:moveTo>
                    <a:lnTo>
                      <a:pt x="169" y="889"/>
                    </a:lnTo>
                    <a:lnTo>
                      <a:pt x="1" y="3819"/>
                    </a:lnTo>
                    <a:cubicBezTo>
                      <a:pt x="83" y="4211"/>
                      <a:pt x="143" y="4484"/>
                      <a:pt x="143" y="4484"/>
                    </a:cubicBezTo>
                    <a:lnTo>
                      <a:pt x="4070" y="2152"/>
                    </a:lnTo>
                    <a:lnTo>
                      <a:pt x="26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0" name="Google Shape;52020;p35"/>
              <p:cNvSpPr/>
              <p:nvPr/>
            </p:nvSpPr>
            <p:spPr>
              <a:xfrm>
                <a:off x="4408607" y="1094047"/>
                <a:ext cx="134528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0" h="3045" extrusionOk="0">
                    <a:moveTo>
                      <a:pt x="2471" y="1"/>
                    </a:moveTo>
                    <a:cubicBezTo>
                      <a:pt x="2340" y="1"/>
                      <a:pt x="2221" y="94"/>
                      <a:pt x="2139" y="348"/>
                    </a:cubicBezTo>
                    <a:cubicBezTo>
                      <a:pt x="1830" y="1307"/>
                      <a:pt x="0" y="3045"/>
                      <a:pt x="0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5" y="1"/>
                      <a:pt x="24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1" name="Google Shape;52021;p35"/>
              <p:cNvSpPr/>
              <p:nvPr/>
            </p:nvSpPr>
            <p:spPr>
              <a:xfrm>
                <a:off x="4574252" y="1190956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8" y="358"/>
                    </a:cubicBezTo>
                    <a:cubicBezTo>
                      <a:pt x="2072" y="1379"/>
                      <a:pt x="1837" y="3419"/>
                      <a:pt x="1837" y="3419"/>
                    </a:cubicBezTo>
                    <a:lnTo>
                      <a:pt x="1" y="4521"/>
                    </a:lnTo>
                    <a:lnTo>
                      <a:pt x="1424" y="6673"/>
                    </a:lnTo>
                    <a:lnTo>
                      <a:pt x="3692" y="4229"/>
                    </a:lnTo>
                    <a:cubicBezTo>
                      <a:pt x="3692" y="4229"/>
                      <a:pt x="5831" y="1532"/>
                      <a:pt x="4681" y="1161"/>
                    </a:cubicBezTo>
                    <a:cubicBezTo>
                      <a:pt x="3821" y="884"/>
                      <a:pt x="2919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2" name="Google Shape;52022;p35"/>
              <p:cNvSpPr/>
              <p:nvPr/>
            </p:nvSpPr>
            <p:spPr>
              <a:xfrm>
                <a:off x="4552458" y="1182573"/>
                <a:ext cx="66814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2487" extrusionOk="0">
                    <a:moveTo>
                      <a:pt x="1633" y="1"/>
                    </a:moveTo>
                    <a:lnTo>
                      <a:pt x="495" y="903"/>
                    </a:lnTo>
                    <a:lnTo>
                      <a:pt x="1" y="2437"/>
                    </a:lnTo>
                    <a:lnTo>
                      <a:pt x="1467" y="2486"/>
                    </a:lnTo>
                    <a:lnTo>
                      <a:pt x="16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3" name="Google Shape;52023;p35"/>
              <p:cNvSpPr/>
              <p:nvPr/>
            </p:nvSpPr>
            <p:spPr>
              <a:xfrm>
                <a:off x="4503512" y="1548212"/>
                <a:ext cx="114819" cy="163683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3" extrusionOk="0">
                    <a:moveTo>
                      <a:pt x="371" y="1"/>
                    </a:moveTo>
                    <a:lnTo>
                      <a:pt x="0" y="1152"/>
                    </a:lnTo>
                    <a:lnTo>
                      <a:pt x="1621" y="4003"/>
                    </a:lnTo>
                    <a:lnTo>
                      <a:pt x="2807" y="1633"/>
                    </a:lnTo>
                    <a:lnTo>
                      <a:pt x="1268" y="502"/>
                    </a:lnTo>
                    <a:lnTo>
                      <a:pt x="3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4" name="Google Shape;52024;p35"/>
              <p:cNvSpPr/>
              <p:nvPr/>
            </p:nvSpPr>
            <p:spPr>
              <a:xfrm>
                <a:off x="4259195" y="1550379"/>
                <a:ext cx="111589" cy="132484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3240" extrusionOk="0">
                    <a:moveTo>
                      <a:pt x="80" y="0"/>
                    </a:moveTo>
                    <a:lnTo>
                      <a:pt x="0" y="1400"/>
                    </a:lnTo>
                    <a:lnTo>
                      <a:pt x="2111" y="3239"/>
                    </a:lnTo>
                    <a:lnTo>
                      <a:pt x="2729" y="1322"/>
                    </a:lnTo>
                    <a:lnTo>
                      <a:pt x="1188" y="191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5" name="Google Shape;52025;p35"/>
              <p:cNvSpPr/>
              <p:nvPr/>
            </p:nvSpPr>
            <p:spPr>
              <a:xfrm>
                <a:off x="4541826" y="909224"/>
                <a:ext cx="216185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5287" y="2066"/>
                    </a:lnTo>
                    <a:lnTo>
                      <a:pt x="3809" y="742"/>
                    </a:ln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6" name="Google Shape;52026;p35"/>
              <p:cNvSpPr/>
              <p:nvPr/>
            </p:nvSpPr>
            <p:spPr>
              <a:xfrm>
                <a:off x="4301148" y="807612"/>
                <a:ext cx="176931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4327" h="3810" extrusionOk="0">
                    <a:moveTo>
                      <a:pt x="999" y="1"/>
                    </a:moveTo>
                    <a:lnTo>
                      <a:pt x="66" y="479"/>
                    </a:lnTo>
                    <a:lnTo>
                      <a:pt x="1" y="1639"/>
                    </a:lnTo>
                    <a:lnTo>
                      <a:pt x="2311" y="3810"/>
                    </a:lnTo>
                    <a:lnTo>
                      <a:pt x="3770" y="3222"/>
                    </a:lnTo>
                    <a:lnTo>
                      <a:pt x="4327" y="1497"/>
                    </a:lnTo>
                    <a:lnTo>
                      <a:pt x="3294" y="106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7" name="Google Shape;52027;p35"/>
              <p:cNvSpPr/>
              <p:nvPr/>
            </p:nvSpPr>
            <p:spPr>
              <a:xfrm>
                <a:off x="4292765" y="951545"/>
                <a:ext cx="56142" cy="69268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1694" extrusionOk="0">
                    <a:moveTo>
                      <a:pt x="97" y="0"/>
                    </a:moveTo>
                    <a:lnTo>
                      <a:pt x="0" y="1693"/>
                    </a:lnTo>
                    <a:lnTo>
                      <a:pt x="0" y="1693"/>
                    </a:lnTo>
                    <a:lnTo>
                      <a:pt x="1372" y="557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8" name="Google Shape;52028;p35"/>
              <p:cNvSpPr/>
              <p:nvPr/>
            </p:nvSpPr>
            <p:spPr>
              <a:xfrm>
                <a:off x="4614283" y="610809"/>
                <a:ext cx="151048" cy="120912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2957" extrusionOk="0">
                    <a:moveTo>
                      <a:pt x="3358" y="0"/>
                    </a:moveTo>
                    <a:lnTo>
                      <a:pt x="1516" y="465"/>
                    </a:lnTo>
                    <a:lnTo>
                      <a:pt x="1" y="1881"/>
                    </a:lnTo>
                    <a:lnTo>
                      <a:pt x="713" y="2957"/>
                    </a:lnTo>
                    <a:lnTo>
                      <a:pt x="3693" y="1590"/>
                    </a:lnTo>
                    <a:lnTo>
                      <a:pt x="33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29" name="Google Shape;52029;p35"/>
              <p:cNvSpPr/>
              <p:nvPr/>
            </p:nvSpPr>
            <p:spPr>
              <a:xfrm>
                <a:off x="4579200" y="766845"/>
                <a:ext cx="269097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6581" h="4966" extrusionOk="0">
                    <a:moveTo>
                      <a:pt x="4891" y="0"/>
                    </a:moveTo>
                    <a:lnTo>
                      <a:pt x="3240" y="526"/>
                    </a:lnTo>
                    <a:lnTo>
                      <a:pt x="1008" y="230"/>
                    </a:lnTo>
                    <a:lnTo>
                      <a:pt x="0" y="1386"/>
                    </a:lnTo>
                    <a:lnTo>
                      <a:pt x="3006" y="2567"/>
                    </a:lnTo>
                    <a:lnTo>
                      <a:pt x="5195" y="4965"/>
                    </a:lnTo>
                    <a:lnTo>
                      <a:pt x="6580" y="3296"/>
                    </a:lnTo>
                    <a:lnTo>
                      <a:pt x="5609" y="171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0" name="Google Shape;52030;p35"/>
              <p:cNvSpPr/>
              <p:nvPr/>
            </p:nvSpPr>
            <p:spPr>
              <a:xfrm>
                <a:off x="4350379" y="1149003"/>
                <a:ext cx="59372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2" extrusionOk="0">
                    <a:moveTo>
                      <a:pt x="783" y="1"/>
                    </a:moveTo>
                    <a:cubicBezTo>
                      <a:pt x="613" y="1"/>
                      <a:pt x="468" y="20"/>
                      <a:pt x="434" y="80"/>
                    </a:cubicBezTo>
                    <a:cubicBezTo>
                      <a:pt x="341" y="245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1" y="1605"/>
                      <a:pt x="858" y="1538"/>
                    </a:cubicBezTo>
                    <a:cubicBezTo>
                      <a:pt x="890" y="1199"/>
                      <a:pt x="1451" y="58"/>
                      <a:pt x="1451" y="58"/>
                    </a:cubicBezTo>
                    <a:cubicBezTo>
                      <a:pt x="1451" y="58"/>
                      <a:pt x="1079" y="1"/>
                      <a:pt x="7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1" name="Google Shape;52031;p35"/>
              <p:cNvSpPr/>
              <p:nvPr/>
            </p:nvSpPr>
            <p:spPr>
              <a:xfrm>
                <a:off x="4440664" y="943449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09" y="0"/>
                    </a:moveTo>
                    <a:lnTo>
                      <a:pt x="476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8" y="2657"/>
                    </a:lnTo>
                    <a:lnTo>
                      <a:pt x="1857" y="955"/>
                    </a:lnTo>
                    <a:cubicBezTo>
                      <a:pt x="1857" y="955"/>
                      <a:pt x="2520" y="585"/>
                      <a:pt x="2379" y="539"/>
                    </a:cubicBezTo>
                    <a:cubicBezTo>
                      <a:pt x="2238" y="494"/>
                      <a:pt x="1309" y="0"/>
                      <a:pt x="1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2" name="Google Shape;52032;p35"/>
              <p:cNvSpPr/>
              <p:nvPr/>
            </p:nvSpPr>
            <p:spPr>
              <a:xfrm>
                <a:off x="4537737" y="1034756"/>
                <a:ext cx="67714" cy="7536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3" extrusionOk="0">
                    <a:moveTo>
                      <a:pt x="601" y="1"/>
                    </a:moveTo>
                    <a:cubicBezTo>
                      <a:pt x="593" y="1"/>
                      <a:pt x="587" y="3"/>
                      <a:pt x="583" y="8"/>
                    </a:cubicBezTo>
                    <a:cubicBezTo>
                      <a:pt x="514" y="103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7" y="1842"/>
                    </a:lnTo>
                    <a:lnTo>
                      <a:pt x="1577" y="1144"/>
                    </a:lnTo>
                    <a:lnTo>
                      <a:pt x="1655" y="782"/>
                    </a:lnTo>
                    <a:cubicBezTo>
                      <a:pt x="1655" y="782"/>
                      <a:pt x="753" y="1"/>
                      <a:pt x="60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3" name="Google Shape;52033;p35"/>
              <p:cNvSpPr/>
              <p:nvPr/>
            </p:nvSpPr>
            <p:spPr>
              <a:xfrm>
                <a:off x="4441359" y="1233154"/>
                <a:ext cx="73643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94" extrusionOk="0">
                    <a:moveTo>
                      <a:pt x="1746" y="0"/>
                    </a:moveTo>
                    <a:cubicBezTo>
                      <a:pt x="1742" y="0"/>
                      <a:pt x="1735" y="4"/>
                      <a:pt x="1725" y="11"/>
                    </a:cubicBezTo>
                    <a:cubicBezTo>
                      <a:pt x="1667" y="53"/>
                      <a:pt x="1462" y="65"/>
                      <a:pt x="1236" y="65"/>
                    </a:cubicBezTo>
                    <a:cubicBezTo>
                      <a:pt x="882" y="65"/>
                      <a:pt x="474" y="34"/>
                      <a:pt x="474" y="34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3" y="893"/>
                      <a:pt x="1167" y="880"/>
                      <a:pt x="1184" y="846"/>
                    </a:cubicBezTo>
                    <a:cubicBezTo>
                      <a:pt x="1280" y="660"/>
                      <a:pt x="1800" y="0"/>
                      <a:pt x="17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4" name="Google Shape;52034;p35"/>
              <p:cNvSpPr/>
              <p:nvPr/>
            </p:nvSpPr>
            <p:spPr>
              <a:xfrm>
                <a:off x="4422346" y="1111016"/>
                <a:ext cx="54384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430" extrusionOk="0">
                    <a:moveTo>
                      <a:pt x="1330" y="1"/>
                    </a:moveTo>
                    <a:lnTo>
                      <a:pt x="781" y="17"/>
                    </a:lnTo>
                    <a:lnTo>
                      <a:pt x="0" y="388"/>
                    </a:lnTo>
                    <a:lnTo>
                      <a:pt x="0" y="388"/>
                    </a:lnTo>
                    <a:cubicBezTo>
                      <a:pt x="0" y="388"/>
                      <a:pt x="0" y="388"/>
                      <a:pt x="0" y="388"/>
                    </a:cubicBezTo>
                    <a:cubicBezTo>
                      <a:pt x="0" y="388"/>
                      <a:pt x="0" y="388"/>
                      <a:pt x="0" y="388"/>
                    </a:cubicBezTo>
                    <a:lnTo>
                      <a:pt x="0" y="388"/>
                    </a:lnTo>
                    <a:lnTo>
                      <a:pt x="0" y="388"/>
                    </a:lnTo>
                    <a:cubicBezTo>
                      <a:pt x="1" y="389"/>
                      <a:pt x="175" y="1429"/>
                      <a:pt x="273" y="1429"/>
                    </a:cubicBezTo>
                    <a:cubicBezTo>
                      <a:pt x="280" y="1429"/>
                      <a:pt x="286" y="1424"/>
                      <a:pt x="292" y="1414"/>
                    </a:cubicBezTo>
                    <a:cubicBezTo>
                      <a:pt x="384" y="1250"/>
                      <a:pt x="1148" y="563"/>
                      <a:pt x="1148" y="563"/>
                    </a:cubicBezTo>
                    <a:lnTo>
                      <a:pt x="13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5" name="Google Shape;52035;p35"/>
              <p:cNvSpPr/>
              <p:nvPr/>
            </p:nvSpPr>
            <p:spPr>
              <a:xfrm>
                <a:off x="4284383" y="11683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1" y="0"/>
                      <a:pt x="1297" y="8"/>
                      <a:pt x="1292" y="25"/>
                    </a:cubicBezTo>
                    <a:cubicBezTo>
                      <a:pt x="1224" y="236"/>
                      <a:pt x="0" y="774"/>
                      <a:pt x="0" y="774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6" name="Google Shape;52036;p35"/>
              <p:cNvSpPr/>
              <p:nvPr/>
            </p:nvSpPr>
            <p:spPr>
              <a:xfrm>
                <a:off x="4505843" y="1287988"/>
                <a:ext cx="70617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956" extrusionOk="0">
                    <a:moveTo>
                      <a:pt x="419" y="0"/>
                    </a:moveTo>
                    <a:lnTo>
                      <a:pt x="1" y="332"/>
                    </a:lnTo>
                    <a:lnTo>
                      <a:pt x="216" y="1955"/>
                    </a:lnTo>
                    <a:lnTo>
                      <a:pt x="999" y="1819"/>
                    </a:lnTo>
                    <a:lnTo>
                      <a:pt x="1726" y="887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7" name="Google Shape;52037;p35"/>
              <p:cNvSpPr/>
              <p:nvPr/>
            </p:nvSpPr>
            <p:spPr>
              <a:xfrm>
                <a:off x="4349602" y="1218311"/>
                <a:ext cx="4371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10" extrusionOk="0">
                    <a:moveTo>
                      <a:pt x="282" y="1"/>
                    </a:moveTo>
                    <a:lnTo>
                      <a:pt x="1" y="27"/>
                    </a:lnTo>
                    <a:lnTo>
                      <a:pt x="344" y="410"/>
                    </a:lnTo>
                    <a:lnTo>
                      <a:pt x="1068" y="332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8" name="Google Shape;52038;p35"/>
              <p:cNvSpPr/>
              <p:nvPr/>
            </p:nvSpPr>
            <p:spPr>
              <a:xfrm>
                <a:off x="5560273" y="1560234"/>
                <a:ext cx="154810" cy="1022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2500" extrusionOk="0">
                    <a:moveTo>
                      <a:pt x="1636" y="1"/>
                    </a:moveTo>
                    <a:lnTo>
                      <a:pt x="1" y="1410"/>
                    </a:lnTo>
                    <a:lnTo>
                      <a:pt x="145" y="2500"/>
                    </a:lnTo>
                    <a:lnTo>
                      <a:pt x="3786" y="497"/>
                    </a:lnTo>
                    <a:lnTo>
                      <a:pt x="16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39" name="Google Shape;52039;p35"/>
              <p:cNvSpPr/>
              <p:nvPr/>
            </p:nvSpPr>
            <p:spPr>
              <a:xfrm>
                <a:off x="5651581" y="1355784"/>
                <a:ext cx="91144" cy="176277"/>
              </a:xfrm>
              <a:custGeom>
                <a:avLst/>
                <a:gdLst/>
                <a:ahLst/>
                <a:cxnLst/>
                <a:rect l="l" t="t" r="r" b="b"/>
                <a:pathLst>
                  <a:path w="2229" h="4311" extrusionOk="0">
                    <a:moveTo>
                      <a:pt x="1246" y="0"/>
                    </a:moveTo>
                    <a:lnTo>
                      <a:pt x="1" y="2260"/>
                    </a:lnTo>
                    <a:lnTo>
                      <a:pt x="2229" y="4310"/>
                    </a:lnTo>
                    <a:cubicBezTo>
                      <a:pt x="2077" y="2957"/>
                      <a:pt x="1888" y="1608"/>
                      <a:pt x="1670" y="262"/>
                    </a:cubicBezTo>
                    <a:lnTo>
                      <a:pt x="124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0" name="Google Shape;52040;p35"/>
              <p:cNvSpPr/>
              <p:nvPr/>
            </p:nvSpPr>
            <p:spPr>
              <a:xfrm>
                <a:off x="5351775" y="1619524"/>
                <a:ext cx="163928" cy="82025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2006" extrusionOk="0">
                    <a:moveTo>
                      <a:pt x="3080" y="1"/>
                    </a:moveTo>
                    <a:lnTo>
                      <a:pt x="697" y="412"/>
                    </a:lnTo>
                    <a:cubicBezTo>
                      <a:pt x="697" y="412"/>
                      <a:pt x="1" y="1618"/>
                      <a:pt x="745" y="1618"/>
                    </a:cubicBezTo>
                    <a:cubicBezTo>
                      <a:pt x="792" y="1618"/>
                      <a:pt x="845" y="1613"/>
                      <a:pt x="903" y="1603"/>
                    </a:cubicBezTo>
                    <a:cubicBezTo>
                      <a:pt x="998" y="1587"/>
                      <a:pt x="1106" y="1579"/>
                      <a:pt x="1223" y="1579"/>
                    </a:cubicBezTo>
                    <a:cubicBezTo>
                      <a:pt x="1882" y="1579"/>
                      <a:pt x="2839" y="1814"/>
                      <a:pt x="3507" y="2005"/>
                    </a:cubicBezTo>
                    <a:lnTo>
                      <a:pt x="4008" y="1730"/>
                    </a:lnTo>
                    <a:lnTo>
                      <a:pt x="30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1" name="Google Shape;52041;p35"/>
              <p:cNvSpPr/>
              <p:nvPr/>
            </p:nvSpPr>
            <p:spPr>
              <a:xfrm>
                <a:off x="5375655" y="821515"/>
                <a:ext cx="99117" cy="82639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021" extrusionOk="0">
                    <a:moveTo>
                      <a:pt x="1" y="1"/>
                    </a:moveTo>
                    <a:lnTo>
                      <a:pt x="145" y="2021"/>
                    </a:lnTo>
                    <a:lnTo>
                      <a:pt x="2424" y="1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2" name="Google Shape;52042;p35"/>
              <p:cNvSpPr/>
              <p:nvPr/>
            </p:nvSpPr>
            <p:spPr>
              <a:xfrm>
                <a:off x="4322574" y="1772575"/>
                <a:ext cx="66119" cy="38477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941" extrusionOk="0">
                    <a:moveTo>
                      <a:pt x="1377" y="1"/>
                    </a:moveTo>
                    <a:cubicBezTo>
                      <a:pt x="1362" y="1"/>
                      <a:pt x="1346" y="4"/>
                      <a:pt x="1327" y="12"/>
                    </a:cubicBezTo>
                    <a:cubicBezTo>
                      <a:pt x="1102" y="105"/>
                      <a:pt x="390" y="148"/>
                      <a:pt x="0" y="164"/>
                    </a:cubicBezTo>
                    <a:lnTo>
                      <a:pt x="1378" y="940"/>
                    </a:lnTo>
                    <a:cubicBezTo>
                      <a:pt x="1399" y="937"/>
                      <a:pt x="1412" y="936"/>
                      <a:pt x="1412" y="936"/>
                    </a:cubicBezTo>
                    <a:cubicBezTo>
                      <a:pt x="1412" y="936"/>
                      <a:pt x="1617" y="1"/>
                      <a:pt x="1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3" name="Google Shape;52043;p35"/>
              <p:cNvSpPr/>
              <p:nvPr/>
            </p:nvSpPr>
            <p:spPr>
              <a:xfrm>
                <a:off x="5400107" y="1696765"/>
                <a:ext cx="72580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965" extrusionOk="0">
                    <a:moveTo>
                      <a:pt x="584" y="1"/>
                    </a:moveTo>
                    <a:lnTo>
                      <a:pt x="0" y="102"/>
                    </a:lnTo>
                    <a:lnTo>
                      <a:pt x="271" y="581"/>
                    </a:lnTo>
                    <a:lnTo>
                      <a:pt x="783" y="964"/>
                    </a:lnTo>
                    <a:lnTo>
                      <a:pt x="1724" y="447"/>
                    </a:lnTo>
                    <a:cubicBezTo>
                      <a:pt x="1764" y="397"/>
                      <a:pt x="1774" y="365"/>
                      <a:pt x="1735" y="364"/>
                    </a:cubicBezTo>
                    <a:cubicBezTo>
                      <a:pt x="1546" y="360"/>
                      <a:pt x="584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4" name="Google Shape;52044;p35"/>
              <p:cNvSpPr/>
              <p:nvPr/>
            </p:nvSpPr>
            <p:spPr>
              <a:xfrm>
                <a:off x="4755967" y="1934786"/>
                <a:ext cx="70535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293" extrusionOk="0">
                    <a:moveTo>
                      <a:pt x="1271" y="1"/>
                    </a:moveTo>
                    <a:cubicBezTo>
                      <a:pt x="1264" y="1"/>
                      <a:pt x="1256" y="2"/>
                      <a:pt x="1249" y="4"/>
                    </a:cubicBezTo>
                    <a:cubicBezTo>
                      <a:pt x="1045" y="76"/>
                      <a:pt x="1" y="500"/>
                      <a:pt x="115" y="500"/>
                    </a:cubicBezTo>
                    <a:cubicBezTo>
                      <a:pt x="119" y="500"/>
                      <a:pt x="126" y="499"/>
                      <a:pt x="134" y="498"/>
                    </a:cubicBezTo>
                    <a:cubicBezTo>
                      <a:pt x="139" y="497"/>
                      <a:pt x="144" y="497"/>
                      <a:pt x="150" y="497"/>
                    </a:cubicBezTo>
                    <a:cubicBezTo>
                      <a:pt x="399" y="497"/>
                      <a:pt x="1398" y="1293"/>
                      <a:pt x="1398" y="1293"/>
                    </a:cubicBezTo>
                    <a:lnTo>
                      <a:pt x="1723" y="1011"/>
                    </a:lnTo>
                    <a:cubicBezTo>
                      <a:pt x="1724" y="1011"/>
                      <a:pt x="1479" y="1"/>
                      <a:pt x="1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5" name="Google Shape;52045;p35"/>
              <p:cNvSpPr/>
              <p:nvPr/>
            </p:nvSpPr>
            <p:spPr>
              <a:xfrm>
                <a:off x="5503682" y="1591760"/>
                <a:ext cx="16601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7" extrusionOk="0">
                    <a:moveTo>
                      <a:pt x="1" y="0"/>
                    </a:moveTo>
                    <a:lnTo>
                      <a:pt x="72" y="851"/>
                    </a:lnTo>
                    <a:lnTo>
                      <a:pt x="225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6" name="Google Shape;52046;p35"/>
              <p:cNvSpPr/>
              <p:nvPr/>
            </p:nvSpPr>
            <p:spPr>
              <a:xfrm>
                <a:off x="4717653" y="1802180"/>
                <a:ext cx="138167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3379" h="1951" extrusionOk="0">
                    <a:moveTo>
                      <a:pt x="605" y="0"/>
                    </a:moveTo>
                    <a:lnTo>
                      <a:pt x="1" y="1502"/>
                    </a:lnTo>
                    <a:lnTo>
                      <a:pt x="2522" y="1951"/>
                    </a:lnTo>
                    <a:lnTo>
                      <a:pt x="3379" y="45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7" name="Google Shape;52047;p35"/>
              <p:cNvSpPr/>
              <p:nvPr/>
            </p:nvSpPr>
            <p:spPr>
              <a:xfrm>
                <a:off x="4268231" y="1403011"/>
                <a:ext cx="44815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283" extrusionOk="0">
                    <a:moveTo>
                      <a:pt x="66" y="1"/>
                    </a:moveTo>
                    <a:lnTo>
                      <a:pt x="1" y="1139"/>
                    </a:lnTo>
                    <a:lnTo>
                      <a:pt x="835" y="1283"/>
                    </a:lnTo>
                    <a:cubicBezTo>
                      <a:pt x="835" y="1283"/>
                      <a:pt x="1095" y="355"/>
                      <a:pt x="919" y="298"/>
                    </a:cubicBezTo>
                    <a:cubicBezTo>
                      <a:pt x="821" y="267"/>
                      <a:pt x="411" y="123"/>
                      <a:pt x="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8" name="Google Shape;52048;p35"/>
              <p:cNvSpPr/>
              <p:nvPr/>
            </p:nvSpPr>
            <p:spPr>
              <a:xfrm>
                <a:off x="4263692" y="1482870"/>
                <a:ext cx="42403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279" extrusionOk="0">
                    <a:moveTo>
                      <a:pt x="64" y="0"/>
                    </a:moveTo>
                    <a:lnTo>
                      <a:pt x="0" y="1131"/>
                    </a:lnTo>
                    <a:lnTo>
                      <a:pt x="458" y="1278"/>
                    </a:lnTo>
                    <a:cubicBezTo>
                      <a:pt x="458" y="1278"/>
                      <a:pt x="1036" y="688"/>
                      <a:pt x="1000" y="559"/>
                    </a:cubicBezTo>
                    <a:cubicBezTo>
                      <a:pt x="976" y="474"/>
                      <a:pt x="426" y="184"/>
                      <a:pt x="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49" name="Google Shape;52049;p35"/>
              <p:cNvSpPr/>
              <p:nvPr/>
            </p:nvSpPr>
            <p:spPr>
              <a:xfrm>
                <a:off x="4436085" y="1680573"/>
                <a:ext cx="107459" cy="139680"/>
              </a:xfrm>
              <a:custGeom>
                <a:avLst/>
                <a:gdLst/>
                <a:ahLst/>
                <a:cxnLst/>
                <a:rect l="l" t="t" r="r" b="b"/>
                <a:pathLst>
                  <a:path w="2628" h="3416" extrusionOk="0">
                    <a:moveTo>
                      <a:pt x="1784" y="1"/>
                    </a:moveTo>
                    <a:lnTo>
                      <a:pt x="341" y="410"/>
                    </a:lnTo>
                    <a:lnTo>
                      <a:pt x="0" y="2483"/>
                    </a:lnTo>
                    <a:lnTo>
                      <a:pt x="2212" y="3415"/>
                    </a:lnTo>
                    <a:lnTo>
                      <a:pt x="2627" y="2129"/>
                    </a:ln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0" name="Google Shape;52050;p35"/>
              <p:cNvSpPr/>
              <p:nvPr/>
            </p:nvSpPr>
            <p:spPr>
              <a:xfrm>
                <a:off x="4254819" y="1648719"/>
                <a:ext cx="54793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420" extrusionOk="0">
                    <a:moveTo>
                      <a:pt x="295" y="1"/>
                    </a:moveTo>
                    <a:lnTo>
                      <a:pt x="4" y="788"/>
                    </a:lnTo>
                    <a:lnTo>
                      <a:pt x="1" y="842"/>
                    </a:lnTo>
                    <a:lnTo>
                      <a:pt x="1081" y="1420"/>
                    </a:lnTo>
                    <a:lnTo>
                      <a:pt x="1340" y="377"/>
                    </a:lnTo>
                    <a:lnTo>
                      <a:pt x="2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1" name="Google Shape;52051;p35"/>
              <p:cNvSpPr/>
              <p:nvPr/>
            </p:nvSpPr>
            <p:spPr>
              <a:xfrm>
                <a:off x="4397730" y="1556553"/>
                <a:ext cx="85010" cy="133097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5" extrusionOk="0">
                    <a:moveTo>
                      <a:pt x="1140" y="1"/>
                    </a:moveTo>
                    <a:lnTo>
                      <a:pt x="1" y="644"/>
                    </a:lnTo>
                    <a:cubicBezTo>
                      <a:pt x="1" y="644"/>
                      <a:pt x="119" y="2606"/>
                      <a:pt x="149" y="2713"/>
                    </a:cubicBezTo>
                    <a:cubicBezTo>
                      <a:pt x="186" y="2841"/>
                      <a:pt x="985" y="3254"/>
                      <a:pt x="985" y="3254"/>
                    </a:cubicBezTo>
                    <a:lnTo>
                      <a:pt x="2078" y="2635"/>
                    </a:lnTo>
                    <a:cubicBezTo>
                      <a:pt x="2078" y="2635"/>
                      <a:pt x="1905" y="520"/>
                      <a:pt x="1788" y="404"/>
                    </a:cubicBezTo>
                    <a:cubicBezTo>
                      <a:pt x="1669" y="288"/>
                      <a:pt x="1140" y="1"/>
                      <a:pt x="11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2" name="Google Shape;52052;p35"/>
              <p:cNvSpPr/>
              <p:nvPr/>
            </p:nvSpPr>
            <p:spPr>
              <a:xfrm>
                <a:off x="4379902" y="1472524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8" y="1249"/>
                    </a:lnTo>
                    <a:cubicBezTo>
                      <a:pt x="398" y="1249"/>
                      <a:pt x="1" y="1277"/>
                      <a:pt x="2" y="1393"/>
                    </a:cubicBezTo>
                    <a:cubicBezTo>
                      <a:pt x="3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6" y="472"/>
                      <a:pt x="1922" y="380"/>
                    </a:cubicBezTo>
                    <a:cubicBezTo>
                      <a:pt x="1757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3" name="Google Shape;52053;p35"/>
              <p:cNvSpPr/>
              <p:nvPr/>
            </p:nvSpPr>
            <p:spPr>
              <a:xfrm>
                <a:off x="4805199" y="1307738"/>
                <a:ext cx="94333" cy="98749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5" extrusionOk="0">
                    <a:moveTo>
                      <a:pt x="843" y="0"/>
                    </a:moveTo>
                    <a:lnTo>
                      <a:pt x="0" y="1483"/>
                    </a:lnTo>
                    <a:lnTo>
                      <a:pt x="709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4" y="274"/>
                    </a:lnTo>
                    <a:lnTo>
                      <a:pt x="84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4" name="Google Shape;52054;p35"/>
              <p:cNvSpPr/>
              <p:nvPr/>
            </p:nvSpPr>
            <p:spPr>
              <a:xfrm>
                <a:off x="4449497" y="1537335"/>
                <a:ext cx="61049" cy="47473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1161" extrusionOk="0">
                    <a:moveTo>
                      <a:pt x="103" y="1"/>
                    </a:moveTo>
                    <a:lnTo>
                      <a:pt x="0" y="201"/>
                    </a:lnTo>
                    <a:lnTo>
                      <a:pt x="1168" y="1160"/>
                    </a:lnTo>
                    <a:cubicBezTo>
                      <a:pt x="1168" y="1160"/>
                      <a:pt x="1492" y="876"/>
                      <a:pt x="1374" y="761"/>
                    </a:cubicBezTo>
                    <a:cubicBezTo>
                      <a:pt x="1256" y="645"/>
                      <a:pt x="103" y="1"/>
                      <a:pt x="1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5" name="Google Shape;52055;p35"/>
              <p:cNvSpPr/>
              <p:nvPr/>
            </p:nvSpPr>
            <p:spPr>
              <a:xfrm>
                <a:off x="4452482" y="1408654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79" y="0"/>
                    </a:moveTo>
                    <a:cubicBezTo>
                      <a:pt x="796" y="0"/>
                      <a:pt x="650" y="578"/>
                      <a:pt x="556" y="675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5" y="1868"/>
                    </a:lnTo>
                    <a:lnTo>
                      <a:pt x="1852" y="2919"/>
                    </a:lnTo>
                    <a:lnTo>
                      <a:pt x="1925" y="3176"/>
                    </a:lnTo>
                    <a:cubicBezTo>
                      <a:pt x="1925" y="3176"/>
                      <a:pt x="2442" y="3382"/>
                      <a:pt x="2915" y="3845"/>
                    </a:cubicBezTo>
                    <a:cubicBezTo>
                      <a:pt x="3015" y="3943"/>
                      <a:pt x="3090" y="3982"/>
                      <a:pt x="3144" y="3982"/>
                    </a:cubicBezTo>
                    <a:cubicBezTo>
                      <a:pt x="3343" y="3982"/>
                      <a:pt x="3273" y="3455"/>
                      <a:pt x="3273" y="3455"/>
                    </a:cubicBezTo>
                    <a:lnTo>
                      <a:pt x="3315" y="2964"/>
                    </a:lnTo>
                    <a:lnTo>
                      <a:pt x="3598" y="1967"/>
                    </a:ln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6" y="94"/>
                    </a:cubicBezTo>
                    <a:cubicBezTo>
                      <a:pt x="1210" y="28"/>
                      <a:pt x="1141" y="0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6" name="Google Shape;52056;p35"/>
              <p:cNvSpPr/>
              <p:nvPr/>
            </p:nvSpPr>
            <p:spPr>
              <a:xfrm>
                <a:off x="5381093" y="696800"/>
                <a:ext cx="67755" cy="75647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50" extrusionOk="0">
                    <a:moveTo>
                      <a:pt x="605" y="0"/>
                    </a:moveTo>
                    <a:cubicBezTo>
                      <a:pt x="580" y="14"/>
                      <a:pt x="556" y="27"/>
                      <a:pt x="534" y="38"/>
                    </a:cubicBezTo>
                    <a:cubicBezTo>
                      <a:pt x="378" y="118"/>
                      <a:pt x="156" y="396"/>
                      <a:pt x="79" y="502"/>
                    </a:cubicBezTo>
                    <a:cubicBezTo>
                      <a:pt x="1" y="608"/>
                      <a:pt x="1010" y="1546"/>
                      <a:pt x="1000" y="1849"/>
                    </a:cubicBezTo>
                    <a:cubicBezTo>
                      <a:pt x="1000" y="1849"/>
                      <a:pt x="1363" y="1716"/>
                      <a:pt x="1657" y="1597"/>
                    </a:cubicBezTo>
                    <a:cubicBezTo>
                      <a:pt x="1291" y="1075"/>
                      <a:pt x="941" y="54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7" name="Google Shape;52057;p35"/>
              <p:cNvSpPr/>
              <p:nvPr/>
            </p:nvSpPr>
            <p:spPr>
              <a:xfrm>
                <a:off x="4567137" y="1446478"/>
                <a:ext cx="37128" cy="29482"/>
              </a:xfrm>
              <a:custGeom>
                <a:avLst/>
                <a:gdLst/>
                <a:ahLst/>
                <a:cxnLst/>
                <a:rect l="l" t="t" r="r" b="b"/>
                <a:pathLst>
                  <a:path w="908" h="721" extrusionOk="0">
                    <a:moveTo>
                      <a:pt x="819" y="0"/>
                    </a:moveTo>
                    <a:lnTo>
                      <a:pt x="0" y="126"/>
                    </a:lnTo>
                    <a:lnTo>
                      <a:pt x="159" y="720"/>
                    </a:lnTo>
                    <a:lnTo>
                      <a:pt x="907" y="690"/>
                    </a:lnTo>
                    <a:lnTo>
                      <a:pt x="8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8" name="Google Shape;52058;p35"/>
              <p:cNvSpPr/>
              <p:nvPr/>
            </p:nvSpPr>
            <p:spPr>
              <a:xfrm>
                <a:off x="4630803" y="1745792"/>
                <a:ext cx="44284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6" extrusionOk="0">
                    <a:moveTo>
                      <a:pt x="642" y="1"/>
                    </a:moveTo>
                    <a:cubicBezTo>
                      <a:pt x="595" y="1"/>
                      <a:pt x="556" y="11"/>
                      <a:pt x="531" y="36"/>
                    </a:cubicBezTo>
                    <a:cubicBezTo>
                      <a:pt x="416" y="155"/>
                      <a:pt x="1" y="721"/>
                      <a:pt x="1" y="721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4" y="1"/>
                      <a:pt x="6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59" name="Google Shape;52059;p35"/>
              <p:cNvSpPr/>
              <p:nvPr/>
            </p:nvSpPr>
            <p:spPr>
              <a:xfrm>
                <a:off x="4549350" y="1728496"/>
                <a:ext cx="75278" cy="30218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739" extrusionOk="0">
                    <a:moveTo>
                      <a:pt x="1626" y="1"/>
                    </a:moveTo>
                    <a:lnTo>
                      <a:pt x="0" y="99"/>
                    </a:lnTo>
                    <a:lnTo>
                      <a:pt x="380" y="609"/>
                    </a:lnTo>
                    <a:lnTo>
                      <a:pt x="1504" y="738"/>
                    </a:lnTo>
                    <a:lnTo>
                      <a:pt x="1840" y="419"/>
                    </a:lnTo>
                    <a:lnTo>
                      <a:pt x="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0" name="Google Shape;52060;p35"/>
              <p:cNvSpPr/>
              <p:nvPr/>
            </p:nvSpPr>
            <p:spPr>
              <a:xfrm>
                <a:off x="4737240" y="1305243"/>
                <a:ext cx="70126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4" extrusionOk="0">
                    <a:moveTo>
                      <a:pt x="1079" y="1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7" y="2373"/>
                    </a:lnTo>
                    <a:lnTo>
                      <a:pt x="1077" y="2177"/>
                    </a:lnTo>
                    <a:lnTo>
                      <a:pt x="1715" y="555"/>
                    </a:lnTo>
                    <a:cubicBezTo>
                      <a:pt x="1508" y="363"/>
                      <a:pt x="1297" y="179"/>
                      <a:pt x="10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1" name="Google Shape;52061;p35"/>
              <p:cNvSpPr/>
              <p:nvPr/>
            </p:nvSpPr>
            <p:spPr>
              <a:xfrm>
                <a:off x="4542276" y="1113674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6" y="239"/>
                    </a:lnTo>
                    <a:lnTo>
                      <a:pt x="424" y="278"/>
                    </a:lnTo>
                    <a:lnTo>
                      <a:pt x="0" y="1592"/>
                    </a:lnTo>
                    <a:cubicBezTo>
                      <a:pt x="259" y="1795"/>
                      <a:pt x="509" y="2007"/>
                      <a:pt x="753" y="2228"/>
                    </a:cubicBezTo>
                    <a:lnTo>
                      <a:pt x="1329" y="1818"/>
                    </a:lnTo>
                    <a:cubicBezTo>
                      <a:pt x="1271" y="1213"/>
                      <a:pt x="1216" y="607"/>
                      <a:pt x="11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2" name="Google Shape;52062;p35"/>
              <p:cNvSpPr/>
              <p:nvPr/>
            </p:nvSpPr>
            <p:spPr>
              <a:xfrm>
                <a:off x="5284634" y="547920"/>
                <a:ext cx="53402" cy="47800"/>
              </a:xfrm>
              <a:custGeom>
                <a:avLst/>
                <a:gdLst/>
                <a:ahLst/>
                <a:cxnLst/>
                <a:rect l="l" t="t" r="r" b="b"/>
                <a:pathLst>
                  <a:path w="1306" h="1169" extrusionOk="0">
                    <a:moveTo>
                      <a:pt x="986" y="0"/>
                    </a:moveTo>
                    <a:lnTo>
                      <a:pt x="1" y="752"/>
                    </a:lnTo>
                    <a:lnTo>
                      <a:pt x="380" y="1168"/>
                    </a:lnTo>
                    <a:lnTo>
                      <a:pt x="1055" y="855"/>
                    </a:lnTo>
                    <a:lnTo>
                      <a:pt x="1305" y="659"/>
                    </a:lnTo>
                    <a:cubicBezTo>
                      <a:pt x="1196" y="440"/>
                      <a:pt x="1090" y="221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3" name="Google Shape;52063;p35"/>
              <p:cNvSpPr/>
              <p:nvPr/>
            </p:nvSpPr>
            <p:spPr>
              <a:xfrm>
                <a:off x="4901781" y="1201833"/>
                <a:ext cx="8676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2" h="3180" extrusionOk="0">
                    <a:moveTo>
                      <a:pt x="480" y="1"/>
                    </a:moveTo>
                    <a:lnTo>
                      <a:pt x="277" y="751"/>
                    </a:lnTo>
                    <a:lnTo>
                      <a:pt x="0" y="925"/>
                    </a:lnTo>
                    <a:cubicBezTo>
                      <a:pt x="48" y="1522"/>
                      <a:pt x="100" y="2118"/>
                      <a:pt x="157" y="2715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6"/>
                      <a:pt x="979" y="3081"/>
                      <a:pt x="1214" y="3034"/>
                    </a:cubicBezTo>
                    <a:lnTo>
                      <a:pt x="1210" y="2801"/>
                    </a:lnTo>
                    <a:lnTo>
                      <a:pt x="1469" y="1757"/>
                    </a:lnTo>
                    <a:lnTo>
                      <a:pt x="2122" y="1539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4" name="Google Shape;52064;p35"/>
              <p:cNvSpPr/>
              <p:nvPr/>
            </p:nvSpPr>
            <p:spPr>
              <a:xfrm>
                <a:off x="4321715" y="1449381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0" y="0"/>
                    </a:moveTo>
                    <a:lnTo>
                      <a:pt x="0" y="619"/>
                    </a:lnTo>
                    <a:lnTo>
                      <a:pt x="338" y="1539"/>
                    </a:lnTo>
                    <a:lnTo>
                      <a:pt x="1036" y="1235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5" name="Google Shape;52065;p35"/>
              <p:cNvSpPr/>
              <p:nvPr/>
            </p:nvSpPr>
            <p:spPr>
              <a:xfrm>
                <a:off x="4697903" y="1426319"/>
                <a:ext cx="5892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829" extrusionOk="0">
                    <a:moveTo>
                      <a:pt x="1441" y="0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7" y="1828"/>
                      <a:pt x="1162" y="1828"/>
                    </a:cubicBezTo>
                    <a:cubicBezTo>
                      <a:pt x="1300" y="1828"/>
                      <a:pt x="1388" y="1790"/>
                      <a:pt x="1372" y="1684"/>
                    </a:cubicBezTo>
                    <a:cubicBezTo>
                      <a:pt x="1310" y="1286"/>
                      <a:pt x="1441" y="1"/>
                      <a:pt x="1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6" name="Google Shape;52066;p35"/>
              <p:cNvSpPr/>
              <p:nvPr/>
            </p:nvSpPr>
            <p:spPr>
              <a:xfrm>
                <a:off x="4778211" y="1459481"/>
                <a:ext cx="55283" cy="40726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996" extrusionOk="0">
                    <a:moveTo>
                      <a:pt x="578" y="1"/>
                    </a:moveTo>
                    <a:lnTo>
                      <a:pt x="0" y="599"/>
                    </a:lnTo>
                    <a:cubicBezTo>
                      <a:pt x="0" y="599"/>
                      <a:pt x="364" y="995"/>
                      <a:pt x="531" y="995"/>
                    </a:cubicBezTo>
                    <a:cubicBezTo>
                      <a:pt x="531" y="995"/>
                      <a:pt x="532" y="995"/>
                      <a:pt x="532" y="995"/>
                    </a:cubicBezTo>
                    <a:cubicBezTo>
                      <a:pt x="698" y="992"/>
                      <a:pt x="1352" y="477"/>
                      <a:pt x="1352" y="477"/>
                    </a:cubicBez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7" name="Google Shape;52067;p35"/>
              <p:cNvSpPr/>
              <p:nvPr/>
            </p:nvSpPr>
            <p:spPr>
              <a:xfrm>
                <a:off x="4692056" y="1117436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0"/>
                    </a:moveTo>
                    <a:lnTo>
                      <a:pt x="497" y="234"/>
                    </a:lnTo>
                    <a:cubicBezTo>
                      <a:pt x="425" y="459"/>
                      <a:pt x="1" y="1194"/>
                      <a:pt x="1" y="1194"/>
                    </a:cubicBezTo>
                    <a:lnTo>
                      <a:pt x="977" y="1446"/>
                    </a:lnTo>
                    <a:lnTo>
                      <a:pt x="2222" y="479"/>
                    </a:lnTo>
                    <a:lnTo>
                      <a:pt x="2747" y="586"/>
                    </a:lnTo>
                    <a:lnTo>
                      <a:pt x="3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8" name="Google Shape;52068;p35"/>
              <p:cNvSpPr/>
              <p:nvPr/>
            </p:nvSpPr>
            <p:spPr>
              <a:xfrm>
                <a:off x="4408893" y="965202"/>
                <a:ext cx="40277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985" h="590" extrusionOk="0">
                    <a:moveTo>
                      <a:pt x="579" y="0"/>
                    </a:moveTo>
                    <a:lnTo>
                      <a:pt x="1" y="590"/>
                    </a:lnTo>
                    <a:lnTo>
                      <a:pt x="479" y="532"/>
                    </a:lnTo>
                    <a:lnTo>
                      <a:pt x="985" y="166"/>
                    </a:lnTo>
                    <a:lnTo>
                      <a:pt x="57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69" name="Google Shape;52069;p35"/>
              <p:cNvSpPr/>
              <p:nvPr/>
            </p:nvSpPr>
            <p:spPr>
              <a:xfrm>
                <a:off x="4297713" y="898511"/>
                <a:ext cx="89304" cy="80390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66" extrusionOk="0">
                    <a:moveTo>
                      <a:pt x="52" y="1"/>
                    </a:moveTo>
                    <a:lnTo>
                      <a:pt x="0" y="894"/>
                    </a:lnTo>
                    <a:lnTo>
                      <a:pt x="1709" y="1966"/>
                    </a:lnTo>
                    <a:cubicBezTo>
                      <a:pt x="1709" y="1966"/>
                      <a:pt x="2184" y="1695"/>
                      <a:pt x="2056" y="1655"/>
                    </a:cubicBezTo>
                    <a:cubicBezTo>
                      <a:pt x="1937" y="1616"/>
                      <a:pt x="285" y="202"/>
                      <a:pt x="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0" name="Google Shape;52070;p35"/>
              <p:cNvSpPr/>
              <p:nvPr/>
            </p:nvSpPr>
            <p:spPr>
              <a:xfrm>
                <a:off x="4479919" y="738385"/>
                <a:ext cx="106150" cy="4960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213" extrusionOk="0">
                    <a:moveTo>
                      <a:pt x="1677" y="1"/>
                    </a:moveTo>
                    <a:lnTo>
                      <a:pt x="0" y="1213"/>
                    </a:lnTo>
                    <a:lnTo>
                      <a:pt x="844" y="1134"/>
                    </a:lnTo>
                    <a:lnTo>
                      <a:pt x="2595" y="413"/>
                    </a:lnTo>
                    <a:lnTo>
                      <a:pt x="16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1" name="Google Shape;52071;p35"/>
              <p:cNvSpPr/>
              <p:nvPr/>
            </p:nvSpPr>
            <p:spPr>
              <a:xfrm>
                <a:off x="5201341" y="1436214"/>
                <a:ext cx="202324" cy="258588"/>
              </a:xfrm>
              <a:custGeom>
                <a:avLst/>
                <a:gdLst/>
                <a:ahLst/>
                <a:cxnLst/>
                <a:rect l="l" t="t" r="r" b="b"/>
                <a:pathLst>
                  <a:path w="4948" h="6324" extrusionOk="0">
                    <a:moveTo>
                      <a:pt x="4948" y="1"/>
                    </a:moveTo>
                    <a:lnTo>
                      <a:pt x="1141" y="287"/>
                    </a:lnTo>
                    <a:lnTo>
                      <a:pt x="0" y="2119"/>
                    </a:lnTo>
                    <a:lnTo>
                      <a:pt x="1947" y="6323"/>
                    </a:lnTo>
                    <a:lnTo>
                      <a:pt x="3992" y="3819"/>
                    </a:lnTo>
                    <a:lnTo>
                      <a:pt x="494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2" name="Google Shape;52072;p35"/>
              <p:cNvSpPr/>
              <p:nvPr/>
            </p:nvSpPr>
            <p:spPr>
              <a:xfrm>
                <a:off x="5165808" y="1729641"/>
                <a:ext cx="196844" cy="126350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3090" extrusionOk="0">
                    <a:moveTo>
                      <a:pt x="516" y="0"/>
                    </a:moveTo>
                    <a:lnTo>
                      <a:pt x="1" y="2527"/>
                    </a:lnTo>
                    <a:lnTo>
                      <a:pt x="1188" y="3089"/>
                    </a:lnTo>
                    <a:lnTo>
                      <a:pt x="4813" y="1095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3" name="Google Shape;52073;p35"/>
              <p:cNvSpPr/>
              <p:nvPr/>
            </p:nvSpPr>
            <p:spPr>
              <a:xfrm>
                <a:off x="5024287" y="1549030"/>
                <a:ext cx="173087" cy="92616"/>
              </a:xfrm>
              <a:custGeom>
                <a:avLst/>
                <a:gdLst/>
                <a:ahLst/>
                <a:cxnLst/>
                <a:rect l="l" t="t" r="r" b="b"/>
                <a:pathLst>
                  <a:path w="4233" h="2265" extrusionOk="0">
                    <a:moveTo>
                      <a:pt x="2413" y="0"/>
                    </a:moveTo>
                    <a:lnTo>
                      <a:pt x="262" y="1103"/>
                    </a:lnTo>
                    <a:cubicBezTo>
                      <a:pt x="262" y="1103"/>
                      <a:pt x="0" y="2265"/>
                      <a:pt x="523" y="2265"/>
                    </a:cubicBezTo>
                    <a:cubicBezTo>
                      <a:pt x="601" y="2265"/>
                      <a:pt x="696" y="2239"/>
                      <a:pt x="813" y="2179"/>
                    </a:cubicBezTo>
                    <a:cubicBezTo>
                      <a:pt x="1512" y="1821"/>
                      <a:pt x="3200" y="1781"/>
                      <a:pt x="3909" y="1781"/>
                    </a:cubicBezTo>
                    <a:cubicBezTo>
                      <a:pt x="4110" y="1781"/>
                      <a:pt x="4232" y="1784"/>
                      <a:pt x="4232" y="1784"/>
                    </a:cubicBezTo>
                    <a:lnTo>
                      <a:pt x="24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4" name="Google Shape;52074;p35"/>
              <p:cNvSpPr/>
              <p:nvPr/>
            </p:nvSpPr>
            <p:spPr>
              <a:xfrm>
                <a:off x="4936415" y="1290278"/>
                <a:ext cx="276089" cy="165727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4053" extrusionOk="0">
                    <a:moveTo>
                      <a:pt x="6751" y="1"/>
                    </a:moveTo>
                    <a:lnTo>
                      <a:pt x="3420" y="123"/>
                    </a:lnTo>
                    <a:cubicBezTo>
                      <a:pt x="3420" y="123"/>
                      <a:pt x="0" y="518"/>
                      <a:pt x="552" y="1594"/>
                    </a:cubicBezTo>
                    <a:cubicBezTo>
                      <a:pt x="1026" y="2520"/>
                      <a:pt x="972" y="4053"/>
                      <a:pt x="1462" y="4053"/>
                    </a:cubicBezTo>
                    <a:cubicBezTo>
                      <a:pt x="1541" y="4053"/>
                      <a:pt x="1634" y="4013"/>
                      <a:pt x="1746" y="3924"/>
                    </a:cubicBezTo>
                    <a:cubicBezTo>
                      <a:pt x="2550" y="3285"/>
                      <a:pt x="4158" y="2008"/>
                      <a:pt x="4158" y="2008"/>
                    </a:cubicBezTo>
                    <a:lnTo>
                      <a:pt x="6236" y="2528"/>
                    </a:lnTo>
                    <a:lnTo>
                      <a:pt x="6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5" name="Google Shape;52075;p35"/>
              <p:cNvSpPr/>
              <p:nvPr/>
            </p:nvSpPr>
            <p:spPr>
              <a:xfrm>
                <a:off x="5022938" y="1431389"/>
                <a:ext cx="117722" cy="73888"/>
              </a:xfrm>
              <a:custGeom>
                <a:avLst/>
                <a:gdLst/>
                <a:ahLst/>
                <a:cxnLst/>
                <a:rect l="l" t="t" r="r" b="b"/>
                <a:pathLst>
                  <a:path w="2879" h="1807" extrusionOk="0">
                    <a:moveTo>
                      <a:pt x="1877" y="0"/>
                    </a:moveTo>
                    <a:lnTo>
                      <a:pt x="1" y="1641"/>
                    </a:lnTo>
                    <a:lnTo>
                      <a:pt x="1445" y="1807"/>
                    </a:lnTo>
                    <a:lnTo>
                      <a:pt x="2878" y="1072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6" name="Google Shape;52076;p35"/>
              <p:cNvSpPr/>
              <p:nvPr/>
            </p:nvSpPr>
            <p:spPr>
              <a:xfrm>
                <a:off x="5329408" y="1159144"/>
                <a:ext cx="102797" cy="151865"/>
              </a:xfrm>
              <a:custGeom>
                <a:avLst/>
                <a:gdLst/>
                <a:ahLst/>
                <a:cxnLst/>
                <a:rect l="l" t="t" r="r" b="b"/>
                <a:pathLst>
                  <a:path w="2514" h="3714" extrusionOk="0">
                    <a:moveTo>
                      <a:pt x="2514" y="1"/>
                    </a:moveTo>
                    <a:lnTo>
                      <a:pt x="0" y="836"/>
                    </a:lnTo>
                    <a:lnTo>
                      <a:pt x="289" y="2726"/>
                    </a:lnTo>
                    <a:lnTo>
                      <a:pt x="569" y="3714"/>
                    </a:lnTo>
                    <a:lnTo>
                      <a:pt x="1644" y="3162"/>
                    </a:lnTo>
                    <a:lnTo>
                      <a:pt x="25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7" name="Google Shape;52077;p35"/>
              <p:cNvSpPr/>
              <p:nvPr/>
            </p:nvSpPr>
            <p:spPr>
              <a:xfrm>
                <a:off x="5496935" y="1338283"/>
                <a:ext cx="86278" cy="187808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3" extrusionOk="0">
                    <a:moveTo>
                      <a:pt x="1794" y="1"/>
                    </a:moveTo>
                    <a:lnTo>
                      <a:pt x="1" y="920"/>
                    </a:lnTo>
                    <a:lnTo>
                      <a:pt x="290" y="2809"/>
                    </a:lnTo>
                    <a:lnTo>
                      <a:pt x="1113" y="3971"/>
                    </a:lnTo>
                    <a:lnTo>
                      <a:pt x="2109" y="4593"/>
                    </a:lnTo>
                    <a:lnTo>
                      <a:pt x="179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8" name="Google Shape;52078;p35"/>
              <p:cNvSpPr/>
              <p:nvPr/>
            </p:nvSpPr>
            <p:spPr>
              <a:xfrm>
                <a:off x="4791214" y="1529893"/>
                <a:ext cx="152642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3" h="4343" extrusionOk="0">
                    <a:moveTo>
                      <a:pt x="3063" y="1"/>
                    </a:moveTo>
                    <a:lnTo>
                      <a:pt x="1" y="211"/>
                    </a:lnTo>
                    <a:lnTo>
                      <a:pt x="111" y="2192"/>
                    </a:lnTo>
                    <a:lnTo>
                      <a:pt x="1214" y="4342"/>
                    </a:lnTo>
                    <a:lnTo>
                      <a:pt x="3733" y="3957"/>
                    </a:lnTo>
                    <a:lnTo>
                      <a:pt x="30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79" name="Google Shape;52079;p35"/>
              <p:cNvSpPr/>
              <p:nvPr/>
            </p:nvSpPr>
            <p:spPr>
              <a:xfrm>
                <a:off x="4879455" y="1799072"/>
                <a:ext cx="139926" cy="185477"/>
              </a:xfrm>
              <a:custGeom>
                <a:avLst/>
                <a:gdLst/>
                <a:ahLst/>
                <a:cxnLst/>
                <a:rect l="l" t="t" r="r" b="b"/>
                <a:pathLst>
                  <a:path w="3422" h="4536" extrusionOk="0">
                    <a:moveTo>
                      <a:pt x="1867" y="1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49" y="4238"/>
                    </a:lnTo>
                    <a:lnTo>
                      <a:pt x="2472" y="4535"/>
                    </a:lnTo>
                    <a:lnTo>
                      <a:pt x="3421" y="4014"/>
                    </a:lnTo>
                    <a:lnTo>
                      <a:pt x="3315" y="617"/>
                    </a:lnTo>
                    <a:lnTo>
                      <a:pt x="18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0" name="Google Shape;52080;p35"/>
              <p:cNvSpPr/>
              <p:nvPr/>
            </p:nvSpPr>
            <p:spPr>
              <a:xfrm>
                <a:off x="5092492" y="1873165"/>
                <a:ext cx="77405" cy="41013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3" extrusionOk="0">
                    <a:moveTo>
                      <a:pt x="0" y="1"/>
                    </a:moveTo>
                    <a:lnTo>
                      <a:pt x="393" y="1002"/>
                    </a:lnTo>
                    <a:lnTo>
                      <a:pt x="1892" y="17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1" name="Google Shape;52081;p35"/>
              <p:cNvSpPr/>
              <p:nvPr/>
            </p:nvSpPr>
            <p:spPr>
              <a:xfrm>
                <a:off x="4544975" y="1778586"/>
                <a:ext cx="162006" cy="98381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2406" extrusionOk="0">
                    <a:moveTo>
                      <a:pt x="888" y="1"/>
                    </a:moveTo>
                    <a:lnTo>
                      <a:pt x="0" y="1361"/>
                    </a:lnTo>
                    <a:lnTo>
                      <a:pt x="1632" y="2336"/>
                    </a:lnTo>
                    <a:lnTo>
                      <a:pt x="3704" y="2405"/>
                    </a:lnTo>
                    <a:lnTo>
                      <a:pt x="3962" y="1142"/>
                    </a:lnTo>
                    <a:lnTo>
                      <a:pt x="8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2" name="Google Shape;52082;p35"/>
              <p:cNvSpPr/>
              <p:nvPr/>
            </p:nvSpPr>
            <p:spPr>
              <a:xfrm>
                <a:off x="4615878" y="1526949"/>
                <a:ext cx="181552" cy="258057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6311" extrusionOk="0">
                    <a:moveTo>
                      <a:pt x="3296" y="0"/>
                    </a:moveTo>
                    <a:lnTo>
                      <a:pt x="1136" y="202"/>
                    </a:lnTo>
                    <a:lnTo>
                      <a:pt x="705" y="2008"/>
                    </a:lnTo>
                    <a:lnTo>
                      <a:pt x="1" y="3727"/>
                    </a:lnTo>
                    <a:lnTo>
                      <a:pt x="1540" y="4523"/>
                    </a:lnTo>
                    <a:lnTo>
                      <a:pt x="2909" y="6311"/>
                    </a:lnTo>
                    <a:lnTo>
                      <a:pt x="4439" y="6205"/>
                    </a:lnTo>
                    <a:lnTo>
                      <a:pt x="3149" y="3245"/>
                    </a:lnTo>
                    <a:lnTo>
                      <a:pt x="32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3" name="Google Shape;52083;p35"/>
              <p:cNvSpPr/>
              <p:nvPr/>
            </p:nvSpPr>
            <p:spPr>
              <a:xfrm>
                <a:off x="5149084" y="1641850"/>
                <a:ext cx="74502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1364" extrusionOk="0">
                    <a:moveTo>
                      <a:pt x="1534" y="1"/>
                    </a:moveTo>
                    <a:cubicBezTo>
                      <a:pt x="1513" y="1"/>
                      <a:pt x="1490" y="10"/>
                      <a:pt x="1466" y="30"/>
                    </a:cubicBezTo>
                    <a:cubicBezTo>
                      <a:pt x="1203" y="248"/>
                      <a:pt x="0" y="656"/>
                      <a:pt x="0" y="656"/>
                    </a:cubicBezTo>
                    <a:cubicBezTo>
                      <a:pt x="0" y="656"/>
                      <a:pt x="519" y="1364"/>
                      <a:pt x="716" y="1364"/>
                    </a:cubicBezTo>
                    <a:cubicBezTo>
                      <a:pt x="723" y="1364"/>
                      <a:pt x="729" y="1363"/>
                      <a:pt x="735" y="1361"/>
                    </a:cubicBezTo>
                    <a:cubicBezTo>
                      <a:pt x="917" y="1310"/>
                      <a:pt x="1821" y="887"/>
                      <a:pt x="1821" y="887"/>
                    </a:cubicBezTo>
                    <a:cubicBezTo>
                      <a:pt x="1821" y="887"/>
                      <a:pt x="1745" y="1"/>
                      <a:pt x="1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4" name="Google Shape;52084;p35"/>
              <p:cNvSpPr/>
              <p:nvPr/>
            </p:nvSpPr>
            <p:spPr>
              <a:xfrm>
                <a:off x="4926274" y="1649946"/>
                <a:ext cx="114206" cy="106641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2608" extrusionOk="0">
                    <a:moveTo>
                      <a:pt x="1557" y="1"/>
                    </a:moveTo>
                    <a:lnTo>
                      <a:pt x="679" y="1532"/>
                    </a:lnTo>
                    <a:cubicBezTo>
                      <a:pt x="679" y="1532"/>
                      <a:pt x="258" y="1412"/>
                      <a:pt x="85" y="1412"/>
                    </a:cubicBezTo>
                    <a:cubicBezTo>
                      <a:pt x="31" y="1412"/>
                      <a:pt x="1" y="1424"/>
                      <a:pt x="17" y="1456"/>
                    </a:cubicBezTo>
                    <a:cubicBezTo>
                      <a:pt x="84" y="1587"/>
                      <a:pt x="392" y="2594"/>
                      <a:pt x="392" y="2594"/>
                    </a:cubicBezTo>
                    <a:lnTo>
                      <a:pt x="1616" y="2548"/>
                    </a:lnTo>
                    <a:lnTo>
                      <a:pt x="2228" y="2608"/>
                    </a:lnTo>
                    <a:lnTo>
                      <a:pt x="2793" y="1114"/>
                    </a:lnTo>
                    <a:lnTo>
                      <a:pt x="15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5" name="Google Shape;52085;p35"/>
              <p:cNvSpPr/>
              <p:nvPr/>
            </p:nvSpPr>
            <p:spPr>
              <a:xfrm>
                <a:off x="4950808" y="1581946"/>
                <a:ext cx="63911" cy="61621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7" extrusionOk="0">
                    <a:moveTo>
                      <a:pt x="313" y="0"/>
                    </a:moveTo>
                    <a:lnTo>
                      <a:pt x="1" y="201"/>
                    </a:lnTo>
                    <a:cubicBezTo>
                      <a:pt x="1" y="201"/>
                      <a:pt x="95" y="1506"/>
                      <a:pt x="210" y="1506"/>
                    </a:cubicBezTo>
                    <a:cubicBezTo>
                      <a:pt x="210" y="1506"/>
                      <a:pt x="211" y="1506"/>
                      <a:pt x="212" y="1506"/>
                    </a:cubicBezTo>
                    <a:cubicBezTo>
                      <a:pt x="327" y="1488"/>
                      <a:pt x="934" y="970"/>
                      <a:pt x="934" y="970"/>
                    </a:cubicBezTo>
                    <a:lnTo>
                      <a:pt x="1563" y="980"/>
                    </a:lnTo>
                    <a:lnTo>
                      <a:pt x="1563" y="980"/>
                    </a:lnTo>
                    <a:lnTo>
                      <a:pt x="1322" y="23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6" name="Google Shape;52086;p35"/>
              <p:cNvSpPr/>
              <p:nvPr/>
            </p:nvSpPr>
            <p:spPr>
              <a:xfrm>
                <a:off x="5127453" y="1529648"/>
                <a:ext cx="72784" cy="44161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80" extrusionOk="0">
                    <a:moveTo>
                      <a:pt x="1176" y="1"/>
                    </a:moveTo>
                    <a:cubicBezTo>
                      <a:pt x="1170" y="1"/>
                      <a:pt x="1163" y="1"/>
                      <a:pt x="1157" y="3"/>
                    </a:cubicBezTo>
                    <a:cubicBezTo>
                      <a:pt x="943" y="72"/>
                      <a:pt x="1" y="181"/>
                      <a:pt x="183" y="212"/>
                    </a:cubicBezTo>
                    <a:cubicBezTo>
                      <a:pt x="366" y="243"/>
                      <a:pt x="1085" y="1079"/>
                      <a:pt x="1085" y="1079"/>
                    </a:cubicBezTo>
                    <a:lnTo>
                      <a:pt x="1779" y="1056"/>
                    </a:lnTo>
                    <a:cubicBezTo>
                      <a:pt x="1779" y="1056"/>
                      <a:pt x="1395" y="1"/>
                      <a:pt x="11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7" name="Google Shape;52087;p35"/>
              <p:cNvSpPr/>
              <p:nvPr/>
            </p:nvSpPr>
            <p:spPr>
              <a:xfrm>
                <a:off x="5073151" y="1638783"/>
                <a:ext cx="76914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937" extrusionOk="0">
                    <a:moveTo>
                      <a:pt x="527" y="1"/>
                    </a:moveTo>
                    <a:lnTo>
                      <a:pt x="0" y="271"/>
                    </a:lnTo>
                    <a:lnTo>
                      <a:pt x="401" y="647"/>
                    </a:lnTo>
                    <a:lnTo>
                      <a:pt x="1214" y="936"/>
                    </a:lnTo>
                    <a:cubicBezTo>
                      <a:pt x="1214" y="936"/>
                      <a:pt x="1880" y="3"/>
                      <a:pt x="1746" y="3"/>
                    </a:cubicBezTo>
                    <a:cubicBezTo>
                      <a:pt x="1742" y="3"/>
                      <a:pt x="1738" y="3"/>
                      <a:pt x="1734" y="5"/>
                    </a:cubicBezTo>
                    <a:cubicBezTo>
                      <a:pt x="1676" y="21"/>
                      <a:pt x="1534" y="27"/>
                      <a:pt x="1367" y="27"/>
                    </a:cubicBezTo>
                    <a:cubicBezTo>
                      <a:pt x="1006" y="27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8" name="Google Shape;52088;p35"/>
              <p:cNvSpPr/>
              <p:nvPr/>
            </p:nvSpPr>
            <p:spPr>
              <a:xfrm>
                <a:off x="5209560" y="1673908"/>
                <a:ext cx="71844" cy="49068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200" extrusionOk="0">
                    <a:moveTo>
                      <a:pt x="1043" y="0"/>
                    </a:moveTo>
                    <a:cubicBezTo>
                      <a:pt x="1028" y="0"/>
                      <a:pt x="1015" y="5"/>
                      <a:pt x="1003" y="13"/>
                    </a:cubicBezTo>
                    <a:cubicBezTo>
                      <a:pt x="834" y="139"/>
                      <a:pt x="0" y="825"/>
                      <a:pt x="61" y="825"/>
                    </a:cubicBezTo>
                    <a:cubicBezTo>
                      <a:pt x="65" y="825"/>
                      <a:pt x="73" y="823"/>
                      <a:pt x="85" y="816"/>
                    </a:cubicBezTo>
                    <a:cubicBezTo>
                      <a:pt x="103" y="807"/>
                      <a:pt x="131" y="802"/>
                      <a:pt x="167" y="802"/>
                    </a:cubicBezTo>
                    <a:cubicBezTo>
                      <a:pt x="507" y="802"/>
                      <a:pt x="1528" y="1200"/>
                      <a:pt x="1528" y="1200"/>
                    </a:cubicBezTo>
                    <a:lnTo>
                      <a:pt x="1755" y="833"/>
                    </a:lnTo>
                    <a:cubicBezTo>
                      <a:pt x="1756" y="833"/>
                      <a:pt x="1257" y="0"/>
                      <a:pt x="10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89" name="Google Shape;52089;p35"/>
              <p:cNvSpPr/>
              <p:nvPr/>
            </p:nvSpPr>
            <p:spPr>
              <a:xfrm>
                <a:off x="5153459" y="1422639"/>
                <a:ext cx="74542" cy="71885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1758" extrusionOk="0">
                    <a:moveTo>
                      <a:pt x="1173" y="1"/>
                    </a:moveTo>
                    <a:lnTo>
                      <a:pt x="1" y="145"/>
                    </a:lnTo>
                    <a:lnTo>
                      <a:pt x="56" y="822"/>
                    </a:lnTo>
                    <a:lnTo>
                      <a:pt x="296" y="1696"/>
                    </a:lnTo>
                    <a:lnTo>
                      <a:pt x="827" y="1758"/>
                    </a:lnTo>
                    <a:lnTo>
                      <a:pt x="1823" y="457"/>
                    </a:lnTo>
                    <a:lnTo>
                      <a:pt x="11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0" name="Google Shape;52090;p35"/>
              <p:cNvSpPr/>
              <p:nvPr/>
            </p:nvSpPr>
            <p:spPr>
              <a:xfrm>
                <a:off x="5217615" y="1623368"/>
                <a:ext cx="23185" cy="3974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972" extrusionOk="0">
                    <a:moveTo>
                      <a:pt x="0" y="0"/>
                    </a:moveTo>
                    <a:lnTo>
                      <a:pt x="323" y="791"/>
                    </a:lnTo>
                    <a:lnTo>
                      <a:pt x="539" y="971"/>
                    </a:lnTo>
                    <a:lnTo>
                      <a:pt x="567" y="45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1" name="Google Shape;52091;p35"/>
              <p:cNvSpPr/>
              <p:nvPr/>
            </p:nvSpPr>
            <p:spPr>
              <a:xfrm>
                <a:off x="5409512" y="1517626"/>
                <a:ext cx="65220" cy="79245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1938" extrusionOk="0">
                    <a:moveTo>
                      <a:pt x="839" y="1"/>
                    </a:moveTo>
                    <a:cubicBezTo>
                      <a:pt x="839" y="1"/>
                      <a:pt x="0" y="472"/>
                      <a:pt x="85" y="637"/>
                    </a:cubicBezTo>
                    <a:cubicBezTo>
                      <a:pt x="169" y="801"/>
                      <a:pt x="709" y="1937"/>
                      <a:pt x="709" y="1937"/>
                    </a:cubicBezTo>
                    <a:lnTo>
                      <a:pt x="1595" y="1068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2" name="Google Shape;52092;p35"/>
              <p:cNvSpPr/>
              <p:nvPr/>
            </p:nvSpPr>
            <p:spPr>
              <a:xfrm>
                <a:off x="5454327" y="1478576"/>
                <a:ext cx="56428" cy="61826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512" extrusionOk="0">
                    <a:moveTo>
                      <a:pt x="958" y="0"/>
                    </a:moveTo>
                    <a:cubicBezTo>
                      <a:pt x="958" y="0"/>
                      <a:pt x="131" y="9"/>
                      <a:pt x="66" y="125"/>
                    </a:cubicBezTo>
                    <a:cubicBezTo>
                      <a:pt x="1" y="242"/>
                      <a:pt x="444" y="1511"/>
                      <a:pt x="444" y="1511"/>
                    </a:cubicBezTo>
                    <a:lnTo>
                      <a:pt x="1380" y="824"/>
                    </a:lnTo>
                    <a:lnTo>
                      <a:pt x="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3" name="Google Shape;52093;p35"/>
              <p:cNvSpPr/>
              <p:nvPr/>
            </p:nvSpPr>
            <p:spPr>
              <a:xfrm>
                <a:off x="5445168" y="1407714"/>
                <a:ext cx="43875" cy="50254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229" extrusionOk="0">
                    <a:moveTo>
                      <a:pt x="751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3" y="792"/>
                    </a:lnTo>
                    <a:lnTo>
                      <a:pt x="75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4" name="Google Shape;52094;p35"/>
              <p:cNvSpPr/>
              <p:nvPr/>
            </p:nvSpPr>
            <p:spPr>
              <a:xfrm>
                <a:off x="5582395" y="1354230"/>
                <a:ext cx="52380" cy="6378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0" extrusionOk="0">
                    <a:moveTo>
                      <a:pt x="922" y="0"/>
                    </a:moveTo>
                    <a:lnTo>
                      <a:pt x="1" y="556"/>
                    </a:lnTo>
                    <a:lnTo>
                      <a:pt x="474" y="1559"/>
                    </a:lnTo>
                    <a:lnTo>
                      <a:pt x="1281" y="1188"/>
                    </a:lnTo>
                    <a:lnTo>
                      <a:pt x="9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5" name="Google Shape;52095;p35"/>
              <p:cNvSpPr/>
              <p:nvPr/>
            </p:nvSpPr>
            <p:spPr>
              <a:xfrm>
                <a:off x="5403992" y="1254376"/>
                <a:ext cx="116864" cy="117722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9" extrusionOk="0">
                    <a:moveTo>
                      <a:pt x="1374" y="1"/>
                    </a:moveTo>
                    <a:cubicBezTo>
                      <a:pt x="1374" y="1"/>
                      <a:pt x="0" y="1619"/>
                      <a:pt x="2" y="1784"/>
                    </a:cubicBezTo>
                    <a:cubicBezTo>
                      <a:pt x="3" y="1950"/>
                      <a:pt x="174" y="2527"/>
                      <a:pt x="174" y="2527"/>
                    </a:cubicBezTo>
                    <a:lnTo>
                      <a:pt x="1435" y="2878"/>
                    </a:lnTo>
                    <a:cubicBezTo>
                      <a:pt x="1435" y="2878"/>
                      <a:pt x="2738" y="1406"/>
                      <a:pt x="2792" y="1310"/>
                    </a:cubicBezTo>
                    <a:cubicBezTo>
                      <a:pt x="2858" y="1193"/>
                      <a:pt x="2584" y="336"/>
                      <a:pt x="2584" y="336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6" name="Google Shape;52096;p35"/>
              <p:cNvSpPr/>
              <p:nvPr/>
            </p:nvSpPr>
            <p:spPr>
              <a:xfrm>
                <a:off x="5350794" y="1367110"/>
                <a:ext cx="105987" cy="60108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70" extrusionOk="0">
                    <a:moveTo>
                      <a:pt x="1510" y="1"/>
                    </a:moveTo>
                    <a:cubicBezTo>
                      <a:pt x="1510" y="1"/>
                      <a:pt x="1332" y="300"/>
                      <a:pt x="1151" y="352"/>
                    </a:cubicBezTo>
                    <a:cubicBezTo>
                      <a:pt x="969" y="403"/>
                      <a:pt x="457" y="541"/>
                      <a:pt x="457" y="541"/>
                    </a:cubicBezTo>
                    <a:cubicBezTo>
                      <a:pt x="457" y="541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6" y="710"/>
                    </a:cubicBezTo>
                    <a:cubicBezTo>
                      <a:pt x="98" y="891"/>
                      <a:pt x="269" y="1469"/>
                      <a:pt x="269" y="1469"/>
                    </a:cubicBezTo>
                    <a:lnTo>
                      <a:pt x="1211" y="1442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1" y="1367"/>
                      <a:pt x="2075" y="1367"/>
                    </a:cubicBezTo>
                    <a:cubicBezTo>
                      <a:pt x="2093" y="1367"/>
                      <a:pt x="2108" y="1362"/>
                      <a:pt x="2120" y="1351"/>
                    </a:cubicBezTo>
                    <a:cubicBezTo>
                      <a:pt x="2202" y="1267"/>
                      <a:pt x="2592" y="569"/>
                      <a:pt x="2592" y="569"/>
                    </a:cubicBezTo>
                    <a:lnTo>
                      <a:pt x="15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7" name="Google Shape;52097;p35"/>
              <p:cNvSpPr/>
              <p:nvPr/>
            </p:nvSpPr>
            <p:spPr>
              <a:xfrm>
                <a:off x="5327200" y="1329655"/>
                <a:ext cx="51562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65" extrusionOk="0">
                    <a:moveTo>
                      <a:pt x="1036" y="0"/>
                    </a:moveTo>
                    <a:lnTo>
                      <a:pt x="261" y="190"/>
                    </a:lnTo>
                    <a:lnTo>
                      <a:pt x="1" y="573"/>
                    </a:lnTo>
                    <a:lnTo>
                      <a:pt x="387" y="1165"/>
                    </a:lnTo>
                    <a:lnTo>
                      <a:pt x="1261" y="925"/>
                    </a:lnTo>
                    <a:lnTo>
                      <a:pt x="1190" y="462"/>
                    </a:lnTo>
                    <a:lnTo>
                      <a:pt x="10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8" name="Google Shape;52098;p35"/>
              <p:cNvSpPr/>
              <p:nvPr/>
            </p:nvSpPr>
            <p:spPr>
              <a:xfrm>
                <a:off x="5376064" y="1300296"/>
                <a:ext cx="23634" cy="64361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574" extrusionOk="0">
                    <a:moveTo>
                      <a:pt x="358" y="0"/>
                    </a:moveTo>
                    <a:cubicBezTo>
                      <a:pt x="236" y="0"/>
                      <a:pt x="0" y="16"/>
                      <a:pt x="1" y="138"/>
                    </a:cubicBezTo>
                    <a:cubicBezTo>
                      <a:pt x="3" y="304"/>
                      <a:pt x="363" y="1574"/>
                      <a:pt x="363" y="1574"/>
                    </a:cubicBezTo>
                    <a:lnTo>
                      <a:pt x="577" y="1506"/>
                    </a:lnTo>
                    <a:lnTo>
                      <a:pt x="430" y="2"/>
                    </a:lnTo>
                    <a:cubicBezTo>
                      <a:pt x="430" y="2"/>
                      <a:pt x="40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99" name="Google Shape;52099;p35"/>
              <p:cNvSpPr/>
              <p:nvPr/>
            </p:nvSpPr>
            <p:spPr>
              <a:xfrm>
                <a:off x="5253598" y="1249306"/>
                <a:ext cx="85092" cy="178812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4373" extrusionOk="0">
                    <a:moveTo>
                      <a:pt x="1676" y="0"/>
                    </a:moveTo>
                    <a:cubicBezTo>
                      <a:pt x="1519" y="0"/>
                      <a:pt x="1282" y="310"/>
                      <a:pt x="1282" y="310"/>
                    </a:cubicBezTo>
                    <a:lnTo>
                      <a:pt x="905" y="629"/>
                    </a:lnTo>
                    <a:lnTo>
                      <a:pt x="0" y="1134"/>
                    </a:lnTo>
                    <a:lnTo>
                      <a:pt x="354" y="1743"/>
                    </a:lnTo>
                    <a:lnTo>
                      <a:pt x="377" y="2520"/>
                    </a:lnTo>
                    <a:cubicBezTo>
                      <a:pt x="377" y="2520"/>
                      <a:pt x="272" y="3530"/>
                      <a:pt x="310" y="4091"/>
                    </a:cubicBezTo>
                    <a:cubicBezTo>
                      <a:pt x="325" y="4306"/>
                      <a:pt x="440" y="4373"/>
                      <a:pt x="586" y="4373"/>
                    </a:cubicBezTo>
                    <a:cubicBezTo>
                      <a:pt x="821" y="4373"/>
                      <a:pt x="1136" y="4199"/>
                      <a:pt x="1238" y="4199"/>
                    </a:cubicBezTo>
                    <a:cubicBezTo>
                      <a:pt x="1404" y="4197"/>
                      <a:pt x="2081" y="4140"/>
                      <a:pt x="2081" y="4140"/>
                    </a:cubicBezTo>
                    <a:lnTo>
                      <a:pt x="1861" y="3712"/>
                    </a:lnTo>
                    <a:lnTo>
                      <a:pt x="1254" y="2527"/>
                    </a:lnTo>
                    <a:lnTo>
                      <a:pt x="1908" y="1693"/>
                    </a:lnTo>
                    <a:lnTo>
                      <a:pt x="2038" y="1460"/>
                    </a:lnTo>
                    <a:cubicBezTo>
                      <a:pt x="2038" y="1460"/>
                      <a:pt x="1818" y="950"/>
                      <a:pt x="1811" y="289"/>
                    </a:cubicBezTo>
                    <a:cubicBezTo>
                      <a:pt x="1809" y="73"/>
                      <a:pt x="1752" y="0"/>
                      <a:pt x="16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0" name="Google Shape;52100;p35"/>
              <p:cNvSpPr/>
              <p:nvPr/>
            </p:nvSpPr>
            <p:spPr>
              <a:xfrm>
                <a:off x="5203999" y="1342004"/>
                <a:ext cx="52298" cy="74706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827" extrusionOk="0">
                    <a:moveTo>
                      <a:pt x="375" y="0"/>
                    </a:moveTo>
                    <a:cubicBezTo>
                      <a:pt x="250" y="0"/>
                      <a:pt x="287" y="547"/>
                      <a:pt x="287" y="547"/>
                    </a:cubicBezTo>
                    <a:cubicBezTo>
                      <a:pt x="287" y="547"/>
                      <a:pt x="63" y="1327"/>
                      <a:pt x="32" y="1509"/>
                    </a:cubicBezTo>
                    <a:cubicBezTo>
                      <a:pt x="0" y="1690"/>
                      <a:pt x="283" y="1754"/>
                      <a:pt x="432" y="1803"/>
                    </a:cubicBezTo>
                    <a:cubicBezTo>
                      <a:pt x="487" y="1820"/>
                      <a:pt x="563" y="1826"/>
                      <a:pt x="644" y="1826"/>
                    </a:cubicBezTo>
                    <a:cubicBezTo>
                      <a:pt x="784" y="1826"/>
                      <a:pt x="937" y="1808"/>
                      <a:pt x="1010" y="1797"/>
                    </a:cubicBezTo>
                    <a:cubicBezTo>
                      <a:pt x="1127" y="1779"/>
                      <a:pt x="1081" y="555"/>
                      <a:pt x="1278" y="371"/>
                    </a:cubicBezTo>
                    <a:cubicBezTo>
                      <a:pt x="1278" y="371"/>
                      <a:pt x="513" y="15"/>
                      <a:pt x="380" y="0"/>
                    </a:cubicBezTo>
                    <a:cubicBezTo>
                      <a:pt x="379" y="0"/>
                      <a:pt x="377" y="0"/>
                      <a:pt x="3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1" name="Google Shape;52101;p35"/>
              <p:cNvSpPr/>
              <p:nvPr/>
            </p:nvSpPr>
            <p:spPr>
              <a:xfrm>
                <a:off x="5222726" y="1302545"/>
                <a:ext cx="39950" cy="42566"/>
              </a:xfrm>
              <a:custGeom>
                <a:avLst/>
                <a:gdLst/>
                <a:ahLst/>
                <a:cxnLst/>
                <a:rect l="l" t="t" r="r" b="b"/>
                <a:pathLst>
                  <a:path w="977" h="1041" extrusionOk="0">
                    <a:moveTo>
                      <a:pt x="425" y="1"/>
                    </a:moveTo>
                    <a:lnTo>
                      <a:pt x="1" y="551"/>
                    </a:lnTo>
                    <a:lnTo>
                      <a:pt x="668" y="1041"/>
                    </a:lnTo>
                    <a:lnTo>
                      <a:pt x="977" y="508"/>
                    </a:lnTo>
                    <a:lnTo>
                      <a:pt x="4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2" name="Google Shape;52102;p35"/>
              <p:cNvSpPr/>
              <p:nvPr/>
            </p:nvSpPr>
            <p:spPr>
              <a:xfrm>
                <a:off x="5136203" y="1394874"/>
                <a:ext cx="48168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461" extrusionOk="0">
                    <a:moveTo>
                      <a:pt x="0" y="1"/>
                    </a:moveTo>
                    <a:cubicBezTo>
                      <a:pt x="0" y="1"/>
                      <a:pt x="153" y="460"/>
                      <a:pt x="318" y="460"/>
                    </a:cubicBezTo>
                    <a:cubicBezTo>
                      <a:pt x="319" y="460"/>
                      <a:pt x="319" y="460"/>
                      <a:pt x="320" y="460"/>
                    </a:cubicBezTo>
                    <a:cubicBezTo>
                      <a:pt x="484" y="459"/>
                      <a:pt x="1178" y="353"/>
                      <a:pt x="1178" y="353"/>
                    </a:cubicBezTo>
                    <a:lnTo>
                      <a:pt x="1010" y="1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3" name="Google Shape;52103;p35"/>
              <p:cNvSpPr/>
              <p:nvPr/>
            </p:nvSpPr>
            <p:spPr>
              <a:xfrm>
                <a:off x="4572780" y="1893364"/>
                <a:ext cx="92003" cy="41790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022" extrusionOk="0">
                    <a:moveTo>
                      <a:pt x="1513" y="0"/>
                    </a:moveTo>
                    <a:lnTo>
                      <a:pt x="0" y="659"/>
                    </a:lnTo>
                    <a:lnTo>
                      <a:pt x="644" y="1021"/>
                    </a:lnTo>
                    <a:lnTo>
                      <a:pt x="2249" y="786"/>
                    </a:lnTo>
                    <a:lnTo>
                      <a:pt x="2246" y="456"/>
                    </a:lnTo>
                    <a:lnTo>
                      <a:pt x="15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4" name="Google Shape;52104;p35"/>
              <p:cNvSpPr/>
              <p:nvPr/>
            </p:nvSpPr>
            <p:spPr>
              <a:xfrm>
                <a:off x="4994969" y="1510634"/>
                <a:ext cx="79776" cy="70699"/>
              </a:xfrm>
              <a:custGeom>
                <a:avLst/>
                <a:gdLst/>
                <a:ahLst/>
                <a:cxnLst/>
                <a:rect l="l" t="t" r="r" b="b"/>
                <a:pathLst>
                  <a:path w="1951" h="1729" extrusionOk="0">
                    <a:moveTo>
                      <a:pt x="1170" y="1"/>
                    </a:moveTo>
                    <a:cubicBezTo>
                      <a:pt x="783" y="470"/>
                      <a:pt x="393" y="936"/>
                      <a:pt x="1" y="1400"/>
                    </a:cubicBezTo>
                    <a:lnTo>
                      <a:pt x="438" y="1500"/>
                    </a:lnTo>
                    <a:lnTo>
                      <a:pt x="721" y="1729"/>
                    </a:lnTo>
                    <a:lnTo>
                      <a:pt x="1950" y="1099"/>
                    </a:lnTo>
                    <a:cubicBezTo>
                      <a:pt x="1911" y="774"/>
                      <a:pt x="1883" y="446"/>
                      <a:pt x="1868" y="117"/>
                    </a:cubicBezTo>
                    <a:lnTo>
                      <a:pt x="1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5" name="Google Shape;52105;p35"/>
              <p:cNvSpPr/>
              <p:nvPr/>
            </p:nvSpPr>
            <p:spPr>
              <a:xfrm>
                <a:off x="5011898" y="1414502"/>
                <a:ext cx="70617" cy="61171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1496" extrusionOk="0">
                    <a:moveTo>
                      <a:pt x="1292" y="1"/>
                    </a:moveTo>
                    <a:lnTo>
                      <a:pt x="668" y="405"/>
                    </a:lnTo>
                    <a:lnTo>
                      <a:pt x="1" y="1095"/>
                    </a:lnTo>
                    <a:cubicBezTo>
                      <a:pt x="203" y="1227"/>
                      <a:pt x="406" y="1356"/>
                      <a:pt x="603" y="1495"/>
                    </a:cubicBezTo>
                    <a:lnTo>
                      <a:pt x="1726" y="361"/>
                    </a:lnTo>
                    <a:lnTo>
                      <a:pt x="12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6" name="Google Shape;52106;p35"/>
              <p:cNvSpPr/>
              <p:nvPr/>
            </p:nvSpPr>
            <p:spPr>
              <a:xfrm>
                <a:off x="4934166" y="1467863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9" y="1"/>
                    </a:moveTo>
                    <a:lnTo>
                      <a:pt x="1537" y="169"/>
                    </a:lnTo>
                    <a:lnTo>
                      <a:pt x="616" y="723"/>
                    </a:lnTo>
                    <a:lnTo>
                      <a:pt x="1" y="415"/>
                    </a:lnTo>
                    <a:lnTo>
                      <a:pt x="73" y="2664"/>
                    </a:lnTo>
                    <a:lnTo>
                      <a:pt x="748" y="2277"/>
                    </a:lnTo>
                    <a:lnTo>
                      <a:pt x="1066" y="2350"/>
                    </a:lnTo>
                    <a:cubicBezTo>
                      <a:pt x="1455" y="1894"/>
                      <a:pt x="1840" y="1435"/>
                      <a:pt x="2221" y="973"/>
                    </a:cubicBezTo>
                    <a:lnTo>
                      <a:pt x="1799" y="902"/>
                    </a:lnTo>
                    <a:lnTo>
                      <a:pt x="2301" y="395"/>
                    </a:lnTo>
                    <a:cubicBezTo>
                      <a:pt x="2103" y="260"/>
                      <a:pt x="1899" y="133"/>
                      <a:pt x="16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7" name="Google Shape;52107;p35"/>
              <p:cNvSpPr/>
              <p:nvPr/>
            </p:nvSpPr>
            <p:spPr>
              <a:xfrm>
                <a:off x="5414173" y="1454492"/>
                <a:ext cx="42566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6" extrusionOk="0">
                    <a:moveTo>
                      <a:pt x="332" y="1"/>
                    </a:moveTo>
                    <a:lnTo>
                      <a:pt x="1" y="1416"/>
                    </a:lnTo>
                    <a:lnTo>
                      <a:pt x="629" y="1170"/>
                    </a:lnTo>
                    <a:lnTo>
                      <a:pt x="1040" y="279"/>
                    </a:lnTo>
                    <a:lnTo>
                      <a:pt x="33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8" name="Google Shape;52108;p35"/>
              <p:cNvSpPr/>
              <p:nvPr/>
            </p:nvSpPr>
            <p:spPr>
              <a:xfrm>
                <a:off x="5471460" y="1446396"/>
                <a:ext cx="31935" cy="20977"/>
              </a:xfrm>
              <a:custGeom>
                <a:avLst/>
                <a:gdLst/>
                <a:ahLst/>
                <a:cxnLst/>
                <a:rect l="l" t="t" r="r" b="b"/>
                <a:pathLst>
                  <a:path w="781" h="513" extrusionOk="0">
                    <a:moveTo>
                      <a:pt x="493" y="1"/>
                    </a:moveTo>
                    <a:cubicBezTo>
                      <a:pt x="481" y="1"/>
                      <a:pt x="470" y="6"/>
                      <a:pt x="461" y="19"/>
                    </a:cubicBezTo>
                    <a:cubicBezTo>
                      <a:pt x="372" y="140"/>
                      <a:pt x="0" y="444"/>
                      <a:pt x="0" y="444"/>
                    </a:cubicBezTo>
                    <a:lnTo>
                      <a:pt x="676" y="512"/>
                    </a:lnTo>
                    <a:lnTo>
                      <a:pt x="780" y="422"/>
                    </a:lnTo>
                    <a:cubicBezTo>
                      <a:pt x="780" y="422"/>
                      <a:pt x="595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09" name="Google Shape;52109;p35"/>
              <p:cNvSpPr/>
              <p:nvPr/>
            </p:nvSpPr>
            <p:spPr>
              <a:xfrm>
                <a:off x="5471665" y="1378028"/>
                <a:ext cx="19954" cy="1656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05" extrusionOk="0">
                    <a:moveTo>
                      <a:pt x="0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8" y="151"/>
                      <a:pt x="433" y="98"/>
                    </a:cubicBezTo>
                    <a:cubicBezTo>
                      <a:pt x="379" y="4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0" name="Google Shape;52110;p35"/>
              <p:cNvSpPr/>
              <p:nvPr/>
            </p:nvSpPr>
            <p:spPr>
              <a:xfrm>
                <a:off x="5082515" y="1703471"/>
                <a:ext cx="72784" cy="42730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45" extrusionOk="0">
                    <a:moveTo>
                      <a:pt x="435" y="0"/>
                    </a:moveTo>
                    <a:lnTo>
                      <a:pt x="0" y="34"/>
                    </a:lnTo>
                    <a:lnTo>
                      <a:pt x="1197" y="1044"/>
                    </a:lnTo>
                    <a:cubicBezTo>
                      <a:pt x="1316" y="983"/>
                      <a:pt x="1780" y="858"/>
                      <a:pt x="1780" y="858"/>
                    </a:cubicBezTo>
                    <a:lnTo>
                      <a:pt x="1490" y="365"/>
                    </a:lnTo>
                    <a:lnTo>
                      <a:pt x="603" y="254"/>
                    </a:lnTo>
                    <a:lnTo>
                      <a:pt x="4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1" name="Google Shape;52111;p35"/>
              <p:cNvSpPr/>
              <p:nvPr/>
            </p:nvSpPr>
            <p:spPr>
              <a:xfrm>
                <a:off x="4994356" y="1767668"/>
                <a:ext cx="40686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995" h="404" extrusionOk="0">
                    <a:moveTo>
                      <a:pt x="0" y="0"/>
                    </a:moveTo>
                    <a:lnTo>
                      <a:pt x="169" y="404"/>
                    </a:lnTo>
                    <a:lnTo>
                      <a:pt x="995" y="396"/>
                    </a:lnTo>
                    <a:lnTo>
                      <a:pt x="616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2" name="Google Shape;52112;p35"/>
              <p:cNvSpPr/>
              <p:nvPr/>
            </p:nvSpPr>
            <p:spPr>
              <a:xfrm>
                <a:off x="5037086" y="1817473"/>
                <a:ext cx="42280" cy="109299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2673" extrusionOk="0">
                    <a:moveTo>
                      <a:pt x="87" y="0"/>
                    </a:moveTo>
                    <a:cubicBezTo>
                      <a:pt x="33" y="0"/>
                      <a:pt x="1" y="13"/>
                      <a:pt x="19" y="48"/>
                    </a:cubicBezTo>
                    <a:cubicBezTo>
                      <a:pt x="80" y="167"/>
                      <a:pt x="270" y="2672"/>
                      <a:pt x="270" y="2672"/>
                    </a:cubicBezTo>
                    <a:lnTo>
                      <a:pt x="1034" y="2470"/>
                    </a:lnTo>
                    <a:lnTo>
                      <a:pt x="485" y="73"/>
                    </a:lnTo>
                    <a:cubicBezTo>
                      <a:pt x="485" y="73"/>
                      <a:pt x="220" y="0"/>
                      <a:pt x="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3" name="Google Shape;52113;p35"/>
              <p:cNvSpPr/>
              <p:nvPr/>
            </p:nvSpPr>
            <p:spPr>
              <a:xfrm>
                <a:off x="5089752" y="1775846"/>
                <a:ext cx="37292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635" extrusionOk="0">
                    <a:moveTo>
                      <a:pt x="911" y="1"/>
                    </a:moveTo>
                    <a:lnTo>
                      <a:pt x="529" y="442"/>
                    </a:lnTo>
                    <a:lnTo>
                      <a:pt x="0" y="1634"/>
                    </a:lnTo>
                    <a:lnTo>
                      <a:pt x="0" y="1634"/>
                    </a:lnTo>
                    <a:lnTo>
                      <a:pt x="654" y="1403"/>
                    </a:lnTo>
                    <a:lnTo>
                      <a:pt x="9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4" name="Google Shape;52114;p35"/>
              <p:cNvSpPr/>
              <p:nvPr/>
            </p:nvSpPr>
            <p:spPr>
              <a:xfrm>
                <a:off x="4895443" y="740062"/>
                <a:ext cx="197867" cy="269670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6595" extrusionOk="0">
                    <a:moveTo>
                      <a:pt x="0" y="1"/>
                    </a:moveTo>
                    <a:lnTo>
                      <a:pt x="325" y="3218"/>
                    </a:lnTo>
                    <a:lnTo>
                      <a:pt x="2350" y="6594"/>
                    </a:lnTo>
                    <a:lnTo>
                      <a:pt x="4839" y="3701"/>
                    </a:lnTo>
                    <a:lnTo>
                      <a:pt x="4349" y="15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5" name="Google Shape;52115;p35"/>
              <p:cNvSpPr/>
              <p:nvPr/>
            </p:nvSpPr>
            <p:spPr>
              <a:xfrm>
                <a:off x="4788965" y="522732"/>
                <a:ext cx="227021" cy="189607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4637" extrusionOk="0">
                    <a:moveTo>
                      <a:pt x="4048" y="0"/>
                    </a:moveTo>
                    <a:lnTo>
                      <a:pt x="0" y="1341"/>
                    </a:lnTo>
                    <a:cubicBezTo>
                      <a:pt x="215" y="2510"/>
                      <a:pt x="771" y="4637"/>
                      <a:pt x="771" y="4637"/>
                    </a:cubicBezTo>
                    <a:lnTo>
                      <a:pt x="5552" y="2076"/>
                    </a:lnTo>
                    <a:lnTo>
                      <a:pt x="4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6" name="Google Shape;52116;p35"/>
              <p:cNvSpPr/>
              <p:nvPr/>
            </p:nvSpPr>
            <p:spPr>
              <a:xfrm>
                <a:off x="4371397" y="662698"/>
                <a:ext cx="189689" cy="119562"/>
              </a:xfrm>
              <a:custGeom>
                <a:avLst/>
                <a:gdLst/>
                <a:ahLst/>
                <a:cxnLst/>
                <a:rect l="l" t="t" r="r" b="b"/>
                <a:pathLst>
                  <a:path w="4639" h="2924" extrusionOk="0">
                    <a:moveTo>
                      <a:pt x="3917" y="1"/>
                    </a:moveTo>
                    <a:lnTo>
                      <a:pt x="0" y="1297"/>
                    </a:lnTo>
                    <a:lnTo>
                      <a:pt x="1425" y="2923"/>
                    </a:lnTo>
                    <a:cubicBezTo>
                      <a:pt x="2083" y="2602"/>
                      <a:pt x="4639" y="563"/>
                      <a:pt x="4639" y="563"/>
                    </a:cubicBezTo>
                    <a:lnTo>
                      <a:pt x="39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7" name="Google Shape;52117;p35"/>
              <p:cNvSpPr/>
              <p:nvPr/>
            </p:nvSpPr>
            <p:spPr>
              <a:xfrm>
                <a:off x="5006009" y="608028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0"/>
                    </a:moveTo>
                    <a:cubicBezTo>
                      <a:pt x="2341" y="0"/>
                      <a:pt x="2222" y="93"/>
                      <a:pt x="2140" y="347"/>
                    </a:cubicBezTo>
                    <a:cubicBezTo>
                      <a:pt x="1831" y="1306"/>
                      <a:pt x="1" y="3044"/>
                      <a:pt x="1" y="3044"/>
                    </a:cubicBezTo>
                    <a:lnTo>
                      <a:pt x="2549" y="3019"/>
                    </a:lnTo>
                    <a:lnTo>
                      <a:pt x="3290" y="718"/>
                    </a:lnTo>
                    <a:cubicBezTo>
                      <a:pt x="3290" y="718"/>
                      <a:pt x="2836" y="0"/>
                      <a:pt x="24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8" name="Google Shape;52118;p35"/>
              <p:cNvSpPr/>
              <p:nvPr/>
            </p:nvSpPr>
            <p:spPr>
              <a:xfrm>
                <a:off x="5171696" y="704897"/>
                <a:ext cx="238470" cy="272859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6673" extrusionOk="0">
                    <a:moveTo>
                      <a:pt x="2469" y="1"/>
                    </a:moveTo>
                    <a:cubicBezTo>
                      <a:pt x="2318" y="1"/>
                      <a:pt x="2218" y="101"/>
                      <a:pt x="2189" y="358"/>
                    </a:cubicBezTo>
                    <a:cubicBezTo>
                      <a:pt x="2071" y="1378"/>
                      <a:pt x="1837" y="3419"/>
                      <a:pt x="1837" y="3419"/>
                    </a:cubicBezTo>
                    <a:lnTo>
                      <a:pt x="1" y="4520"/>
                    </a:lnTo>
                    <a:lnTo>
                      <a:pt x="1423" y="6672"/>
                    </a:lnTo>
                    <a:lnTo>
                      <a:pt x="3692" y="4229"/>
                    </a:lnTo>
                    <a:cubicBezTo>
                      <a:pt x="3692" y="4229"/>
                      <a:pt x="5832" y="1532"/>
                      <a:pt x="4682" y="1162"/>
                    </a:cubicBezTo>
                    <a:cubicBezTo>
                      <a:pt x="3820" y="884"/>
                      <a:pt x="2918" y="1"/>
                      <a:pt x="24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19" name="Google Shape;52119;p35"/>
              <p:cNvSpPr/>
              <p:nvPr/>
            </p:nvSpPr>
            <p:spPr>
              <a:xfrm>
                <a:off x="5108725" y="441360"/>
                <a:ext cx="91675" cy="94865"/>
              </a:xfrm>
              <a:custGeom>
                <a:avLst/>
                <a:gdLst/>
                <a:ahLst/>
                <a:cxnLst/>
                <a:rect l="l" t="t" r="r" b="b"/>
                <a:pathLst>
                  <a:path w="2242" h="2320" extrusionOk="0">
                    <a:moveTo>
                      <a:pt x="2242" y="0"/>
                    </a:moveTo>
                    <a:lnTo>
                      <a:pt x="544" y="562"/>
                    </a:lnTo>
                    <a:lnTo>
                      <a:pt x="0" y="2250"/>
                    </a:lnTo>
                    <a:lnTo>
                      <a:pt x="2086" y="2320"/>
                    </a:lnTo>
                    <a:lnTo>
                      <a:pt x="224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0" name="Google Shape;52120;p35"/>
              <p:cNvSpPr/>
              <p:nvPr/>
            </p:nvSpPr>
            <p:spPr>
              <a:xfrm>
                <a:off x="5100956" y="1062193"/>
                <a:ext cx="114819" cy="163642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4002" extrusionOk="0">
                    <a:moveTo>
                      <a:pt x="370" y="0"/>
                    </a:moveTo>
                    <a:lnTo>
                      <a:pt x="1" y="1150"/>
                    </a:lnTo>
                    <a:lnTo>
                      <a:pt x="1621" y="4001"/>
                    </a:lnTo>
                    <a:lnTo>
                      <a:pt x="2808" y="1632"/>
                    </a:lnTo>
                    <a:lnTo>
                      <a:pt x="1268" y="501"/>
                    </a:ln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1" name="Google Shape;52121;p35"/>
              <p:cNvSpPr/>
              <p:nvPr/>
            </p:nvSpPr>
            <p:spPr>
              <a:xfrm>
                <a:off x="4801069" y="1062234"/>
                <a:ext cx="167158" cy="134528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3290" extrusionOk="0">
                    <a:moveTo>
                      <a:pt x="1144" y="0"/>
                    </a:moveTo>
                    <a:lnTo>
                      <a:pt x="0" y="267"/>
                    </a:lnTo>
                    <a:lnTo>
                      <a:pt x="3470" y="3290"/>
                    </a:lnTo>
                    <a:lnTo>
                      <a:pt x="4087" y="1373"/>
                    </a:lnTo>
                    <a:lnTo>
                      <a:pt x="2548" y="242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2" name="Google Shape;52122;p35"/>
              <p:cNvSpPr/>
              <p:nvPr/>
            </p:nvSpPr>
            <p:spPr>
              <a:xfrm>
                <a:off x="5537620" y="1024983"/>
                <a:ext cx="149903" cy="179057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4379" extrusionOk="0">
                    <a:moveTo>
                      <a:pt x="1509" y="0"/>
                    </a:moveTo>
                    <a:lnTo>
                      <a:pt x="0" y="2054"/>
                    </a:lnTo>
                    <a:lnTo>
                      <a:pt x="3272" y="4378"/>
                    </a:lnTo>
                    <a:lnTo>
                      <a:pt x="3666" y="3926"/>
                    </a:lnTo>
                    <a:cubicBezTo>
                      <a:pt x="3444" y="2775"/>
                      <a:pt x="3215" y="1626"/>
                      <a:pt x="2987" y="478"/>
                    </a:cubicBezTo>
                    <a:lnTo>
                      <a:pt x="15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3" name="Google Shape;52123;p35"/>
              <p:cNvSpPr/>
              <p:nvPr/>
            </p:nvSpPr>
            <p:spPr>
              <a:xfrm>
                <a:off x="5265211" y="923372"/>
                <a:ext cx="208662" cy="155791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3810" extrusionOk="0">
                    <a:moveTo>
                      <a:pt x="1776" y="1"/>
                    </a:moveTo>
                    <a:lnTo>
                      <a:pt x="1" y="911"/>
                    </a:lnTo>
                    <a:lnTo>
                      <a:pt x="3087" y="3810"/>
                    </a:lnTo>
                    <a:lnTo>
                      <a:pt x="4547" y="3222"/>
                    </a:lnTo>
                    <a:lnTo>
                      <a:pt x="5103" y="1497"/>
                    </a:lnTo>
                    <a:lnTo>
                      <a:pt x="4070" y="106"/>
                    </a:lnTo>
                    <a:lnTo>
                      <a:pt x="177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4" name="Google Shape;52124;p35"/>
              <p:cNvSpPr/>
              <p:nvPr/>
            </p:nvSpPr>
            <p:spPr>
              <a:xfrm>
                <a:off x="5262022" y="1056919"/>
                <a:ext cx="82680" cy="10169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2487" extrusionOk="0">
                    <a:moveTo>
                      <a:pt x="166" y="1"/>
                    </a:moveTo>
                    <a:lnTo>
                      <a:pt x="0" y="2486"/>
                    </a:lnTo>
                    <a:lnTo>
                      <a:pt x="2021" y="811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5" name="Google Shape;52125;p35"/>
              <p:cNvSpPr/>
              <p:nvPr/>
            </p:nvSpPr>
            <p:spPr>
              <a:xfrm>
                <a:off x="5474404" y="864817"/>
                <a:ext cx="128599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2442" extrusionOk="0">
                    <a:moveTo>
                      <a:pt x="1461" y="0"/>
                    </a:moveTo>
                    <a:lnTo>
                      <a:pt x="0" y="1366"/>
                    </a:lnTo>
                    <a:lnTo>
                      <a:pt x="711" y="2442"/>
                    </a:lnTo>
                    <a:lnTo>
                      <a:pt x="3145" y="1326"/>
                    </a:lnTo>
                    <a:cubicBezTo>
                      <a:pt x="2551" y="931"/>
                      <a:pt x="1986" y="493"/>
                      <a:pt x="1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6" name="Google Shape;52126;p35"/>
              <p:cNvSpPr/>
              <p:nvPr/>
            </p:nvSpPr>
            <p:spPr>
              <a:xfrm>
                <a:off x="5562113" y="939155"/>
                <a:ext cx="93393" cy="83988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054" extrusionOk="0">
                    <a:moveTo>
                      <a:pt x="1009" y="0"/>
                    </a:moveTo>
                    <a:lnTo>
                      <a:pt x="1" y="1156"/>
                    </a:lnTo>
                    <a:lnTo>
                      <a:pt x="2284" y="2053"/>
                    </a:lnTo>
                    <a:cubicBezTo>
                      <a:pt x="2156" y="1408"/>
                      <a:pt x="2028" y="764"/>
                      <a:pt x="1902" y="119"/>
                    </a:cubicBezTo>
                    <a:lnTo>
                      <a:pt x="10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7" name="Google Shape;52127;p35"/>
              <p:cNvSpPr/>
              <p:nvPr/>
            </p:nvSpPr>
            <p:spPr>
              <a:xfrm>
                <a:off x="4947823" y="662943"/>
                <a:ext cx="59331" cy="66732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632" extrusionOk="0">
                    <a:moveTo>
                      <a:pt x="782" y="1"/>
                    </a:moveTo>
                    <a:cubicBezTo>
                      <a:pt x="612" y="1"/>
                      <a:pt x="467" y="20"/>
                      <a:pt x="433" y="80"/>
                    </a:cubicBezTo>
                    <a:cubicBezTo>
                      <a:pt x="342" y="245"/>
                      <a:pt x="0" y="1184"/>
                      <a:pt x="0" y="1184"/>
                    </a:cubicBezTo>
                    <a:cubicBezTo>
                      <a:pt x="0" y="1184"/>
                      <a:pt x="533" y="1631"/>
                      <a:pt x="759" y="1631"/>
                    </a:cubicBezTo>
                    <a:cubicBezTo>
                      <a:pt x="815" y="1631"/>
                      <a:pt x="852" y="1604"/>
                      <a:pt x="858" y="1537"/>
                    </a:cubicBezTo>
                    <a:cubicBezTo>
                      <a:pt x="889" y="1198"/>
                      <a:pt x="1450" y="59"/>
                      <a:pt x="1450" y="59"/>
                    </a:cubicBezTo>
                    <a:cubicBezTo>
                      <a:pt x="1450" y="59"/>
                      <a:pt x="1078" y="1"/>
                      <a:pt x="7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8" name="Google Shape;52128;p35"/>
              <p:cNvSpPr/>
              <p:nvPr/>
            </p:nvSpPr>
            <p:spPr>
              <a:xfrm>
                <a:off x="5436459" y="1059208"/>
                <a:ext cx="103084" cy="112202"/>
              </a:xfrm>
              <a:custGeom>
                <a:avLst/>
                <a:gdLst/>
                <a:ahLst/>
                <a:cxnLst/>
                <a:rect l="l" t="t" r="r" b="b"/>
                <a:pathLst>
                  <a:path w="2521" h="2744" extrusionOk="0">
                    <a:moveTo>
                      <a:pt x="1310" y="0"/>
                    </a:moveTo>
                    <a:lnTo>
                      <a:pt x="477" y="898"/>
                    </a:lnTo>
                    <a:lnTo>
                      <a:pt x="1" y="1288"/>
                    </a:lnTo>
                    <a:lnTo>
                      <a:pt x="658" y="2744"/>
                    </a:lnTo>
                    <a:lnTo>
                      <a:pt x="2319" y="2657"/>
                    </a:lnTo>
                    <a:lnTo>
                      <a:pt x="1857" y="955"/>
                    </a:lnTo>
                    <a:cubicBezTo>
                      <a:pt x="1857" y="955"/>
                      <a:pt x="2521" y="585"/>
                      <a:pt x="2379" y="539"/>
                    </a:cubicBezTo>
                    <a:cubicBezTo>
                      <a:pt x="2238" y="494"/>
                      <a:pt x="1310" y="0"/>
                      <a:pt x="1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29" name="Google Shape;52129;p35"/>
              <p:cNvSpPr/>
              <p:nvPr/>
            </p:nvSpPr>
            <p:spPr>
              <a:xfrm>
                <a:off x="5533531" y="1150557"/>
                <a:ext cx="67755" cy="75319"/>
              </a:xfrm>
              <a:custGeom>
                <a:avLst/>
                <a:gdLst/>
                <a:ahLst/>
                <a:cxnLst/>
                <a:rect l="l" t="t" r="r" b="b"/>
                <a:pathLst>
                  <a:path w="1657" h="1842" extrusionOk="0">
                    <a:moveTo>
                      <a:pt x="602" y="0"/>
                    </a:moveTo>
                    <a:cubicBezTo>
                      <a:pt x="593" y="0"/>
                      <a:pt x="587" y="3"/>
                      <a:pt x="583" y="8"/>
                    </a:cubicBezTo>
                    <a:cubicBezTo>
                      <a:pt x="514" y="101"/>
                      <a:pt x="453" y="897"/>
                      <a:pt x="453" y="897"/>
                    </a:cubicBezTo>
                    <a:lnTo>
                      <a:pt x="0" y="1335"/>
                    </a:lnTo>
                    <a:lnTo>
                      <a:pt x="847" y="1841"/>
                    </a:lnTo>
                    <a:lnTo>
                      <a:pt x="1578" y="1143"/>
                    </a:lnTo>
                    <a:lnTo>
                      <a:pt x="1656" y="781"/>
                    </a:lnTo>
                    <a:cubicBezTo>
                      <a:pt x="1656" y="781"/>
                      <a:pt x="755" y="0"/>
                      <a:pt x="6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0" name="Google Shape;52130;p35"/>
              <p:cNvSpPr/>
              <p:nvPr/>
            </p:nvSpPr>
            <p:spPr>
              <a:xfrm>
                <a:off x="5038762" y="747054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7" y="1"/>
                    </a:moveTo>
                    <a:cubicBezTo>
                      <a:pt x="1743" y="1"/>
                      <a:pt x="1737" y="4"/>
                      <a:pt x="1727" y="11"/>
                    </a:cubicBezTo>
                    <a:cubicBezTo>
                      <a:pt x="1667" y="53"/>
                      <a:pt x="1460" y="66"/>
                      <a:pt x="1231" y="66"/>
                    </a:cubicBezTo>
                    <a:cubicBezTo>
                      <a:pt x="879" y="66"/>
                      <a:pt x="475" y="36"/>
                      <a:pt x="475" y="36"/>
                    </a:cubicBezTo>
                    <a:lnTo>
                      <a:pt x="0" y="543"/>
                    </a:lnTo>
                    <a:cubicBezTo>
                      <a:pt x="0" y="543"/>
                      <a:pt x="753" y="894"/>
                      <a:pt x="1063" y="894"/>
                    </a:cubicBezTo>
                    <a:cubicBezTo>
                      <a:pt x="1124" y="894"/>
                      <a:pt x="1168" y="880"/>
                      <a:pt x="1186" y="847"/>
                    </a:cubicBezTo>
                    <a:cubicBezTo>
                      <a:pt x="1282" y="660"/>
                      <a:pt x="1801" y="1"/>
                      <a:pt x="17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1" name="Google Shape;52131;p35"/>
              <p:cNvSpPr/>
              <p:nvPr/>
            </p:nvSpPr>
            <p:spPr>
              <a:xfrm>
                <a:off x="5019789" y="624957"/>
                <a:ext cx="54425" cy="58473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430" extrusionOk="0">
                    <a:moveTo>
                      <a:pt x="1330" y="0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1" y="388"/>
                      <a:pt x="175" y="1430"/>
                      <a:pt x="272" y="1430"/>
                    </a:cubicBezTo>
                    <a:cubicBezTo>
                      <a:pt x="279" y="1430"/>
                      <a:pt x="285" y="1425"/>
                      <a:pt x="291" y="1414"/>
                    </a:cubicBezTo>
                    <a:cubicBezTo>
                      <a:pt x="384" y="1249"/>
                      <a:pt x="1149" y="563"/>
                      <a:pt x="1149" y="563"/>
                    </a:cubicBez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2" name="Google Shape;52132;p35"/>
              <p:cNvSpPr/>
              <p:nvPr/>
            </p:nvSpPr>
            <p:spPr>
              <a:xfrm>
                <a:off x="4881827" y="682203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1"/>
                    </a:moveTo>
                    <a:cubicBezTo>
                      <a:pt x="1302" y="1"/>
                      <a:pt x="1297" y="9"/>
                      <a:pt x="1292" y="26"/>
                    </a:cubicBezTo>
                    <a:cubicBezTo>
                      <a:pt x="1223" y="237"/>
                      <a:pt x="1" y="776"/>
                      <a:pt x="1" y="776"/>
                    </a:cubicBezTo>
                    <a:lnTo>
                      <a:pt x="99" y="1195"/>
                    </a:lnTo>
                    <a:cubicBezTo>
                      <a:pt x="99" y="1195"/>
                      <a:pt x="640" y="1331"/>
                      <a:pt x="967" y="1331"/>
                    </a:cubicBezTo>
                    <a:cubicBezTo>
                      <a:pt x="1102" y="1331"/>
                      <a:pt x="1201" y="1308"/>
                      <a:pt x="1210" y="1243"/>
                    </a:cubicBezTo>
                    <a:cubicBezTo>
                      <a:pt x="1240" y="1038"/>
                      <a:pt x="1342" y="1"/>
                      <a:pt x="1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3" name="Google Shape;52133;p35"/>
              <p:cNvSpPr/>
              <p:nvPr/>
            </p:nvSpPr>
            <p:spPr>
              <a:xfrm>
                <a:off x="5103328" y="801928"/>
                <a:ext cx="70576" cy="79981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6" extrusionOk="0">
                    <a:moveTo>
                      <a:pt x="418" y="1"/>
                    </a:moveTo>
                    <a:lnTo>
                      <a:pt x="0" y="331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6" y="449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4" name="Google Shape;52134;p35"/>
              <p:cNvSpPr/>
              <p:nvPr/>
            </p:nvSpPr>
            <p:spPr>
              <a:xfrm>
                <a:off x="4947046" y="732293"/>
                <a:ext cx="43711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09" extrusionOk="0">
                    <a:moveTo>
                      <a:pt x="281" y="0"/>
                    </a:moveTo>
                    <a:lnTo>
                      <a:pt x="1" y="26"/>
                    </a:lnTo>
                    <a:lnTo>
                      <a:pt x="344" y="408"/>
                    </a:lnTo>
                    <a:lnTo>
                      <a:pt x="1069" y="331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5" name="Google Shape;52135;p35"/>
              <p:cNvSpPr/>
              <p:nvPr/>
            </p:nvSpPr>
            <p:spPr>
              <a:xfrm>
                <a:off x="5030257" y="505190"/>
                <a:ext cx="60599" cy="35002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856" extrusionOk="0">
                    <a:moveTo>
                      <a:pt x="265" y="0"/>
                    </a:moveTo>
                    <a:lnTo>
                      <a:pt x="0" y="659"/>
                    </a:lnTo>
                    <a:lnTo>
                      <a:pt x="1105" y="856"/>
                    </a:lnTo>
                    <a:lnTo>
                      <a:pt x="1481" y="20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6" name="Google Shape;52136;p35"/>
              <p:cNvSpPr/>
              <p:nvPr/>
            </p:nvSpPr>
            <p:spPr>
              <a:xfrm>
                <a:off x="4852836" y="920755"/>
                <a:ext cx="63339" cy="59822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463" extrusionOk="0">
                    <a:moveTo>
                      <a:pt x="12" y="1"/>
                    </a:moveTo>
                    <a:lnTo>
                      <a:pt x="1" y="1242"/>
                    </a:lnTo>
                    <a:lnTo>
                      <a:pt x="1289" y="1462"/>
                    </a:lnTo>
                    <a:cubicBezTo>
                      <a:pt x="1289" y="1462"/>
                      <a:pt x="1548" y="536"/>
                      <a:pt x="1373" y="479"/>
                    </a:cubicBezTo>
                    <a:cubicBezTo>
                      <a:pt x="1197" y="422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7" name="Google Shape;52137;p35"/>
              <p:cNvSpPr/>
              <p:nvPr/>
            </p:nvSpPr>
            <p:spPr>
              <a:xfrm>
                <a:off x="4862036" y="984707"/>
                <a:ext cx="5969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433" extrusionOk="0">
                    <a:moveTo>
                      <a:pt x="176" y="0"/>
                    </a:moveTo>
                    <a:lnTo>
                      <a:pt x="0" y="1148"/>
                    </a:lnTo>
                    <a:lnTo>
                      <a:pt x="880" y="1433"/>
                    </a:lnTo>
                    <a:cubicBezTo>
                      <a:pt x="880" y="1433"/>
                      <a:pt x="1460" y="842"/>
                      <a:pt x="1423" y="713"/>
                    </a:cubicBezTo>
                    <a:cubicBezTo>
                      <a:pt x="1386" y="586"/>
                      <a:pt x="176" y="0"/>
                      <a:pt x="1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8" name="Google Shape;52138;p35"/>
              <p:cNvSpPr/>
              <p:nvPr/>
            </p:nvSpPr>
            <p:spPr>
              <a:xfrm>
                <a:off x="5302135" y="638655"/>
                <a:ext cx="38273" cy="49681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215" extrusionOk="0">
                    <a:moveTo>
                      <a:pt x="635" y="0"/>
                    </a:moveTo>
                    <a:lnTo>
                      <a:pt x="122" y="146"/>
                    </a:lnTo>
                    <a:lnTo>
                      <a:pt x="0" y="883"/>
                    </a:lnTo>
                    <a:lnTo>
                      <a:pt x="788" y="1214"/>
                    </a:lnTo>
                    <a:lnTo>
                      <a:pt x="935" y="757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39" name="Google Shape;52139;p35"/>
              <p:cNvSpPr/>
              <p:nvPr/>
            </p:nvSpPr>
            <p:spPr>
              <a:xfrm>
                <a:off x="4851691" y="1162701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9" y="0"/>
                    </a:moveTo>
                    <a:lnTo>
                      <a:pt x="1" y="833"/>
                    </a:lnTo>
                    <a:lnTo>
                      <a:pt x="1095" y="1419"/>
                    </a:lnTo>
                    <a:lnTo>
                      <a:pt x="1353" y="37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0" name="Google Shape;52140;p35"/>
              <p:cNvSpPr/>
              <p:nvPr/>
            </p:nvSpPr>
            <p:spPr>
              <a:xfrm>
                <a:off x="4995133" y="1070535"/>
                <a:ext cx="85051" cy="133015"/>
              </a:xfrm>
              <a:custGeom>
                <a:avLst/>
                <a:gdLst/>
                <a:ahLst/>
                <a:cxnLst/>
                <a:rect l="l" t="t" r="r" b="b"/>
                <a:pathLst>
                  <a:path w="2080" h="3253" extrusionOk="0">
                    <a:moveTo>
                      <a:pt x="1141" y="0"/>
                    </a:moveTo>
                    <a:lnTo>
                      <a:pt x="1" y="644"/>
                    </a:lnTo>
                    <a:cubicBezTo>
                      <a:pt x="1" y="644"/>
                      <a:pt x="120" y="2605"/>
                      <a:pt x="150" y="2712"/>
                    </a:cubicBezTo>
                    <a:cubicBezTo>
                      <a:pt x="186" y="2840"/>
                      <a:pt x="986" y="3253"/>
                      <a:pt x="986" y="3253"/>
                    </a:cubicBezTo>
                    <a:lnTo>
                      <a:pt x="2079" y="2635"/>
                    </a:lnTo>
                    <a:cubicBezTo>
                      <a:pt x="2079" y="2635"/>
                      <a:pt x="1906" y="519"/>
                      <a:pt x="1788" y="403"/>
                    </a:cubicBezTo>
                    <a:cubicBezTo>
                      <a:pt x="1670" y="287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1" name="Google Shape;52141;p35"/>
              <p:cNvSpPr/>
              <p:nvPr/>
            </p:nvSpPr>
            <p:spPr>
              <a:xfrm>
                <a:off x="4977346" y="986465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0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8"/>
                    </a:lnTo>
                    <a:cubicBezTo>
                      <a:pt x="399" y="1248"/>
                      <a:pt x="1" y="1276"/>
                      <a:pt x="2" y="1394"/>
                    </a:cubicBezTo>
                    <a:cubicBezTo>
                      <a:pt x="3" y="1510"/>
                      <a:pt x="221" y="2280"/>
                      <a:pt x="221" y="2280"/>
                    </a:cubicBezTo>
                    <a:lnTo>
                      <a:pt x="1388" y="1917"/>
                    </a:lnTo>
                    <a:cubicBezTo>
                      <a:pt x="1388" y="1917"/>
                      <a:pt x="1302" y="1579"/>
                      <a:pt x="1394" y="1414"/>
                    </a:cubicBezTo>
                    <a:cubicBezTo>
                      <a:pt x="1486" y="1250"/>
                      <a:pt x="1751" y="791"/>
                      <a:pt x="1751" y="791"/>
                    </a:cubicBezTo>
                    <a:cubicBezTo>
                      <a:pt x="1751" y="791"/>
                      <a:pt x="2087" y="471"/>
                      <a:pt x="1922" y="380"/>
                    </a:cubicBezTo>
                    <a:cubicBezTo>
                      <a:pt x="1757" y="288"/>
                      <a:pt x="1228" y="0"/>
                      <a:pt x="12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2" name="Google Shape;52142;p35"/>
              <p:cNvSpPr/>
              <p:nvPr/>
            </p:nvSpPr>
            <p:spPr>
              <a:xfrm>
                <a:off x="5057735" y="1008505"/>
                <a:ext cx="50172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1283" extrusionOk="0">
                    <a:moveTo>
                      <a:pt x="448" y="0"/>
                    </a:moveTo>
                    <a:lnTo>
                      <a:pt x="0" y="788"/>
                    </a:lnTo>
                    <a:lnTo>
                      <a:pt x="377" y="1065"/>
                    </a:lnTo>
                    <a:lnTo>
                      <a:pt x="812" y="1282"/>
                    </a:lnTo>
                    <a:lnTo>
                      <a:pt x="1227" y="600"/>
                    </a:lnTo>
                    <a:lnTo>
                      <a:pt x="1140" y="14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3" name="Google Shape;52143;p35"/>
              <p:cNvSpPr/>
              <p:nvPr/>
            </p:nvSpPr>
            <p:spPr>
              <a:xfrm>
                <a:off x="5000571" y="1231273"/>
                <a:ext cx="114492" cy="42076"/>
              </a:xfrm>
              <a:custGeom>
                <a:avLst/>
                <a:gdLst/>
                <a:ahLst/>
                <a:cxnLst/>
                <a:rect l="l" t="t" r="r" b="b"/>
                <a:pathLst>
                  <a:path w="2800" h="1029" extrusionOk="0">
                    <a:moveTo>
                      <a:pt x="16" y="0"/>
                    </a:moveTo>
                    <a:lnTo>
                      <a:pt x="1" y="384"/>
                    </a:lnTo>
                    <a:lnTo>
                      <a:pt x="2502" y="1029"/>
                    </a:lnTo>
                    <a:cubicBezTo>
                      <a:pt x="2502" y="1029"/>
                      <a:pt x="2800" y="355"/>
                      <a:pt x="2533" y="260"/>
                    </a:cubicBezTo>
                    <a:cubicBezTo>
                      <a:pt x="2267" y="166"/>
                      <a:pt x="16" y="0"/>
                      <a:pt x="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4" name="Google Shape;52144;p35"/>
              <p:cNvSpPr/>
              <p:nvPr/>
            </p:nvSpPr>
            <p:spPr>
              <a:xfrm>
                <a:off x="5049925" y="922595"/>
                <a:ext cx="147122" cy="162865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3983" extrusionOk="0">
                    <a:moveTo>
                      <a:pt x="1080" y="1"/>
                    </a:moveTo>
                    <a:cubicBezTo>
                      <a:pt x="796" y="1"/>
                      <a:pt x="650" y="578"/>
                      <a:pt x="555" y="675"/>
                    </a:cubicBezTo>
                    <a:cubicBezTo>
                      <a:pt x="440" y="793"/>
                      <a:pt x="0" y="1312"/>
                      <a:pt x="0" y="1312"/>
                    </a:cubicBezTo>
                    <a:lnTo>
                      <a:pt x="458" y="1459"/>
                    </a:lnTo>
                    <a:lnTo>
                      <a:pt x="1725" y="1869"/>
                    </a:lnTo>
                    <a:lnTo>
                      <a:pt x="1852" y="2920"/>
                    </a:lnTo>
                    <a:lnTo>
                      <a:pt x="1926" y="3176"/>
                    </a:lnTo>
                    <a:cubicBezTo>
                      <a:pt x="1926" y="3176"/>
                      <a:pt x="2442" y="3381"/>
                      <a:pt x="2914" y="3844"/>
                    </a:cubicBezTo>
                    <a:cubicBezTo>
                      <a:pt x="3015" y="3943"/>
                      <a:pt x="3089" y="3982"/>
                      <a:pt x="3144" y="3982"/>
                    </a:cubicBezTo>
                    <a:cubicBezTo>
                      <a:pt x="3344" y="3982"/>
                      <a:pt x="3274" y="3455"/>
                      <a:pt x="3274" y="3455"/>
                    </a:cubicBezTo>
                    <a:lnTo>
                      <a:pt x="3315" y="2963"/>
                    </a:lnTo>
                    <a:lnTo>
                      <a:pt x="3597" y="1966"/>
                    </a:lnTo>
                    <a:lnTo>
                      <a:pt x="2917" y="1786"/>
                    </a:lnTo>
                    <a:lnTo>
                      <a:pt x="2350" y="1253"/>
                    </a:lnTo>
                    <a:cubicBezTo>
                      <a:pt x="2350" y="1253"/>
                      <a:pt x="1711" y="465"/>
                      <a:pt x="1287" y="95"/>
                    </a:cubicBezTo>
                    <a:cubicBezTo>
                      <a:pt x="1210" y="28"/>
                      <a:pt x="1142" y="1"/>
                      <a:pt x="10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5" name="Google Shape;52145;p35"/>
              <p:cNvSpPr/>
              <p:nvPr/>
            </p:nvSpPr>
            <p:spPr>
              <a:xfrm>
                <a:off x="5115308" y="889842"/>
                <a:ext cx="77282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750" extrusionOk="0">
                    <a:moveTo>
                      <a:pt x="835" y="0"/>
                    </a:moveTo>
                    <a:cubicBezTo>
                      <a:pt x="719" y="0"/>
                      <a:pt x="572" y="90"/>
                      <a:pt x="475" y="140"/>
                    </a:cubicBezTo>
                    <a:cubicBezTo>
                      <a:pt x="336" y="211"/>
                      <a:pt x="139" y="458"/>
                      <a:pt x="70" y="553"/>
                    </a:cubicBezTo>
                    <a:cubicBezTo>
                      <a:pt x="1" y="647"/>
                      <a:pt x="898" y="1480"/>
                      <a:pt x="889" y="1749"/>
                    </a:cubicBezTo>
                    <a:cubicBezTo>
                      <a:pt x="889" y="1749"/>
                      <a:pt x="1682" y="1461"/>
                      <a:pt x="1786" y="1378"/>
                    </a:cubicBezTo>
                    <a:cubicBezTo>
                      <a:pt x="1890" y="1295"/>
                      <a:pt x="1465" y="925"/>
                      <a:pt x="1465" y="925"/>
                    </a:cubicBezTo>
                    <a:cubicBezTo>
                      <a:pt x="1465" y="925"/>
                      <a:pt x="1073" y="215"/>
                      <a:pt x="966" y="64"/>
                    </a:cubicBezTo>
                    <a:cubicBezTo>
                      <a:pt x="933" y="18"/>
                      <a:pt x="887" y="0"/>
                      <a:pt x="8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6" name="Google Shape;52146;p35"/>
              <p:cNvSpPr/>
              <p:nvPr/>
            </p:nvSpPr>
            <p:spPr>
              <a:xfrm>
                <a:off x="5164581" y="960418"/>
                <a:ext cx="37087" cy="29441"/>
              </a:xfrm>
              <a:custGeom>
                <a:avLst/>
                <a:gdLst/>
                <a:ahLst/>
                <a:cxnLst/>
                <a:rect l="l" t="t" r="r" b="b"/>
                <a:pathLst>
                  <a:path w="907" h="720" extrusionOk="0">
                    <a:moveTo>
                      <a:pt x="818" y="1"/>
                    </a:moveTo>
                    <a:lnTo>
                      <a:pt x="1" y="125"/>
                    </a:lnTo>
                    <a:lnTo>
                      <a:pt x="158" y="720"/>
                    </a:lnTo>
                    <a:lnTo>
                      <a:pt x="907" y="689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7" name="Google Shape;52147;p35"/>
              <p:cNvSpPr/>
              <p:nvPr/>
            </p:nvSpPr>
            <p:spPr>
              <a:xfrm>
                <a:off x="5126185" y="554094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3" y="35"/>
                    </a:cubicBezTo>
                    <a:cubicBezTo>
                      <a:pt x="416" y="153"/>
                      <a:pt x="1" y="719"/>
                      <a:pt x="1" y="719"/>
                    </a:cubicBezTo>
                    <a:lnTo>
                      <a:pt x="293" y="775"/>
                    </a:lnTo>
                    <a:lnTo>
                      <a:pt x="1083" y="135"/>
                    </a:lnTo>
                    <a:cubicBezTo>
                      <a:pt x="1083" y="135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8" name="Google Shape;52148;p35"/>
              <p:cNvSpPr/>
              <p:nvPr/>
            </p:nvSpPr>
            <p:spPr>
              <a:xfrm>
                <a:off x="5091715" y="1392544"/>
                <a:ext cx="53648" cy="6252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29" extrusionOk="0">
                    <a:moveTo>
                      <a:pt x="145" y="1"/>
                    </a:moveTo>
                    <a:lnTo>
                      <a:pt x="1" y="449"/>
                    </a:lnTo>
                    <a:lnTo>
                      <a:pt x="1219" y="1528"/>
                    </a:lnTo>
                    <a:lnTo>
                      <a:pt x="1312" y="900"/>
                    </a:lnTo>
                    <a:lnTo>
                      <a:pt x="609" y="13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49" name="Google Shape;52149;p35"/>
              <p:cNvSpPr/>
              <p:nvPr/>
            </p:nvSpPr>
            <p:spPr>
              <a:xfrm>
                <a:off x="5092083" y="703711"/>
                <a:ext cx="70126" cy="96991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2372" extrusionOk="0">
                    <a:moveTo>
                      <a:pt x="1079" y="0"/>
                    </a:moveTo>
                    <a:lnTo>
                      <a:pt x="919" y="494"/>
                    </a:lnTo>
                    <a:lnTo>
                      <a:pt x="1028" y="762"/>
                    </a:lnTo>
                    <a:lnTo>
                      <a:pt x="0" y="2140"/>
                    </a:lnTo>
                    <a:lnTo>
                      <a:pt x="236" y="2372"/>
                    </a:lnTo>
                    <a:lnTo>
                      <a:pt x="1077" y="2176"/>
                    </a:lnTo>
                    <a:lnTo>
                      <a:pt x="1715" y="554"/>
                    </a:lnTo>
                    <a:cubicBezTo>
                      <a:pt x="1508" y="363"/>
                      <a:pt x="1296" y="178"/>
                      <a:pt x="10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0" name="Google Shape;52150;p35"/>
              <p:cNvSpPr/>
              <p:nvPr/>
            </p:nvSpPr>
            <p:spPr>
              <a:xfrm>
                <a:off x="5139720" y="627655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5" y="0"/>
                    </a:moveTo>
                    <a:lnTo>
                      <a:pt x="786" y="238"/>
                    </a:lnTo>
                    <a:lnTo>
                      <a:pt x="424" y="276"/>
                    </a:lnTo>
                    <a:lnTo>
                      <a:pt x="1" y="1591"/>
                    </a:lnTo>
                    <a:cubicBezTo>
                      <a:pt x="258" y="1794"/>
                      <a:pt x="510" y="2006"/>
                      <a:pt x="753" y="2227"/>
                    </a:cubicBezTo>
                    <a:lnTo>
                      <a:pt x="1329" y="1816"/>
                    </a:lnTo>
                    <a:cubicBezTo>
                      <a:pt x="1271" y="1211"/>
                      <a:pt x="1217" y="606"/>
                      <a:pt x="11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1" name="Google Shape;52151;p35"/>
              <p:cNvSpPr/>
              <p:nvPr/>
            </p:nvSpPr>
            <p:spPr>
              <a:xfrm>
                <a:off x="5222972" y="562313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8" y="1"/>
                    </a:moveTo>
                    <a:cubicBezTo>
                      <a:pt x="707" y="75"/>
                      <a:pt x="356" y="153"/>
                      <a:pt x="1" y="215"/>
                    </a:cubicBezTo>
                    <a:lnTo>
                      <a:pt x="12" y="2598"/>
                    </a:lnTo>
                    <a:lnTo>
                      <a:pt x="850" y="2521"/>
                    </a:lnTo>
                    <a:lnTo>
                      <a:pt x="1084" y="1434"/>
                    </a:lnTo>
                    <a:lnTo>
                      <a:pt x="10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2" name="Google Shape;52152;p35"/>
              <p:cNvSpPr/>
              <p:nvPr/>
            </p:nvSpPr>
            <p:spPr>
              <a:xfrm>
                <a:off x="5600673" y="1182246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2" y="0"/>
                    </a:moveTo>
                    <a:lnTo>
                      <a:pt x="278" y="751"/>
                    </a:lnTo>
                    <a:lnTo>
                      <a:pt x="1" y="925"/>
                    </a:lnTo>
                    <a:cubicBezTo>
                      <a:pt x="49" y="1523"/>
                      <a:pt x="101" y="2119"/>
                      <a:pt x="158" y="2715"/>
                    </a:cubicBezTo>
                    <a:lnTo>
                      <a:pt x="507" y="2467"/>
                    </a:lnTo>
                    <a:lnTo>
                      <a:pt x="511" y="3181"/>
                    </a:lnTo>
                    <a:cubicBezTo>
                      <a:pt x="746" y="3135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69" y="1757"/>
                    </a:lnTo>
                    <a:lnTo>
                      <a:pt x="2123" y="1540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3" name="Google Shape;52153;p35"/>
              <p:cNvSpPr/>
              <p:nvPr/>
            </p:nvSpPr>
            <p:spPr>
              <a:xfrm>
                <a:off x="4919159" y="963321"/>
                <a:ext cx="42403" cy="62971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40" extrusionOk="0">
                    <a:moveTo>
                      <a:pt x="270" y="1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4"/>
                    </a:lnTo>
                    <a:lnTo>
                      <a:pt x="2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4" name="Google Shape;52154;p35"/>
              <p:cNvSpPr/>
              <p:nvPr/>
            </p:nvSpPr>
            <p:spPr>
              <a:xfrm>
                <a:off x="4901617" y="1037618"/>
                <a:ext cx="21958" cy="2784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1" extrusionOk="0">
                    <a:moveTo>
                      <a:pt x="537" y="1"/>
                    </a:moveTo>
                    <a:lnTo>
                      <a:pt x="10" y="430"/>
                    </a:lnTo>
                    <a:lnTo>
                      <a:pt x="1" y="568"/>
                    </a:lnTo>
                    <a:cubicBezTo>
                      <a:pt x="1" y="568"/>
                      <a:pt x="290" y="681"/>
                      <a:pt x="433" y="681"/>
                    </a:cubicBezTo>
                    <a:cubicBezTo>
                      <a:pt x="484" y="681"/>
                      <a:pt x="517" y="666"/>
                      <a:pt x="511" y="627"/>
                    </a:cubicBezTo>
                    <a:cubicBezTo>
                      <a:pt x="488" y="479"/>
                      <a:pt x="537" y="1"/>
                      <a:pt x="5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5" name="Google Shape;52155;p35"/>
              <p:cNvSpPr/>
              <p:nvPr/>
            </p:nvSpPr>
            <p:spPr>
              <a:xfrm>
                <a:off x="4959272" y="1090039"/>
                <a:ext cx="25311" cy="18646"/>
              </a:xfrm>
              <a:custGeom>
                <a:avLst/>
                <a:gdLst/>
                <a:ahLst/>
                <a:cxnLst/>
                <a:rect l="l" t="t" r="r" b="b"/>
                <a:pathLst>
                  <a:path w="619" h="456" extrusionOk="0">
                    <a:moveTo>
                      <a:pt x="265" y="1"/>
                    </a:moveTo>
                    <a:lnTo>
                      <a:pt x="1" y="275"/>
                    </a:lnTo>
                    <a:cubicBezTo>
                      <a:pt x="1" y="275"/>
                      <a:pt x="167" y="455"/>
                      <a:pt x="243" y="455"/>
                    </a:cubicBezTo>
                    <a:cubicBezTo>
                      <a:pt x="244" y="455"/>
                      <a:pt x="244" y="455"/>
                      <a:pt x="244" y="455"/>
                    </a:cubicBezTo>
                    <a:cubicBezTo>
                      <a:pt x="319" y="454"/>
                      <a:pt x="618" y="218"/>
                      <a:pt x="618" y="218"/>
                    </a:cubicBez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6" name="Google Shape;52156;p35"/>
              <p:cNvSpPr/>
              <p:nvPr/>
            </p:nvSpPr>
            <p:spPr>
              <a:xfrm>
                <a:off x="5454818" y="1181510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1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0"/>
                    </a:lnTo>
                    <a:lnTo>
                      <a:pt x="1259" y="272"/>
                    </a:lnTo>
                    <a:lnTo>
                      <a:pt x="1557" y="333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7" name="Google Shape;52157;p35"/>
              <p:cNvSpPr/>
              <p:nvPr/>
            </p:nvSpPr>
            <p:spPr>
              <a:xfrm>
                <a:off x="5404728" y="1080921"/>
                <a:ext cx="40236" cy="24166"/>
              </a:xfrm>
              <a:custGeom>
                <a:avLst/>
                <a:gdLst/>
                <a:ahLst/>
                <a:cxnLst/>
                <a:rect l="l" t="t" r="r" b="b"/>
                <a:pathLst>
                  <a:path w="984" h="591" extrusionOk="0">
                    <a:moveTo>
                      <a:pt x="579" y="1"/>
                    </a:moveTo>
                    <a:lnTo>
                      <a:pt x="1" y="590"/>
                    </a:lnTo>
                    <a:lnTo>
                      <a:pt x="478" y="533"/>
                    </a:lnTo>
                    <a:lnTo>
                      <a:pt x="984" y="167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8" name="Google Shape;52158;p35"/>
              <p:cNvSpPr/>
              <p:nvPr/>
            </p:nvSpPr>
            <p:spPr>
              <a:xfrm>
                <a:off x="5278214" y="1013248"/>
                <a:ext cx="104597" cy="81412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1991" extrusionOk="0">
                    <a:moveTo>
                      <a:pt x="397" y="1"/>
                    </a:moveTo>
                    <a:lnTo>
                      <a:pt x="0" y="684"/>
                    </a:lnTo>
                    <a:lnTo>
                      <a:pt x="2083" y="1991"/>
                    </a:lnTo>
                    <a:cubicBezTo>
                      <a:pt x="2083" y="1991"/>
                      <a:pt x="2558" y="1721"/>
                      <a:pt x="2430" y="1680"/>
                    </a:cubicBezTo>
                    <a:cubicBezTo>
                      <a:pt x="2302" y="1638"/>
                      <a:pt x="397" y="1"/>
                      <a:pt x="3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59" name="Google Shape;52159;p35"/>
              <p:cNvSpPr/>
              <p:nvPr/>
            </p:nvSpPr>
            <p:spPr>
              <a:xfrm>
                <a:off x="5218637" y="1211851"/>
                <a:ext cx="70085" cy="327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02" extrusionOk="0">
                    <a:moveTo>
                      <a:pt x="1108" y="1"/>
                    </a:moveTo>
                    <a:lnTo>
                      <a:pt x="1" y="802"/>
                    </a:lnTo>
                    <a:lnTo>
                      <a:pt x="557" y="750"/>
                    </a:lnTo>
                    <a:lnTo>
                      <a:pt x="1714" y="274"/>
                    </a:lnTo>
                    <a:lnTo>
                      <a:pt x="1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160" name="Google Shape;52160;p35"/>
            <p:cNvGrpSpPr/>
            <p:nvPr/>
          </p:nvGrpSpPr>
          <p:grpSpPr>
            <a:xfrm rot="9030026">
              <a:off x="7014692" y="2564317"/>
              <a:ext cx="2250649" cy="2421645"/>
              <a:chOff x="364749" y="2741464"/>
              <a:chExt cx="1730301" cy="1861763"/>
            </a:xfrm>
          </p:grpSpPr>
          <p:sp>
            <p:nvSpPr>
              <p:cNvPr id="52161" name="Google Shape;52161;p35"/>
              <p:cNvSpPr/>
              <p:nvPr/>
            </p:nvSpPr>
            <p:spPr>
              <a:xfrm>
                <a:off x="364749" y="2744653"/>
                <a:ext cx="1730301" cy="1858573"/>
              </a:xfrm>
              <a:custGeom>
                <a:avLst/>
                <a:gdLst/>
                <a:ahLst/>
                <a:cxnLst/>
                <a:rect l="l" t="t" r="r" b="b"/>
                <a:pathLst>
                  <a:path w="42316" h="45453" extrusionOk="0">
                    <a:moveTo>
                      <a:pt x="22261" y="2555"/>
                    </a:moveTo>
                    <a:lnTo>
                      <a:pt x="23138" y="2763"/>
                    </a:lnTo>
                    <a:lnTo>
                      <a:pt x="21719" y="3692"/>
                    </a:lnTo>
                    <a:lnTo>
                      <a:pt x="20990" y="3902"/>
                    </a:lnTo>
                    <a:lnTo>
                      <a:pt x="22261" y="2555"/>
                    </a:lnTo>
                    <a:close/>
                    <a:moveTo>
                      <a:pt x="16204" y="2813"/>
                    </a:moveTo>
                    <a:cubicBezTo>
                      <a:pt x="16204" y="2813"/>
                      <a:pt x="17222" y="4220"/>
                      <a:pt x="17509" y="4249"/>
                    </a:cubicBezTo>
                    <a:cubicBezTo>
                      <a:pt x="17796" y="4278"/>
                      <a:pt x="16231" y="4459"/>
                      <a:pt x="15940" y="4477"/>
                    </a:cubicBezTo>
                    <a:cubicBezTo>
                      <a:pt x="15938" y="4477"/>
                      <a:pt x="15936" y="4477"/>
                      <a:pt x="15934" y="4477"/>
                    </a:cubicBezTo>
                    <a:cubicBezTo>
                      <a:pt x="15649" y="4477"/>
                      <a:pt x="15696" y="3051"/>
                      <a:pt x="15696" y="3051"/>
                    </a:cubicBezTo>
                    <a:lnTo>
                      <a:pt x="16204" y="2813"/>
                    </a:lnTo>
                    <a:close/>
                    <a:moveTo>
                      <a:pt x="16724" y="4846"/>
                    </a:moveTo>
                    <a:cubicBezTo>
                      <a:pt x="16724" y="4846"/>
                      <a:pt x="18011" y="5025"/>
                      <a:pt x="18245" y="5097"/>
                    </a:cubicBezTo>
                    <a:cubicBezTo>
                      <a:pt x="18480" y="5169"/>
                      <a:pt x="18550" y="6384"/>
                      <a:pt x="18550" y="6384"/>
                    </a:cubicBezTo>
                    <a:cubicBezTo>
                      <a:pt x="18550" y="6384"/>
                      <a:pt x="17135" y="6028"/>
                      <a:pt x="16599" y="6028"/>
                    </a:cubicBezTo>
                    <a:cubicBezTo>
                      <a:pt x="16565" y="6028"/>
                      <a:pt x="16534" y="6029"/>
                      <a:pt x="16507" y="6032"/>
                    </a:cubicBezTo>
                    <a:cubicBezTo>
                      <a:pt x="16498" y="6034"/>
                      <a:pt x="16490" y="6034"/>
                      <a:pt x="16481" y="6034"/>
                    </a:cubicBezTo>
                    <a:cubicBezTo>
                      <a:pt x="16094" y="6034"/>
                      <a:pt x="16724" y="4846"/>
                      <a:pt x="16724" y="4846"/>
                    </a:cubicBezTo>
                    <a:close/>
                    <a:moveTo>
                      <a:pt x="16035" y="4970"/>
                    </a:moveTo>
                    <a:lnTo>
                      <a:pt x="16145" y="5319"/>
                    </a:lnTo>
                    <a:lnTo>
                      <a:pt x="15939" y="6411"/>
                    </a:lnTo>
                    <a:lnTo>
                      <a:pt x="15642" y="5511"/>
                    </a:lnTo>
                    <a:lnTo>
                      <a:pt x="16035" y="4970"/>
                    </a:lnTo>
                    <a:close/>
                    <a:moveTo>
                      <a:pt x="23583" y="5279"/>
                    </a:moveTo>
                    <a:lnTo>
                      <a:pt x="24490" y="5853"/>
                    </a:lnTo>
                    <a:lnTo>
                      <a:pt x="24390" y="6413"/>
                    </a:lnTo>
                    <a:lnTo>
                      <a:pt x="23787" y="5870"/>
                    </a:lnTo>
                    <a:lnTo>
                      <a:pt x="23583" y="5279"/>
                    </a:lnTo>
                    <a:close/>
                    <a:moveTo>
                      <a:pt x="19591" y="4411"/>
                    </a:moveTo>
                    <a:cubicBezTo>
                      <a:pt x="19591" y="4411"/>
                      <a:pt x="20185" y="4603"/>
                      <a:pt x="20359" y="4621"/>
                    </a:cubicBezTo>
                    <a:lnTo>
                      <a:pt x="20952" y="6566"/>
                    </a:lnTo>
                    <a:lnTo>
                      <a:pt x="20453" y="6296"/>
                    </a:lnTo>
                    <a:lnTo>
                      <a:pt x="20449" y="5902"/>
                    </a:lnTo>
                    <a:lnTo>
                      <a:pt x="19560" y="5153"/>
                    </a:lnTo>
                    <a:lnTo>
                      <a:pt x="19591" y="4411"/>
                    </a:lnTo>
                    <a:close/>
                    <a:moveTo>
                      <a:pt x="19397" y="6614"/>
                    </a:moveTo>
                    <a:lnTo>
                      <a:pt x="20080" y="7504"/>
                    </a:lnTo>
                    <a:lnTo>
                      <a:pt x="20252" y="8199"/>
                    </a:lnTo>
                    <a:lnTo>
                      <a:pt x="19487" y="8121"/>
                    </a:lnTo>
                    <a:cubicBezTo>
                      <a:pt x="19487" y="8121"/>
                      <a:pt x="18406" y="7335"/>
                      <a:pt x="18172" y="7264"/>
                    </a:cubicBezTo>
                    <a:cubicBezTo>
                      <a:pt x="17938" y="7192"/>
                      <a:pt x="19397" y="6614"/>
                      <a:pt x="19397" y="6614"/>
                    </a:cubicBezTo>
                    <a:close/>
                    <a:moveTo>
                      <a:pt x="23583" y="6312"/>
                    </a:moveTo>
                    <a:lnTo>
                      <a:pt x="24210" y="6809"/>
                    </a:lnTo>
                    <a:lnTo>
                      <a:pt x="25577" y="7624"/>
                    </a:lnTo>
                    <a:cubicBezTo>
                      <a:pt x="25577" y="7624"/>
                      <a:pt x="25203" y="8939"/>
                      <a:pt x="25184" y="9130"/>
                    </a:cubicBezTo>
                    <a:cubicBezTo>
                      <a:pt x="25182" y="9152"/>
                      <a:pt x="25171" y="9162"/>
                      <a:pt x="25154" y="9162"/>
                    </a:cubicBezTo>
                    <a:cubicBezTo>
                      <a:pt x="25025" y="9162"/>
                      <a:pt x="24515" y="8580"/>
                      <a:pt x="24515" y="8580"/>
                    </a:cubicBezTo>
                    <a:lnTo>
                      <a:pt x="22475" y="9631"/>
                    </a:lnTo>
                    <a:lnTo>
                      <a:pt x="21913" y="7544"/>
                    </a:lnTo>
                    <a:lnTo>
                      <a:pt x="23583" y="6312"/>
                    </a:lnTo>
                    <a:close/>
                    <a:moveTo>
                      <a:pt x="15530" y="8061"/>
                    </a:moveTo>
                    <a:lnTo>
                      <a:pt x="16304" y="8525"/>
                    </a:lnTo>
                    <a:cubicBezTo>
                      <a:pt x="16304" y="8525"/>
                      <a:pt x="16500" y="9946"/>
                      <a:pt x="16676" y="10109"/>
                    </a:cubicBezTo>
                    <a:cubicBezTo>
                      <a:pt x="16699" y="10130"/>
                      <a:pt x="16701" y="10139"/>
                      <a:pt x="16686" y="10139"/>
                    </a:cubicBezTo>
                    <a:cubicBezTo>
                      <a:pt x="16583" y="10139"/>
                      <a:pt x="15713" y="9716"/>
                      <a:pt x="15467" y="9649"/>
                    </a:cubicBezTo>
                    <a:cubicBezTo>
                      <a:pt x="15184" y="9572"/>
                      <a:pt x="15530" y="8061"/>
                      <a:pt x="15530" y="8061"/>
                    </a:cubicBezTo>
                    <a:close/>
                    <a:moveTo>
                      <a:pt x="16455" y="6797"/>
                    </a:moveTo>
                    <a:lnTo>
                      <a:pt x="16455" y="6797"/>
                    </a:lnTo>
                    <a:cubicBezTo>
                      <a:pt x="16455" y="6797"/>
                      <a:pt x="19164" y="8650"/>
                      <a:pt x="20467" y="8781"/>
                    </a:cubicBezTo>
                    <a:cubicBezTo>
                      <a:pt x="21769" y="8913"/>
                      <a:pt x="20309" y="10344"/>
                      <a:pt x="20309" y="10344"/>
                    </a:cubicBezTo>
                    <a:lnTo>
                      <a:pt x="17182" y="10029"/>
                    </a:lnTo>
                    <a:lnTo>
                      <a:pt x="16455" y="6797"/>
                    </a:lnTo>
                    <a:close/>
                    <a:moveTo>
                      <a:pt x="21333" y="9951"/>
                    </a:moveTo>
                    <a:lnTo>
                      <a:pt x="22012" y="10405"/>
                    </a:lnTo>
                    <a:cubicBezTo>
                      <a:pt x="22012" y="10405"/>
                      <a:pt x="22694" y="10313"/>
                      <a:pt x="23022" y="10313"/>
                    </a:cubicBezTo>
                    <a:cubicBezTo>
                      <a:pt x="23096" y="10313"/>
                      <a:pt x="23153" y="10318"/>
                      <a:pt x="23178" y="10330"/>
                    </a:cubicBezTo>
                    <a:cubicBezTo>
                      <a:pt x="23317" y="10392"/>
                      <a:pt x="22489" y="11904"/>
                      <a:pt x="22489" y="11904"/>
                    </a:cubicBezTo>
                    <a:lnTo>
                      <a:pt x="22005" y="11902"/>
                    </a:lnTo>
                    <a:lnTo>
                      <a:pt x="20919" y="11165"/>
                    </a:lnTo>
                    <a:lnTo>
                      <a:pt x="21333" y="9951"/>
                    </a:lnTo>
                    <a:close/>
                    <a:moveTo>
                      <a:pt x="18583" y="10687"/>
                    </a:moveTo>
                    <a:lnTo>
                      <a:pt x="20370" y="10868"/>
                    </a:lnTo>
                    <a:lnTo>
                      <a:pt x="20517" y="11318"/>
                    </a:lnTo>
                    <a:lnTo>
                      <a:pt x="20923" y="11736"/>
                    </a:lnTo>
                    <a:cubicBezTo>
                      <a:pt x="20167" y="11965"/>
                      <a:pt x="19413" y="12200"/>
                      <a:pt x="18659" y="12438"/>
                    </a:cubicBezTo>
                    <a:lnTo>
                      <a:pt x="17980" y="11818"/>
                    </a:lnTo>
                    <a:cubicBezTo>
                      <a:pt x="18194" y="11448"/>
                      <a:pt x="18395" y="11071"/>
                      <a:pt x="18583" y="10687"/>
                    </a:cubicBezTo>
                    <a:close/>
                    <a:moveTo>
                      <a:pt x="14524" y="10375"/>
                    </a:moveTo>
                    <a:lnTo>
                      <a:pt x="15060" y="10816"/>
                    </a:lnTo>
                    <a:lnTo>
                      <a:pt x="14704" y="11940"/>
                    </a:lnTo>
                    <a:lnTo>
                      <a:pt x="14288" y="12720"/>
                    </a:lnTo>
                    <a:lnTo>
                      <a:pt x="12906" y="12049"/>
                    </a:lnTo>
                    <a:lnTo>
                      <a:pt x="12518" y="11091"/>
                    </a:lnTo>
                    <a:lnTo>
                      <a:pt x="14524" y="10375"/>
                    </a:lnTo>
                    <a:close/>
                    <a:moveTo>
                      <a:pt x="33946" y="12220"/>
                    </a:moveTo>
                    <a:lnTo>
                      <a:pt x="34227" y="12488"/>
                    </a:lnTo>
                    <a:cubicBezTo>
                      <a:pt x="34227" y="12488"/>
                      <a:pt x="33374" y="12811"/>
                      <a:pt x="33164" y="12859"/>
                    </a:cubicBezTo>
                    <a:cubicBezTo>
                      <a:pt x="33156" y="12861"/>
                      <a:pt x="33147" y="12862"/>
                      <a:pt x="33138" y="12862"/>
                    </a:cubicBezTo>
                    <a:cubicBezTo>
                      <a:pt x="32928" y="12862"/>
                      <a:pt x="32634" y="12361"/>
                      <a:pt x="32634" y="12361"/>
                    </a:cubicBezTo>
                    <a:lnTo>
                      <a:pt x="33946" y="12220"/>
                    </a:lnTo>
                    <a:close/>
                    <a:moveTo>
                      <a:pt x="34230" y="8639"/>
                    </a:moveTo>
                    <a:lnTo>
                      <a:pt x="36444" y="10178"/>
                    </a:lnTo>
                    <a:lnTo>
                      <a:pt x="37536" y="12394"/>
                    </a:lnTo>
                    <a:lnTo>
                      <a:pt x="35608" y="13253"/>
                    </a:lnTo>
                    <a:lnTo>
                      <a:pt x="33056" y="9836"/>
                    </a:lnTo>
                    <a:lnTo>
                      <a:pt x="34230" y="8639"/>
                    </a:lnTo>
                    <a:close/>
                    <a:moveTo>
                      <a:pt x="15436" y="11695"/>
                    </a:moveTo>
                    <a:lnTo>
                      <a:pt x="17519" y="11906"/>
                    </a:lnTo>
                    <a:lnTo>
                      <a:pt x="18978" y="13105"/>
                    </a:lnTo>
                    <a:lnTo>
                      <a:pt x="15773" y="13572"/>
                    </a:lnTo>
                    <a:lnTo>
                      <a:pt x="15436" y="11695"/>
                    </a:lnTo>
                    <a:close/>
                    <a:moveTo>
                      <a:pt x="11599" y="11481"/>
                    </a:moveTo>
                    <a:cubicBezTo>
                      <a:pt x="11603" y="11481"/>
                      <a:pt x="11606" y="11482"/>
                      <a:pt x="11609" y="11483"/>
                    </a:cubicBezTo>
                    <a:cubicBezTo>
                      <a:pt x="11747" y="11545"/>
                      <a:pt x="12116" y="11727"/>
                      <a:pt x="12245" y="11885"/>
                    </a:cubicBezTo>
                    <a:cubicBezTo>
                      <a:pt x="12374" y="12044"/>
                      <a:pt x="12637" y="12312"/>
                      <a:pt x="12474" y="12488"/>
                    </a:cubicBezTo>
                    <a:cubicBezTo>
                      <a:pt x="12311" y="12665"/>
                      <a:pt x="11516" y="13359"/>
                      <a:pt x="11516" y="13359"/>
                    </a:cubicBezTo>
                    <a:cubicBezTo>
                      <a:pt x="11516" y="13359"/>
                      <a:pt x="11216" y="13902"/>
                      <a:pt x="11064" y="13902"/>
                    </a:cubicBezTo>
                    <a:cubicBezTo>
                      <a:pt x="11051" y="13902"/>
                      <a:pt x="11039" y="13898"/>
                      <a:pt x="11028" y="13889"/>
                    </a:cubicBezTo>
                    <a:cubicBezTo>
                      <a:pt x="10894" y="13779"/>
                      <a:pt x="10312" y="12851"/>
                      <a:pt x="10312" y="12851"/>
                    </a:cubicBezTo>
                    <a:cubicBezTo>
                      <a:pt x="10648" y="12790"/>
                      <a:pt x="11434" y="11481"/>
                      <a:pt x="11599" y="11481"/>
                    </a:cubicBezTo>
                    <a:close/>
                    <a:moveTo>
                      <a:pt x="13129" y="12699"/>
                    </a:moveTo>
                    <a:cubicBezTo>
                      <a:pt x="13129" y="12699"/>
                      <a:pt x="13962" y="13073"/>
                      <a:pt x="14143" y="13189"/>
                    </a:cubicBezTo>
                    <a:cubicBezTo>
                      <a:pt x="14326" y="13303"/>
                      <a:pt x="14167" y="13915"/>
                      <a:pt x="14167" y="13915"/>
                    </a:cubicBezTo>
                    <a:lnTo>
                      <a:pt x="13139" y="13087"/>
                    </a:lnTo>
                    <a:lnTo>
                      <a:pt x="13129" y="12699"/>
                    </a:lnTo>
                    <a:close/>
                    <a:moveTo>
                      <a:pt x="10268" y="13280"/>
                    </a:moveTo>
                    <a:lnTo>
                      <a:pt x="10650" y="14286"/>
                    </a:lnTo>
                    <a:lnTo>
                      <a:pt x="9799" y="14586"/>
                    </a:lnTo>
                    <a:lnTo>
                      <a:pt x="9555" y="13644"/>
                    </a:lnTo>
                    <a:lnTo>
                      <a:pt x="10268" y="13280"/>
                    </a:lnTo>
                    <a:close/>
                    <a:moveTo>
                      <a:pt x="18221" y="13481"/>
                    </a:moveTo>
                    <a:cubicBezTo>
                      <a:pt x="18339" y="13772"/>
                      <a:pt x="18470" y="14056"/>
                      <a:pt x="18597" y="14343"/>
                    </a:cubicBezTo>
                    <a:lnTo>
                      <a:pt x="17381" y="14626"/>
                    </a:lnTo>
                    <a:lnTo>
                      <a:pt x="16415" y="14625"/>
                    </a:lnTo>
                    <a:lnTo>
                      <a:pt x="16195" y="13927"/>
                    </a:lnTo>
                    <a:lnTo>
                      <a:pt x="18221" y="13481"/>
                    </a:lnTo>
                    <a:close/>
                    <a:moveTo>
                      <a:pt x="9171" y="9788"/>
                    </a:moveTo>
                    <a:cubicBezTo>
                      <a:pt x="9171" y="9788"/>
                      <a:pt x="9950" y="10204"/>
                      <a:pt x="10131" y="10320"/>
                    </a:cubicBezTo>
                    <a:cubicBezTo>
                      <a:pt x="10314" y="10434"/>
                      <a:pt x="11424" y="10449"/>
                      <a:pt x="11069" y="11090"/>
                    </a:cubicBezTo>
                    <a:cubicBezTo>
                      <a:pt x="10715" y="11731"/>
                      <a:pt x="9886" y="12759"/>
                      <a:pt x="9886" y="12759"/>
                    </a:cubicBezTo>
                    <a:lnTo>
                      <a:pt x="9364" y="13625"/>
                    </a:lnTo>
                    <a:lnTo>
                      <a:pt x="9320" y="14539"/>
                    </a:lnTo>
                    <a:lnTo>
                      <a:pt x="7975" y="14451"/>
                    </a:lnTo>
                    <a:lnTo>
                      <a:pt x="7340" y="14532"/>
                    </a:lnTo>
                    <a:cubicBezTo>
                      <a:pt x="7339" y="14532"/>
                      <a:pt x="7067" y="14630"/>
                      <a:pt x="6859" y="14630"/>
                    </a:cubicBezTo>
                    <a:cubicBezTo>
                      <a:pt x="6659" y="14630"/>
                      <a:pt x="6520" y="14539"/>
                      <a:pt x="6746" y="14182"/>
                    </a:cubicBezTo>
                    <a:cubicBezTo>
                      <a:pt x="7206" y="13456"/>
                      <a:pt x="7326" y="12742"/>
                      <a:pt x="7326" y="12742"/>
                    </a:cubicBezTo>
                    <a:lnTo>
                      <a:pt x="7632" y="12581"/>
                    </a:lnTo>
                    <a:lnTo>
                      <a:pt x="8934" y="12131"/>
                    </a:lnTo>
                    <a:lnTo>
                      <a:pt x="9108" y="10409"/>
                    </a:lnTo>
                    <a:lnTo>
                      <a:pt x="9171" y="9788"/>
                    </a:lnTo>
                    <a:close/>
                    <a:moveTo>
                      <a:pt x="15063" y="12218"/>
                    </a:moveTo>
                    <a:lnTo>
                      <a:pt x="15630" y="14256"/>
                    </a:lnTo>
                    <a:lnTo>
                      <a:pt x="15156" y="14644"/>
                    </a:lnTo>
                    <a:lnTo>
                      <a:pt x="14660" y="14304"/>
                    </a:lnTo>
                    <a:lnTo>
                      <a:pt x="14516" y="12839"/>
                    </a:lnTo>
                    <a:lnTo>
                      <a:pt x="15063" y="12218"/>
                    </a:lnTo>
                    <a:close/>
                    <a:moveTo>
                      <a:pt x="21316" y="12138"/>
                    </a:moveTo>
                    <a:lnTo>
                      <a:pt x="21613" y="12444"/>
                    </a:lnTo>
                    <a:lnTo>
                      <a:pt x="22622" y="12496"/>
                    </a:lnTo>
                    <a:lnTo>
                      <a:pt x="21113" y="15002"/>
                    </a:lnTo>
                    <a:lnTo>
                      <a:pt x="20659" y="14232"/>
                    </a:lnTo>
                    <a:lnTo>
                      <a:pt x="19262" y="14187"/>
                    </a:lnTo>
                    <a:lnTo>
                      <a:pt x="18967" y="14256"/>
                    </a:lnTo>
                    <a:cubicBezTo>
                      <a:pt x="18842" y="13971"/>
                      <a:pt x="18710" y="13687"/>
                      <a:pt x="18588" y="13401"/>
                    </a:cubicBezTo>
                    <a:lnTo>
                      <a:pt x="19495" y="13201"/>
                    </a:lnTo>
                    <a:lnTo>
                      <a:pt x="19083" y="12825"/>
                    </a:lnTo>
                    <a:cubicBezTo>
                      <a:pt x="19826" y="12591"/>
                      <a:pt x="20570" y="12362"/>
                      <a:pt x="21316" y="12138"/>
                    </a:cubicBezTo>
                    <a:close/>
                    <a:moveTo>
                      <a:pt x="34474" y="13274"/>
                    </a:moveTo>
                    <a:lnTo>
                      <a:pt x="35610" y="14209"/>
                    </a:lnTo>
                    <a:lnTo>
                      <a:pt x="35663" y="15034"/>
                    </a:lnTo>
                    <a:lnTo>
                      <a:pt x="35663" y="15034"/>
                    </a:lnTo>
                    <a:lnTo>
                      <a:pt x="33820" y="13995"/>
                    </a:lnTo>
                    <a:lnTo>
                      <a:pt x="33882" y="13385"/>
                    </a:lnTo>
                    <a:lnTo>
                      <a:pt x="34474" y="13274"/>
                    </a:lnTo>
                    <a:close/>
                    <a:moveTo>
                      <a:pt x="24349" y="9435"/>
                    </a:moveTo>
                    <a:lnTo>
                      <a:pt x="27371" y="10793"/>
                    </a:lnTo>
                    <a:lnTo>
                      <a:pt x="27055" y="13919"/>
                    </a:lnTo>
                    <a:lnTo>
                      <a:pt x="25776" y="16160"/>
                    </a:lnTo>
                    <a:lnTo>
                      <a:pt x="22286" y="14228"/>
                    </a:lnTo>
                    <a:lnTo>
                      <a:pt x="24349" y="9435"/>
                    </a:lnTo>
                    <a:close/>
                    <a:moveTo>
                      <a:pt x="7128" y="15871"/>
                    </a:moveTo>
                    <a:lnTo>
                      <a:pt x="8727" y="16168"/>
                    </a:lnTo>
                    <a:lnTo>
                      <a:pt x="9372" y="16504"/>
                    </a:lnTo>
                    <a:lnTo>
                      <a:pt x="7598" y="16597"/>
                    </a:lnTo>
                    <a:lnTo>
                      <a:pt x="7128" y="15871"/>
                    </a:lnTo>
                    <a:close/>
                    <a:moveTo>
                      <a:pt x="37786" y="13088"/>
                    </a:moveTo>
                    <a:lnTo>
                      <a:pt x="39544" y="15665"/>
                    </a:lnTo>
                    <a:lnTo>
                      <a:pt x="37707" y="17688"/>
                    </a:lnTo>
                    <a:lnTo>
                      <a:pt x="35844" y="17116"/>
                    </a:lnTo>
                    <a:lnTo>
                      <a:pt x="36426" y="14199"/>
                    </a:lnTo>
                    <a:lnTo>
                      <a:pt x="37786" y="13088"/>
                    </a:lnTo>
                    <a:close/>
                    <a:moveTo>
                      <a:pt x="24509" y="16857"/>
                    </a:moveTo>
                    <a:cubicBezTo>
                      <a:pt x="24714" y="16857"/>
                      <a:pt x="24896" y="16870"/>
                      <a:pt x="24961" y="16911"/>
                    </a:cubicBezTo>
                    <a:cubicBezTo>
                      <a:pt x="25144" y="17025"/>
                      <a:pt x="25262" y="17718"/>
                      <a:pt x="25262" y="17718"/>
                    </a:cubicBezTo>
                    <a:lnTo>
                      <a:pt x="24209" y="17964"/>
                    </a:lnTo>
                    <a:lnTo>
                      <a:pt x="23701" y="16899"/>
                    </a:lnTo>
                    <a:cubicBezTo>
                      <a:pt x="23701" y="16899"/>
                      <a:pt x="24143" y="16857"/>
                      <a:pt x="24509" y="16857"/>
                    </a:cubicBezTo>
                    <a:close/>
                    <a:moveTo>
                      <a:pt x="29873" y="9466"/>
                    </a:moveTo>
                    <a:lnTo>
                      <a:pt x="31617" y="10432"/>
                    </a:lnTo>
                    <a:lnTo>
                      <a:pt x="31850" y="13350"/>
                    </a:lnTo>
                    <a:lnTo>
                      <a:pt x="32969" y="15305"/>
                    </a:lnTo>
                    <a:lnTo>
                      <a:pt x="30988" y="16685"/>
                    </a:lnTo>
                    <a:lnTo>
                      <a:pt x="29240" y="18351"/>
                    </a:lnTo>
                    <a:lnTo>
                      <a:pt x="26740" y="17046"/>
                    </a:lnTo>
                    <a:lnTo>
                      <a:pt x="29192" y="13608"/>
                    </a:lnTo>
                    <a:lnTo>
                      <a:pt x="29873" y="9466"/>
                    </a:lnTo>
                    <a:close/>
                    <a:moveTo>
                      <a:pt x="12672" y="12996"/>
                    </a:moveTo>
                    <a:lnTo>
                      <a:pt x="14573" y="15030"/>
                    </a:lnTo>
                    <a:lnTo>
                      <a:pt x="18559" y="14643"/>
                    </a:lnTo>
                    <a:cubicBezTo>
                      <a:pt x="18601" y="14639"/>
                      <a:pt x="18641" y="14637"/>
                      <a:pt x="18677" y="14637"/>
                    </a:cubicBezTo>
                    <a:cubicBezTo>
                      <a:pt x="19794" y="14637"/>
                      <a:pt x="18371" y="16516"/>
                      <a:pt x="18218" y="18030"/>
                    </a:cubicBezTo>
                    <a:cubicBezTo>
                      <a:pt x="18174" y="18472"/>
                      <a:pt x="17821" y="18631"/>
                      <a:pt x="17339" y="18631"/>
                    </a:cubicBezTo>
                    <a:cubicBezTo>
                      <a:pt x="16114" y="18631"/>
                      <a:pt x="14050" y="17610"/>
                      <a:pt x="14050" y="17610"/>
                    </a:cubicBezTo>
                    <a:lnTo>
                      <a:pt x="10325" y="15392"/>
                    </a:lnTo>
                    <a:lnTo>
                      <a:pt x="12672" y="12996"/>
                    </a:lnTo>
                    <a:close/>
                    <a:moveTo>
                      <a:pt x="26229" y="17749"/>
                    </a:moveTo>
                    <a:cubicBezTo>
                      <a:pt x="26601" y="17749"/>
                      <a:pt x="27489" y="18977"/>
                      <a:pt x="27489" y="18977"/>
                    </a:cubicBezTo>
                    <a:lnTo>
                      <a:pt x="27199" y="19365"/>
                    </a:lnTo>
                    <a:lnTo>
                      <a:pt x="24839" y="19627"/>
                    </a:lnTo>
                    <a:lnTo>
                      <a:pt x="24840" y="19627"/>
                    </a:lnTo>
                    <a:cubicBezTo>
                      <a:pt x="24841" y="19625"/>
                      <a:pt x="25889" y="18315"/>
                      <a:pt x="26103" y="17837"/>
                    </a:cubicBezTo>
                    <a:cubicBezTo>
                      <a:pt x="26131" y="17776"/>
                      <a:pt x="26174" y="17749"/>
                      <a:pt x="26229" y="17749"/>
                    </a:cubicBezTo>
                    <a:close/>
                    <a:moveTo>
                      <a:pt x="34762" y="15233"/>
                    </a:moveTo>
                    <a:lnTo>
                      <a:pt x="34518" y="19489"/>
                    </a:lnTo>
                    <a:lnTo>
                      <a:pt x="33301" y="20483"/>
                    </a:lnTo>
                    <a:lnTo>
                      <a:pt x="32676" y="19303"/>
                    </a:lnTo>
                    <a:lnTo>
                      <a:pt x="31794" y="16981"/>
                    </a:lnTo>
                    <a:lnTo>
                      <a:pt x="34762" y="15233"/>
                    </a:lnTo>
                    <a:close/>
                    <a:moveTo>
                      <a:pt x="12958" y="17738"/>
                    </a:moveTo>
                    <a:lnTo>
                      <a:pt x="15235" y="20207"/>
                    </a:lnTo>
                    <a:lnTo>
                      <a:pt x="14946" y="20615"/>
                    </a:lnTo>
                    <a:cubicBezTo>
                      <a:pt x="14946" y="20615"/>
                      <a:pt x="12606" y="18845"/>
                      <a:pt x="12381" y="18554"/>
                    </a:cubicBezTo>
                    <a:cubicBezTo>
                      <a:pt x="12156" y="18263"/>
                      <a:pt x="12958" y="17738"/>
                      <a:pt x="12958" y="17738"/>
                    </a:cubicBezTo>
                    <a:close/>
                    <a:moveTo>
                      <a:pt x="21537" y="18245"/>
                    </a:moveTo>
                    <a:lnTo>
                      <a:pt x="22139" y="19270"/>
                    </a:lnTo>
                    <a:lnTo>
                      <a:pt x="22545" y="20339"/>
                    </a:lnTo>
                    <a:lnTo>
                      <a:pt x="20579" y="21361"/>
                    </a:lnTo>
                    <a:lnTo>
                      <a:pt x="19352" y="20145"/>
                    </a:lnTo>
                    <a:lnTo>
                      <a:pt x="19779" y="19096"/>
                    </a:lnTo>
                    <a:lnTo>
                      <a:pt x="21537" y="18245"/>
                    </a:lnTo>
                    <a:close/>
                    <a:moveTo>
                      <a:pt x="36265" y="18005"/>
                    </a:moveTo>
                    <a:lnTo>
                      <a:pt x="37896" y="18102"/>
                    </a:lnTo>
                    <a:cubicBezTo>
                      <a:pt x="37896" y="18102"/>
                      <a:pt x="38477" y="19117"/>
                      <a:pt x="38426" y="19283"/>
                    </a:cubicBezTo>
                    <a:cubicBezTo>
                      <a:pt x="38384" y="19421"/>
                      <a:pt x="37129" y="21646"/>
                      <a:pt x="37129" y="21646"/>
                    </a:cubicBezTo>
                    <a:lnTo>
                      <a:pt x="35431" y="21544"/>
                    </a:lnTo>
                    <a:cubicBezTo>
                      <a:pt x="35431" y="21544"/>
                      <a:pt x="35055" y="20857"/>
                      <a:pt x="35008" y="20647"/>
                    </a:cubicBezTo>
                    <a:cubicBezTo>
                      <a:pt x="34961" y="20438"/>
                      <a:pt x="36265" y="18005"/>
                      <a:pt x="36265" y="18005"/>
                    </a:cubicBezTo>
                    <a:close/>
                    <a:moveTo>
                      <a:pt x="34504" y="19879"/>
                    </a:moveTo>
                    <a:lnTo>
                      <a:pt x="35102" y="21749"/>
                    </a:lnTo>
                    <a:lnTo>
                      <a:pt x="34848" y="21896"/>
                    </a:lnTo>
                    <a:cubicBezTo>
                      <a:pt x="34848" y="21896"/>
                      <a:pt x="34044" y="20379"/>
                      <a:pt x="33997" y="20170"/>
                    </a:cubicBezTo>
                    <a:cubicBezTo>
                      <a:pt x="33950" y="19959"/>
                      <a:pt x="34504" y="19879"/>
                      <a:pt x="34504" y="19879"/>
                    </a:cubicBezTo>
                    <a:close/>
                    <a:moveTo>
                      <a:pt x="29747" y="20971"/>
                    </a:moveTo>
                    <a:lnTo>
                      <a:pt x="30586" y="21465"/>
                    </a:lnTo>
                    <a:lnTo>
                      <a:pt x="30339" y="22227"/>
                    </a:lnTo>
                    <a:lnTo>
                      <a:pt x="29357" y="21786"/>
                    </a:lnTo>
                    <a:lnTo>
                      <a:pt x="29747" y="20971"/>
                    </a:lnTo>
                    <a:close/>
                    <a:moveTo>
                      <a:pt x="23632" y="20060"/>
                    </a:moveTo>
                    <a:lnTo>
                      <a:pt x="24687" y="20441"/>
                    </a:lnTo>
                    <a:lnTo>
                      <a:pt x="24782" y="20860"/>
                    </a:lnTo>
                    <a:lnTo>
                      <a:pt x="22687" y="21639"/>
                    </a:lnTo>
                    <a:lnTo>
                      <a:pt x="22616" y="22008"/>
                    </a:lnTo>
                    <a:lnTo>
                      <a:pt x="22093" y="22435"/>
                    </a:lnTo>
                    <a:cubicBezTo>
                      <a:pt x="21981" y="22088"/>
                      <a:pt x="21881" y="21736"/>
                      <a:pt x="21790" y="21382"/>
                    </a:cubicBezTo>
                    <a:lnTo>
                      <a:pt x="23632" y="20060"/>
                    </a:lnTo>
                    <a:close/>
                    <a:moveTo>
                      <a:pt x="17909" y="18949"/>
                    </a:moveTo>
                    <a:cubicBezTo>
                      <a:pt x="18199" y="19063"/>
                      <a:pt x="18492" y="19169"/>
                      <a:pt x="18782" y="19286"/>
                    </a:cubicBezTo>
                    <a:lnTo>
                      <a:pt x="18281" y="20069"/>
                    </a:lnTo>
                    <a:lnTo>
                      <a:pt x="18839" y="20043"/>
                    </a:lnTo>
                    <a:lnTo>
                      <a:pt x="18839" y="20043"/>
                    </a:lnTo>
                    <a:cubicBezTo>
                      <a:pt x="18479" y="20734"/>
                      <a:pt x="18114" y="21423"/>
                      <a:pt x="17745" y="22108"/>
                    </a:cubicBezTo>
                    <a:lnTo>
                      <a:pt x="17320" y="22102"/>
                    </a:lnTo>
                    <a:lnTo>
                      <a:pt x="16568" y="22778"/>
                    </a:lnTo>
                    <a:lnTo>
                      <a:pt x="15863" y="19940"/>
                    </a:lnTo>
                    <a:lnTo>
                      <a:pt x="16730" y="20163"/>
                    </a:lnTo>
                    <a:lnTo>
                      <a:pt x="17748" y="19207"/>
                    </a:lnTo>
                    <a:lnTo>
                      <a:pt x="17909" y="18949"/>
                    </a:lnTo>
                    <a:close/>
                    <a:moveTo>
                      <a:pt x="10419" y="17895"/>
                    </a:moveTo>
                    <a:lnTo>
                      <a:pt x="10176" y="22150"/>
                    </a:lnTo>
                    <a:lnTo>
                      <a:pt x="8960" y="23145"/>
                    </a:lnTo>
                    <a:lnTo>
                      <a:pt x="8334" y="21965"/>
                    </a:lnTo>
                    <a:lnTo>
                      <a:pt x="7451" y="19643"/>
                    </a:lnTo>
                    <a:lnTo>
                      <a:pt x="10419" y="17895"/>
                    </a:lnTo>
                    <a:close/>
                    <a:moveTo>
                      <a:pt x="35539" y="21828"/>
                    </a:moveTo>
                    <a:lnTo>
                      <a:pt x="37067" y="22255"/>
                    </a:lnTo>
                    <a:cubicBezTo>
                      <a:pt x="37067" y="22255"/>
                      <a:pt x="36762" y="23250"/>
                      <a:pt x="36681" y="23379"/>
                    </a:cubicBezTo>
                    <a:cubicBezTo>
                      <a:pt x="36664" y="23405"/>
                      <a:pt x="36632" y="23415"/>
                      <a:pt x="36592" y="23415"/>
                    </a:cubicBezTo>
                    <a:cubicBezTo>
                      <a:pt x="36434" y="23415"/>
                      <a:pt x="36146" y="23256"/>
                      <a:pt x="36146" y="23256"/>
                    </a:cubicBezTo>
                    <a:lnTo>
                      <a:pt x="35783" y="23157"/>
                    </a:lnTo>
                    <a:lnTo>
                      <a:pt x="35550" y="23743"/>
                    </a:lnTo>
                    <a:lnTo>
                      <a:pt x="34359" y="24033"/>
                    </a:lnTo>
                    <a:cubicBezTo>
                      <a:pt x="34359" y="24033"/>
                      <a:pt x="33985" y="23346"/>
                      <a:pt x="33869" y="23129"/>
                    </a:cubicBezTo>
                    <a:cubicBezTo>
                      <a:pt x="33755" y="22913"/>
                      <a:pt x="34346" y="22802"/>
                      <a:pt x="34346" y="22802"/>
                    </a:cubicBezTo>
                    <a:cubicBezTo>
                      <a:pt x="34346" y="22802"/>
                      <a:pt x="34960" y="22487"/>
                      <a:pt x="35176" y="22373"/>
                    </a:cubicBezTo>
                    <a:cubicBezTo>
                      <a:pt x="35392" y="22258"/>
                      <a:pt x="35539" y="21828"/>
                      <a:pt x="35539" y="21828"/>
                    </a:cubicBezTo>
                    <a:close/>
                    <a:moveTo>
                      <a:pt x="11922" y="20667"/>
                    </a:moveTo>
                    <a:lnTo>
                      <a:pt x="13554" y="20764"/>
                    </a:lnTo>
                    <a:cubicBezTo>
                      <a:pt x="13554" y="20764"/>
                      <a:pt x="14134" y="21779"/>
                      <a:pt x="14084" y="21945"/>
                    </a:cubicBezTo>
                    <a:cubicBezTo>
                      <a:pt x="14041" y="22083"/>
                      <a:pt x="12786" y="24308"/>
                      <a:pt x="12786" y="24308"/>
                    </a:cubicBezTo>
                    <a:lnTo>
                      <a:pt x="11088" y="24206"/>
                    </a:lnTo>
                    <a:cubicBezTo>
                      <a:pt x="11088" y="24206"/>
                      <a:pt x="10713" y="23519"/>
                      <a:pt x="10665" y="23309"/>
                    </a:cubicBezTo>
                    <a:cubicBezTo>
                      <a:pt x="10619" y="23100"/>
                      <a:pt x="11922" y="20667"/>
                      <a:pt x="11922" y="20667"/>
                    </a:cubicBezTo>
                    <a:close/>
                    <a:moveTo>
                      <a:pt x="31970" y="18766"/>
                    </a:moveTo>
                    <a:cubicBezTo>
                      <a:pt x="32056" y="18766"/>
                      <a:pt x="32136" y="18853"/>
                      <a:pt x="32191" y="19099"/>
                    </a:cubicBezTo>
                    <a:cubicBezTo>
                      <a:pt x="32380" y="19938"/>
                      <a:pt x="32800" y="20527"/>
                      <a:pt x="32800" y="20527"/>
                    </a:cubicBezTo>
                    <a:lnTo>
                      <a:pt x="32698" y="20858"/>
                    </a:lnTo>
                    <a:lnTo>
                      <a:pt x="32095" y="22096"/>
                    </a:lnTo>
                    <a:lnTo>
                      <a:pt x="33189" y="23437"/>
                    </a:lnTo>
                    <a:lnTo>
                      <a:pt x="33585" y="23921"/>
                    </a:lnTo>
                    <a:cubicBezTo>
                      <a:pt x="33585" y="23921"/>
                      <a:pt x="32739" y="24177"/>
                      <a:pt x="32528" y="24224"/>
                    </a:cubicBezTo>
                    <a:cubicBezTo>
                      <a:pt x="32384" y="24257"/>
                      <a:pt x="31960" y="24636"/>
                      <a:pt x="31644" y="24636"/>
                    </a:cubicBezTo>
                    <a:cubicBezTo>
                      <a:pt x="31503" y="24636"/>
                      <a:pt x="31383" y="24560"/>
                      <a:pt x="31321" y="24342"/>
                    </a:cubicBezTo>
                    <a:cubicBezTo>
                      <a:pt x="31119" y="23639"/>
                      <a:pt x="30978" y="22326"/>
                      <a:pt x="30978" y="22326"/>
                    </a:cubicBezTo>
                    <a:lnTo>
                      <a:pt x="30734" y="21344"/>
                    </a:lnTo>
                    <a:lnTo>
                      <a:pt x="30120" y="20667"/>
                    </a:lnTo>
                    <a:lnTo>
                      <a:pt x="31132" y="19778"/>
                    </a:lnTo>
                    <a:lnTo>
                      <a:pt x="31525" y="19271"/>
                    </a:lnTo>
                    <a:cubicBezTo>
                      <a:pt x="31525" y="19271"/>
                      <a:pt x="31764" y="18766"/>
                      <a:pt x="31970" y="18766"/>
                    </a:cubicBezTo>
                    <a:close/>
                    <a:moveTo>
                      <a:pt x="17561" y="22706"/>
                    </a:moveTo>
                    <a:lnTo>
                      <a:pt x="18341" y="24117"/>
                    </a:lnTo>
                    <a:lnTo>
                      <a:pt x="17417" y="24809"/>
                    </a:lnTo>
                    <a:lnTo>
                      <a:pt x="16541" y="23662"/>
                    </a:lnTo>
                    <a:lnTo>
                      <a:pt x="17561" y="22706"/>
                    </a:lnTo>
                    <a:close/>
                    <a:moveTo>
                      <a:pt x="5405" y="23633"/>
                    </a:moveTo>
                    <a:lnTo>
                      <a:pt x="6243" y="24127"/>
                    </a:lnTo>
                    <a:lnTo>
                      <a:pt x="5996" y="24889"/>
                    </a:lnTo>
                    <a:lnTo>
                      <a:pt x="5015" y="24447"/>
                    </a:lnTo>
                    <a:lnTo>
                      <a:pt x="5405" y="23633"/>
                    </a:lnTo>
                    <a:close/>
                    <a:moveTo>
                      <a:pt x="13478" y="24416"/>
                    </a:moveTo>
                    <a:cubicBezTo>
                      <a:pt x="13571" y="24416"/>
                      <a:pt x="13653" y="24422"/>
                      <a:pt x="13683" y="24440"/>
                    </a:cubicBezTo>
                    <a:cubicBezTo>
                      <a:pt x="13766" y="24493"/>
                      <a:pt x="13821" y="24809"/>
                      <a:pt x="13821" y="24809"/>
                    </a:cubicBezTo>
                    <a:lnTo>
                      <a:pt x="13339" y="24922"/>
                    </a:lnTo>
                    <a:lnTo>
                      <a:pt x="13107" y="24435"/>
                    </a:lnTo>
                    <a:cubicBezTo>
                      <a:pt x="13107" y="24435"/>
                      <a:pt x="13310" y="24416"/>
                      <a:pt x="13478" y="24416"/>
                    </a:cubicBezTo>
                    <a:close/>
                    <a:moveTo>
                      <a:pt x="9610" y="23613"/>
                    </a:moveTo>
                    <a:lnTo>
                      <a:pt x="9931" y="24158"/>
                    </a:lnTo>
                    <a:lnTo>
                      <a:pt x="10147" y="24726"/>
                    </a:lnTo>
                    <a:lnTo>
                      <a:pt x="9101" y="25270"/>
                    </a:lnTo>
                    <a:lnTo>
                      <a:pt x="8448" y="24623"/>
                    </a:lnTo>
                    <a:lnTo>
                      <a:pt x="8676" y="24065"/>
                    </a:lnTo>
                    <a:lnTo>
                      <a:pt x="9610" y="23613"/>
                    </a:lnTo>
                    <a:close/>
                    <a:moveTo>
                      <a:pt x="36593" y="24444"/>
                    </a:moveTo>
                    <a:lnTo>
                      <a:pt x="37570" y="24605"/>
                    </a:lnTo>
                    <a:lnTo>
                      <a:pt x="37290" y="25848"/>
                    </a:lnTo>
                    <a:lnTo>
                      <a:pt x="36558" y="26332"/>
                    </a:lnTo>
                    <a:lnTo>
                      <a:pt x="36558" y="26332"/>
                    </a:lnTo>
                    <a:lnTo>
                      <a:pt x="36593" y="24444"/>
                    </a:lnTo>
                    <a:close/>
                    <a:moveTo>
                      <a:pt x="11196" y="24490"/>
                    </a:moveTo>
                    <a:lnTo>
                      <a:pt x="12724" y="24917"/>
                    </a:lnTo>
                    <a:cubicBezTo>
                      <a:pt x="12724" y="24917"/>
                      <a:pt x="12419" y="25912"/>
                      <a:pt x="12338" y="26041"/>
                    </a:cubicBezTo>
                    <a:cubicBezTo>
                      <a:pt x="12321" y="26067"/>
                      <a:pt x="12289" y="26077"/>
                      <a:pt x="12249" y="26077"/>
                    </a:cubicBezTo>
                    <a:cubicBezTo>
                      <a:pt x="12091" y="26077"/>
                      <a:pt x="11803" y="25918"/>
                      <a:pt x="11803" y="25918"/>
                    </a:cubicBezTo>
                    <a:lnTo>
                      <a:pt x="11441" y="25819"/>
                    </a:lnTo>
                    <a:lnTo>
                      <a:pt x="11207" y="26405"/>
                    </a:lnTo>
                    <a:lnTo>
                      <a:pt x="10017" y="26695"/>
                    </a:lnTo>
                    <a:cubicBezTo>
                      <a:pt x="10017" y="26695"/>
                      <a:pt x="9642" y="26008"/>
                      <a:pt x="9526" y="25791"/>
                    </a:cubicBezTo>
                    <a:cubicBezTo>
                      <a:pt x="9412" y="25575"/>
                      <a:pt x="10004" y="25464"/>
                      <a:pt x="10004" y="25464"/>
                    </a:cubicBezTo>
                    <a:cubicBezTo>
                      <a:pt x="10004" y="25464"/>
                      <a:pt x="10617" y="25149"/>
                      <a:pt x="10833" y="25035"/>
                    </a:cubicBezTo>
                    <a:cubicBezTo>
                      <a:pt x="11050" y="24919"/>
                      <a:pt x="11196" y="24490"/>
                      <a:pt x="11196" y="24490"/>
                    </a:cubicBezTo>
                    <a:close/>
                    <a:moveTo>
                      <a:pt x="39383" y="24913"/>
                    </a:moveTo>
                    <a:lnTo>
                      <a:pt x="40143" y="25844"/>
                    </a:lnTo>
                    <a:lnTo>
                      <a:pt x="39142" y="26973"/>
                    </a:lnTo>
                    <a:cubicBezTo>
                      <a:pt x="39142" y="26973"/>
                      <a:pt x="38233" y="25481"/>
                      <a:pt x="38283" y="25315"/>
                    </a:cubicBezTo>
                    <a:cubicBezTo>
                      <a:pt x="38334" y="25149"/>
                      <a:pt x="39383" y="24913"/>
                      <a:pt x="39383" y="24913"/>
                    </a:cubicBezTo>
                    <a:close/>
                    <a:moveTo>
                      <a:pt x="14193" y="26426"/>
                    </a:moveTo>
                    <a:cubicBezTo>
                      <a:pt x="14331" y="26426"/>
                      <a:pt x="14662" y="26884"/>
                      <a:pt x="14662" y="26884"/>
                    </a:cubicBezTo>
                    <a:lnTo>
                      <a:pt x="14555" y="27028"/>
                    </a:lnTo>
                    <a:lnTo>
                      <a:pt x="13676" y="27126"/>
                    </a:lnTo>
                    <a:cubicBezTo>
                      <a:pt x="13676" y="27126"/>
                      <a:pt x="14066" y="26637"/>
                      <a:pt x="14146" y="26459"/>
                    </a:cubicBezTo>
                    <a:cubicBezTo>
                      <a:pt x="14157" y="26436"/>
                      <a:pt x="14173" y="26426"/>
                      <a:pt x="14193" y="26426"/>
                    </a:cubicBezTo>
                    <a:close/>
                    <a:moveTo>
                      <a:pt x="5048" y="24995"/>
                    </a:moveTo>
                    <a:cubicBezTo>
                      <a:pt x="5270" y="24995"/>
                      <a:pt x="6270" y="25224"/>
                      <a:pt x="6270" y="25224"/>
                    </a:cubicBezTo>
                    <a:cubicBezTo>
                      <a:pt x="6070" y="25511"/>
                      <a:pt x="6461" y="27054"/>
                      <a:pt x="6318" y="27108"/>
                    </a:cubicBezTo>
                    <a:cubicBezTo>
                      <a:pt x="6187" y="27158"/>
                      <a:pt x="5842" y="27275"/>
                      <a:pt x="5631" y="27275"/>
                    </a:cubicBezTo>
                    <a:cubicBezTo>
                      <a:pt x="5615" y="27275"/>
                      <a:pt x="5599" y="27275"/>
                      <a:pt x="5585" y="27273"/>
                    </a:cubicBezTo>
                    <a:cubicBezTo>
                      <a:pt x="5382" y="27253"/>
                      <a:pt x="5006" y="27250"/>
                      <a:pt x="4996" y="27008"/>
                    </a:cubicBezTo>
                    <a:cubicBezTo>
                      <a:pt x="4986" y="26768"/>
                      <a:pt x="5058" y="25716"/>
                      <a:pt x="5058" y="25716"/>
                    </a:cubicBezTo>
                    <a:cubicBezTo>
                      <a:pt x="5058" y="25716"/>
                      <a:pt x="4856" y="25013"/>
                      <a:pt x="5028" y="24996"/>
                    </a:cubicBezTo>
                    <a:cubicBezTo>
                      <a:pt x="5034" y="24995"/>
                      <a:pt x="5040" y="24995"/>
                      <a:pt x="5048" y="24995"/>
                    </a:cubicBezTo>
                    <a:close/>
                    <a:moveTo>
                      <a:pt x="7627" y="21428"/>
                    </a:moveTo>
                    <a:cubicBezTo>
                      <a:pt x="7713" y="21428"/>
                      <a:pt x="7793" y="21515"/>
                      <a:pt x="7849" y="21761"/>
                    </a:cubicBezTo>
                    <a:cubicBezTo>
                      <a:pt x="8037" y="22600"/>
                      <a:pt x="8457" y="23189"/>
                      <a:pt x="8457" y="23189"/>
                    </a:cubicBezTo>
                    <a:lnTo>
                      <a:pt x="8355" y="23520"/>
                    </a:lnTo>
                    <a:lnTo>
                      <a:pt x="7752" y="24758"/>
                    </a:lnTo>
                    <a:lnTo>
                      <a:pt x="8846" y="26098"/>
                    </a:lnTo>
                    <a:lnTo>
                      <a:pt x="9242" y="26583"/>
                    </a:lnTo>
                    <a:cubicBezTo>
                      <a:pt x="9242" y="26583"/>
                      <a:pt x="8396" y="26839"/>
                      <a:pt x="8187" y="26886"/>
                    </a:cubicBezTo>
                    <a:cubicBezTo>
                      <a:pt x="8042" y="26919"/>
                      <a:pt x="7617" y="27298"/>
                      <a:pt x="7302" y="27298"/>
                    </a:cubicBezTo>
                    <a:cubicBezTo>
                      <a:pt x="7161" y="27298"/>
                      <a:pt x="7041" y="27221"/>
                      <a:pt x="6979" y="27003"/>
                    </a:cubicBezTo>
                    <a:cubicBezTo>
                      <a:pt x="6776" y="26299"/>
                      <a:pt x="6635" y="24988"/>
                      <a:pt x="6635" y="24988"/>
                    </a:cubicBezTo>
                    <a:lnTo>
                      <a:pt x="6393" y="24005"/>
                    </a:lnTo>
                    <a:lnTo>
                      <a:pt x="5777" y="23328"/>
                    </a:lnTo>
                    <a:lnTo>
                      <a:pt x="6789" y="22440"/>
                    </a:lnTo>
                    <a:lnTo>
                      <a:pt x="7182" y="21933"/>
                    </a:lnTo>
                    <a:cubicBezTo>
                      <a:pt x="7182" y="21933"/>
                      <a:pt x="7421" y="21428"/>
                      <a:pt x="7627" y="21428"/>
                    </a:cubicBezTo>
                    <a:close/>
                    <a:moveTo>
                      <a:pt x="29345" y="24963"/>
                    </a:moveTo>
                    <a:lnTo>
                      <a:pt x="30295" y="25366"/>
                    </a:lnTo>
                    <a:lnTo>
                      <a:pt x="29383" y="27290"/>
                    </a:lnTo>
                    <a:lnTo>
                      <a:pt x="28694" y="27358"/>
                    </a:lnTo>
                    <a:lnTo>
                      <a:pt x="28150" y="26312"/>
                    </a:lnTo>
                    <a:lnTo>
                      <a:pt x="27893" y="25466"/>
                    </a:lnTo>
                    <a:lnTo>
                      <a:pt x="29345" y="24963"/>
                    </a:lnTo>
                    <a:close/>
                    <a:moveTo>
                      <a:pt x="28805" y="20775"/>
                    </a:moveTo>
                    <a:lnTo>
                      <a:pt x="28840" y="24128"/>
                    </a:lnTo>
                    <a:lnTo>
                      <a:pt x="26058" y="24033"/>
                    </a:lnTo>
                    <a:cubicBezTo>
                      <a:pt x="26058" y="24033"/>
                      <a:pt x="24360" y="26095"/>
                      <a:pt x="23512" y="27127"/>
                    </a:cubicBezTo>
                    <a:cubicBezTo>
                      <a:pt x="23371" y="27299"/>
                      <a:pt x="23244" y="27374"/>
                      <a:pt x="23127" y="27374"/>
                    </a:cubicBezTo>
                    <a:cubicBezTo>
                      <a:pt x="22541" y="27374"/>
                      <a:pt x="22187" y="25504"/>
                      <a:pt x="21358" y="24491"/>
                    </a:cubicBezTo>
                    <a:cubicBezTo>
                      <a:pt x="20365" y="23274"/>
                      <a:pt x="24604" y="21839"/>
                      <a:pt x="24604" y="21839"/>
                    </a:cubicBezTo>
                    <a:lnTo>
                      <a:pt x="28805" y="20775"/>
                    </a:lnTo>
                    <a:close/>
                    <a:moveTo>
                      <a:pt x="15906" y="22542"/>
                    </a:moveTo>
                    <a:lnTo>
                      <a:pt x="17560" y="28293"/>
                    </a:lnTo>
                    <a:lnTo>
                      <a:pt x="16123" y="27775"/>
                    </a:lnTo>
                    <a:lnTo>
                      <a:pt x="14761" y="26521"/>
                    </a:lnTo>
                    <a:lnTo>
                      <a:pt x="13877" y="24199"/>
                    </a:lnTo>
                    <a:lnTo>
                      <a:pt x="15906" y="22542"/>
                    </a:lnTo>
                    <a:close/>
                    <a:moveTo>
                      <a:pt x="18649" y="26413"/>
                    </a:moveTo>
                    <a:lnTo>
                      <a:pt x="19147" y="26900"/>
                    </a:lnTo>
                    <a:lnTo>
                      <a:pt x="21189" y="26723"/>
                    </a:lnTo>
                    <a:lnTo>
                      <a:pt x="22077" y="27688"/>
                    </a:lnTo>
                    <a:cubicBezTo>
                      <a:pt x="22077" y="27689"/>
                      <a:pt x="21095" y="28190"/>
                      <a:pt x="20857" y="28385"/>
                    </a:cubicBezTo>
                    <a:lnTo>
                      <a:pt x="17691" y="26698"/>
                    </a:lnTo>
                    <a:lnTo>
                      <a:pt x="18649" y="26413"/>
                    </a:lnTo>
                    <a:close/>
                    <a:moveTo>
                      <a:pt x="26240" y="25913"/>
                    </a:moveTo>
                    <a:lnTo>
                      <a:pt x="27805" y="27001"/>
                    </a:lnTo>
                    <a:lnTo>
                      <a:pt x="26183" y="28327"/>
                    </a:lnTo>
                    <a:lnTo>
                      <a:pt x="24304" y="28510"/>
                    </a:lnTo>
                    <a:lnTo>
                      <a:pt x="26240" y="25913"/>
                    </a:lnTo>
                    <a:close/>
                    <a:moveTo>
                      <a:pt x="12251" y="27106"/>
                    </a:moveTo>
                    <a:lnTo>
                      <a:pt x="13227" y="27266"/>
                    </a:lnTo>
                    <a:lnTo>
                      <a:pt x="12947" y="28510"/>
                    </a:lnTo>
                    <a:lnTo>
                      <a:pt x="12216" y="28994"/>
                    </a:lnTo>
                    <a:lnTo>
                      <a:pt x="12251" y="27106"/>
                    </a:lnTo>
                    <a:close/>
                    <a:moveTo>
                      <a:pt x="14455" y="27416"/>
                    </a:moveTo>
                    <a:lnTo>
                      <a:pt x="15215" y="28347"/>
                    </a:lnTo>
                    <a:lnTo>
                      <a:pt x="14213" y="29476"/>
                    </a:lnTo>
                    <a:cubicBezTo>
                      <a:pt x="14213" y="29476"/>
                      <a:pt x="13304" y="27983"/>
                      <a:pt x="13355" y="27817"/>
                    </a:cubicBezTo>
                    <a:cubicBezTo>
                      <a:pt x="13405" y="27652"/>
                      <a:pt x="14455" y="27416"/>
                      <a:pt x="14455" y="27416"/>
                    </a:cubicBezTo>
                    <a:close/>
                    <a:moveTo>
                      <a:pt x="29275" y="28460"/>
                    </a:moveTo>
                    <a:cubicBezTo>
                      <a:pt x="29568" y="28460"/>
                      <a:pt x="30309" y="29638"/>
                      <a:pt x="30309" y="29638"/>
                    </a:cubicBezTo>
                    <a:lnTo>
                      <a:pt x="29432" y="29858"/>
                    </a:lnTo>
                    <a:cubicBezTo>
                      <a:pt x="29432" y="29858"/>
                      <a:pt x="28303" y="29001"/>
                      <a:pt x="28053" y="29001"/>
                    </a:cubicBezTo>
                    <a:cubicBezTo>
                      <a:pt x="28052" y="29001"/>
                      <a:pt x="28050" y="29001"/>
                      <a:pt x="28049" y="29002"/>
                    </a:cubicBezTo>
                    <a:cubicBezTo>
                      <a:pt x="28046" y="29002"/>
                      <a:pt x="28043" y="29002"/>
                      <a:pt x="28041" y="29002"/>
                    </a:cubicBezTo>
                    <a:cubicBezTo>
                      <a:pt x="27835" y="29002"/>
                      <a:pt x="28979" y="28614"/>
                      <a:pt x="29231" y="28471"/>
                    </a:cubicBezTo>
                    <a:cubicBezTo>
                      <a:pt x="29244" y="28463"/>
                      <a:pt x="29259" y="28460"/>
                      <a:pt x="29275" y="28460"/>
                    </a:cubicBezTo>
                    <a:close/>
                    <a:moveTo>
                      <a:pt x="5002" y="27625"/>
                    </a:moveTo>
                    <a:lnTo>
                      <a:pt x="5952" y="28028"/>
                    </a:lnTo>
                    <a:lnTo>
                      <a:pt x="5041" y="29952"/>
                    </a:lnTo>
                    <a:lnTo>
                      <a:pt x="4351" y="30020"/>
                    </a:lnTo>
                    <a:lnTo>
                      <a:pt x="3807" y="28974"/>
                    </a:lnTo>
                    <a:lnTo>
                      <a:pt x="3550" y="28128"/>
                    </a:lnTo>
                    <a:lnTo>
                      <a:pt x="5002" y="27625"/>
                    </a:lnTo>
                    <a:close/>
                    <a:moveTo>
                      <a:pt x="25920" y="28714"/>
                    </a:moveTo>
                    <a:cubicBezTo>
                      <a:pt x="26029" y="29127"/>
                      <a:pt x="26153" y="29536"/>
                      <a:pt x="26292" y="29939"/>
                    </a:cubicBezTo>
                    <a:lnTo>
                      <a:pt x="24901" y="31076"/>
                    </a:lnTo>
                    <a:lnTo>
                      <a:pt x="24479" y="30863"/>
                    </a:lnTo>
                    <a:lnTo>
                      <a:pt x="23897" y="30854"/>
                    </a:lnTo>
                    <a:cubicBezTo>
                      <a:pt x="24269" y="30157"/>
                      <a:pt x="24636" y="29457"/>
                      <a:pt x="25000" y="28756"/>
                    </a:cubicBezTo>
                    <a:lnTo>
                      <a:pt x="25920" y="28714"/>
                    </a:lnTo>
                    <a:close/>
                    <a:moveTo>
                      <a:pt x="13172" y="28960"/>
                    </a:moveTo>
                    <a:lnTo>
                      <a:pt x="14422" y="30111"/>
                    </a:lnTo>
                    <a:lnTo>
                      <a:pt x="13534" y="31457"/>
                    </a:lnTo>
                    <a:cubicBezTo>
                      <a:pt x="13534" y="31457"/>
                      <a:pt x="12538" y="30161"/>
                      <a:pt x="12385" y="29975"/>
                    </a:cubicBezTo>
                    <a:cubicBezTo>
                      <a:pt x="12234" y="29789"/>
                      <a:pt x="13172" y="28960"/>
                      <a:pt x="13172" y="28960"/>
                    </a:cubicBezTo>
                    <a:close/>
                    <a:moveTo>
                      <a:pt x="3773" y="29995"/>
                    </a:moveTo>
                    <a:lnTo>
                      <a:pt x="4827" y="30375"/>
                    </a:lnTo>
                    <a:lnTo>
                      <a:pt x="4922" y="30795"/>
                    </a:lnTo>
                    <a:lnTo>
                      <a:pt x="2827" y="31574"/>
                    </a:lnTo>
                    <a:lnTo>
                      <a:pt x="2756" y="31943"/>
                    </a:lnTo>
                    <a:lnTo>
                      <a:pt x="2233" y="32369"/>
                    </a:lnTo>
                    <a:cubicBezTo>
                      <a:pt x="2121" y="32022"/>
                      <a:pt x="2022" y="31671"/>
                      <a:pt x="1930" y="31316"/>
                    </a:cubicBezTo>
                    <a:lnTo>
                      <a:pt x="3773" y="29995"/>
                    </a:lnTo>
                    <a:close/>
                    <a:moveTo>
                      <a:pt x="4932" y="31122"/>
                    </a:moveTo>
                    <a:cubicBezTo>
                      <a:pt x="5226" y="31122"/>
                      <a:pt x="5966" y="32300"/>
                      <a:pt x="5966" y="32300"/>
                    </a:cubicBezTo>
                    <a:lnTo>
                      <a:pt x="5090" y="32520"/>
                    </a:lnTo>
                    <a:cubicBezTo>
                      <a:pt x="5090" y="32520"/>
                      <a:pt x="3960" y="31663"/>
                      <a:pt x="3711" y="31663"/>
                    </a:cubicBezTo>
                    <a:cubicBezTo>
                      <a:pt x="3710" y="31663"/>
                      <a:pt x="3708" y="31663"/>
                      <a:pt x="3707" y="31663"/>
                    </a:cubicBezTo>
                    <a:cubicBezTo>
                      <a:pt x="3704" y="31664"/>
                      <a:pt x="3701" y="31664"/>
                      <a:pt x="3699" y="31664"/>
                    </a:cubicBezTo>
                    <a:cubicBezTo>
                      <a:pt x="3494" y="31664"/>
                      <a:pt x="4637" y="31276"/>
                      <a:pt x="4888" y="31133"/>
                    </a:cubicBezTo>
                    <a:cubicBezTo>
                      <a:pt x="4901" y="31125"/>
                      <a:pt x="4916" y="31122"/>
                      <a:pt x="4932" y="31122"/>
                    </a:cubicBezTo>
                    <a:close/>
                    <a:moveTo>
                      <a:pt x="27749" y="29415"/>
                    </a:moveTo>
                    <a:lnTo>
                      <a:pt x="30548" y="31186"/>
                    </a:lnTo>
                    <a:cubicBezTo>
                      <a:pt x="30548" y="31186"/>
                      <a:pt x="27323" y="31791"/>
                      <a:pt x="26309" y="32620"/>
                    </a:cubicBezTo>
                    <a:cubicBezTo>
                      <a:pt x="26138" y="32759"/>
                      <a:pt x="25997" y="32817"/>
                      <a:pt x="25880" y="32817"/>
                    </a:cubicBezTo>
                    <a:cubicBezTo>
                      <a:pt x="25301" y="32817"/>
                      <a:pt x="25315" y="31403"/>
                      <a:pt x="25315" y="31403"/>
                    </a:cubicBezTo>
                    <a:lnTo>
                      <a:pt x="27749" y="29415"/>
                    </a:lnTo>
                    <a:close/>
                    <a:moveTo>
                      <a:pt x="24303" y="31254"/>
                    </a:moveTo>
                    <a:lnTo>
                      <a:pt x="24869" y="32405"/>
                    </a:lnTo>
                    <a:lnTo>
                      <a:pt x="24068" y="32563"/>
                    </a:lnTo>
                    <a:cubicBezTo>
                      <a:pt x="24068" y="32563"/>
                      <a:pt x="23438" y="33389"/>
                      <a:pt x="23296" y="33442"/>
                    </a:cubicBezTo>
                    <a:cubicBezTo>
                      <a:pt x="23293" y="33443"/>
                      <a:pt x="23291" y="33444"/>
                      <a:pt x="23289" y="33444"/>
                    </a:cubicBezTo>
                    <a:cubicBezTo>
                      <a:pt x="23138" y="33444"/>
                      <a:pt x="22671" y="31842"/>
                      <a:pt x="22671" y="31842"/>
                    </a:cubicBezTo>
                    <a:lnTo>
                      <a:pt x="23013" y="31501"/>
                    </a:lnTo>
                    <a:lnTo>
                      <a:pt x="24303" y="31254"/>
                    </a:lnTo>
                    <a:close/>
                    <a:moveTo>
                      <a:pt x="6845" y="33757"/>
                    </a:moveTo>
                    <a:lnTo>
                      <a:pt x="7690" y="34183"/>
                    </a:lnTo>
                    <a:lnTo>
                      <a:pt x="7794" y="34843"/>
                    </a:lnTo>
                    <a:lnTo>
                      <a:pt x="7469" y="34674"/>
                    </a:lnTo>
                    <a:lnTo>
                      <a:pt x="6845" y="33757"/>
                    </a:lnTo>
                    <a:close/>
                    <a:moveTo>
                      <a:pt x="3406" y="32077"/>
                    </a:moveTo>
                    <a:lnTo>
                      <a:pt x="6205" y="33848"/>
                    </a:lnTo>
                    <a:cubicBezTo>
                      <a:pt x="6205" y="33848"/>
                      <a:pt x="2980" y="34453"/>
                      <a:pt x="1966" y="35282"/>
                    </a:cubicBezTo>
                    <a:cubicBezTo>
                      <a:pt x="1795" y="35421"/>
                      <a:pt x="1654" y="35479"/>
                      <a:pt x="1537" y="35479"/>
                    </a:cubicBezTo>
                    <a:cubicBezTo>
                      <a:pt x="958" y="35479"/>
                      <a:pt x="972" y="34065"/>
                      <a:pt x="972" y="34065"/>
                    </a:cubicBezTo>
                    <a:lnTo>
                      <a:pt x="3406" y="32077"/>
                    </a:lnTo>
                    <a:close/>
                    <a:moveTo>
                      <a:pt x="11379" y="26697"/>
                    </a:moveTo>
                    <a:lnTo>
                      <a:pt x="11206" y="31812"/>
                    </a:lnTo>
                    <a:lnTo>
                      <a:pt x="9289" y="35554"/>
                    </a:lnTo>
                    <a:lnTo>
                      <a:pt x="5669" y="30741"/>
                    </a:lnTo>
                    <a:lnTo>
                      <a:pt x="6619" y="28100"/>
                    </a:lnTo>
                    <a:lnTo>
                      <a:pt x="11379" y="26697"/>
                    </a:lnTo>
                    <a:close/>
                    <a:moveTo>
                      <a:pt x="4684" y="34726"/>
                    </a:moveTo>
                    <a:cubicBezTo>
                      <a:pt x="4832" y="34726"/>
                      <a:pt x="4255" y="36058"/>
                      <a:pt x="4255" y="36058"/>
                    </a:cubicBezTo>
                    <a:lnTo>
                      <a:pt x="3142" y="35911"/>
                    </a:lnTo>
                    <a:lnTo>
                      <a:pt x="2530" y="35543"/>
                    </a:lnTo>
                    <a:lnTo>
                      <a:pt x="3126" y="35055"/>
                    </a:lnTo>
                    <a:cubicBezTo>
                      <a:pt x="3126" y="35055"/>
                      <a:pt x="4445" y="34847"/>
                      <a:pt x="4662" y="34732"/>
                    </a:cubicBezTo>
                    <a:cubicBezTo>
                      <a:pt x="4671" y="34728"/>
                      <a:pt x="4678" y="34726"/>
                      <a:pt x="4684" y="34726"/>
                    </a:cubicBezTo>
                    <a:close/>
                    <a:moveTo>
                      <a:pt x="6808" y="34369"/>
                    </a:moveTo>
                    <a:cubicBezTo>
                      <a:pt x="7072" y="34369"/>
                      <a:pt x="7395" y="35418"/>
                      <a:pt x="7395" y="35418"/>
                    </a:cubicBezTo>
                    <a:cubicBezTo>
                      <a:pt x="7395" y="35418"/>
                      <a:pt x="6358" y="36202"/>
                      <a:pt x="6142" y="36316"/>
                    </a:cubicBezTo>
                    <a:cubicBezTo>
                      <a:pt x="6128" y="36324"/>
                      <a:pt x="6110" y="36328"/>
                      <a:pt x="6090" y="36328"/>
                    </a:cubicBezTo>
                    <a:cubicBezTo>
                      <a:pt x="5809" y="36328"/>
                      <a:pt x="5017" y="35622"/>
                      <a:pt x="5017" y="35622"/>
                    </a:cubicBezTo>
                    <a:cubicBezTo>
                      <a:pt x="5017" y="35622"/>
                      <a:pt x="6435" y="34774"/>
                      <a:pt x="6709" y="34426"/>
                    </a:cubicBezTo>
                    <a:cubicBezTo>
                      <a:pt x="6740" y="34386"/>
                      <a:pt x="6774" y="34369"/>
                      <a:pt x="6808" y="34369"/>
                    </a:cubicBezTo>
                    <a:close/>
                    <a:moveTo>
                      <a:pt x="8284" y="35094"/>
                    </a:moveTo>
                    <a:cubicBezTo>
                      <a:pt x="8580" y="35094"/>
                      <a:pt x="9390" y="35961"/>
                      <a:pt x="9390" y="35961"/>
                    </a:cubicBezTo>
                    <a:lnTo>
                      <a:pt x="9201" y="36489"/>
                    </a:lnTo>
                    <a:cubicBezTo>
                      <a:pt x="9201" y="36489"/>
                      <a:pt x="8234" y="36333"/>
                      <a:pt x="7657" y="36333"/>
                    </a:cubicBezTo>
                    <a:cubicBezTo>
                      <a:pt x="7466" y="36333"/>
                      <a:pt x="7318" y="36350"/>
                      <a:pt x="7262" y="36396"/>
                    </a:cubicBezTo>
                    <a:cubicBezTo>
                      <a:pt x="7247" y="36408"/>
                      <a:pt x="7237" y="36414"/>
                      <a:pt x="7233" y="36414"/>
                    </a:cubicBezTo>
                    <a:cubicBezTo>
                      <a:pt x="7169" y="36414"/>
                      <a:pt x="8031" y="35329"/>
                      <a:pt x="8210" y="35124"/>
                    </a:cubicBezTo>
                    <a:cubicBezTo>
                      <a:pt x="8229" y="35103"/>
                      <a:pt x="8254" y="35094"/>
                      <a:pt x="8284" y="35094"/>
                    </a:cubicBezTo>
                    <a:close/>
                    <a:moveTo>
                      <a:pt x="3784" y="37011"/>
                    </a:moveTo>
                    <a:lnTo>
                      <a:pt x="10812" y="37590"/>
                    </a:lnTo>
                    <a:cubicBezTo>
                      <a:pt x="10812" y="37590"/>
                      <a:pt x="9481" y="41626"/>
                      <a:pt x="8994" y="42445"/>
                    </a:cubicBezTo>
                    <a:lnTo>
                      <a:pt x="3999" y="41049"/>
                    </a:lnTo>
                    <a:lnTo>
                      <a:pt x="3784" y="37011"/>
                    </a:lnTo>
                    <a:close/>
                    <a:moveTo>
                      <a:pt x="19880" y="1"/>
                    </a:moveTo>
                    <a:lnTo>
                      <a:pt x="20941" y="1708"/>
                    </a:lnTo>
                    <a:lnTo>
                      <a:pt x="18593" y="4104"/>
                    </a:lnTo>
                    <a:lnTo>
                      <a:pt x="16315" y="1644"/>
                    </a:lnTo>
                    <a:lnTo>
                      <a:pt x="9837" y="4929"/>
                    </a:lnTo>
                    <a:lnTo>
                      <a:pt x="9139" y="6888"/>
                    </a:lnTo>
                    <a:lnTo>
                      <a:pt x="9139" y="6888"/>
                    </a:lnTo>
                    <a:lnTo>
                      <a:pt x="11480" y="4701"/>
                    </a:lnTo>
                    <a:lnTo>
                      <a:pt x="15481" y="3411"/>
                    </a:lnTo>
                    <a:lnTo>
                      <a:pt x="14638" y="9373"/>
                    </a:lnTo>
                    <a:lnTo>
                      <a:pt x="12098" y="10569"/>
                    </a:lnTo>
                    <a:lnTo>
                      <a:pt x="8523" y="8620"/>
                    </a:lnTo>
                    <a:lnTo>
                      <a:pt x="7802" y="10644"/>
                    </a:lnTo>
                    <a:lnTo>
                      <a:pt x="8342" y="10815"/>
                    </a:lnTo>
                    <a:lnTo>
                      <a:pt x="8346" y="11733"/>
                    </a:lnTo>
                    <a:lnTo>
                      <a:pt x="7791" y="11967"/>
                    </a:lnTo>
                    <a:lnTo>
                      <a:pt x="7382" y="11825"/>
                    </a:lnTo>
                    <a:lnTo>
                      <a:pt x="5095" y="18247"/>
                    </a:lnTo>
                    <a:lnTo>
                      <a:pt x="6728" y="18053"/>
                    </a:lnTo>
                    <a:lnTo>
                      <a:pt x="4792" y="20649"/>
                    </a:lnTo>
                    <a:lnTo>
                      <a:pt x="4432" y="20108"/>
                    </a:lnTo>
                    <a:lnTo>
                      <a:pt x="4201" y="20759"/>
                    </a:lnTo>
                    <a:lnTo>
                      <a:pt x="4270" y="20906"/>
                    </a:lnTo>
                    <a:lnTo>
                      <a:pt x="4121" y="20982"/>
                    </a:lnTo>
                    <a:lnTo>
                      <a:pt x="1" y="32556"/>
                    </a:lnTo>
                    <a:lnTo>
                      <a:pt x="26" y="32625"/>
                    </a:lnTo>
                    <a:cubicBezTo>
                      <a:pt x="238" y="32223"/>
                      <a:pt x="448" y="31821"/>
                      <a:pt x="658" y="31418"/>
                    </a:cubicBezTo>
                    <a:lnTo>
                      <a:pt x="1577" y="31376"/>
                    </a:lnTo>
                    <a:cubicBezTo>
                      <a:pt x="1687" y="31789"/>
                      <a:pt x="1812" y="32197"/>
                      <a:pt x="1950" y="32601"/>
                    </a:cubicBezTo>
                    <a:lnTo>
                      <a:pt x="559" y="33738"/>
                    </a:lnTo>
                    <a:lnTo>
                      <a:pt x="404" y="33660"/>
                    </a:lnTo>
                    <a:lnTo>
                      <a:pt x="4175" y="43970"/>
                    </a:lnTo>
                    <a:lnTo>
                      <a:pt x="13782" y="45452"/>
                    </a:lnTo>
                    <a:cubicBezTo>
                      <a:pt x="13733" y="44309"/>
                      <a:pt x="13961" y="43172"/>
                      <a:pt x="14381" y="42077"/>
                    </a:cubicBezTo>
                    <a:lnTo>
                      <a:pt x="14381" y="42077"/>
                    </a:lnTo>
                    <a:lnTo>
                      <a:pt x="13237" y="42283"/>
                    </a:lnTo>
                    <a:lnTo>
                      <a:pt x="10898" y="41489"/>
                    </a:lnTo>
                    <a:lnTo>
                      <a:pt x="11655" y="39517"/>
                    </a:lnTo>
                    <a:lnTo>
                      <a:pt x="15391" y="40059"/>
                    </a:lnTo>
                    <a:cubicBezTo>
                      <a:pt x="15698" y="39561"/>
                      <a:pt x="16041" y="39077"/>
                      <a:pt x="16406" y="38614"/>
                    </a:cubicBezTo>
                    <a:lnTo>
                      <a:pt x="15029" y="37439"/>
                    </a:lnTo>
                    <a:lnTo>
                      <a:pt x="12855" y="36847"/>
                    </a:lnTo>
                    <a:lnTo>
                      <a:pt x="13281" y="34471"/>
                    </a:lnTo>
                    <a:lnTo>
                      <a:pt x="13337" y="32057"/>
                    </a:lnTo>
                    <a:lnTo>
                      <a:pt x="16028" y="31211"/>
                    </a:lnTo>
                    <a:lnTo>
                      <a:pt x="16725" y="35376"/>
                    </a:lnTo>
                    <a:lnTo>
                      <a:pt x="17875" y="36978"/>
                    </a:lnTo>
                    <a:cubicBezTo>
                      <a:pt x="18416" y="36444"/>
                      <a:pt x="18979" y="35954"/>
                      <a:pt x="19544" y="35516"/>
                    </a:cubicBezTo>
                    <a:lnTo>
                      <a:pt x="18016" y="33645"/>
                    </a:lnTo>
                    <a:lnTo>
                      <a:pt x="17336" y="31157"/>
                    </a:lnTo>
                    <a:lnTo>
                      <a:pt x="21170" y="30055"/>
                    </a:lnTo>
                    <a:lnTo>
                      <a:pt x="22635" y="33732"/>
                    </a:lnTo>
                    <a:cubicBezTo>
                      <a:pt x="23963" y="33233"/>
                      <a:pt x="25348" y="33017"/>
                      <a:pt x="26749" y="33017"/>
                    </a:cubicBezTo>
                    <a:cubicBezTo>
                      <a:pt x="26868" y="33017"/>
                      <a:pt x="26987" y="33019"/>
                      <a:pt x="27106" y="33022"/>
                    </a:cubicBezTo>
                    <a:lnTo>
                      <a:pt x="26872" y="32881"/>
                    </a:lnTo>
                    <a:lnTo>
                      <a:pt x="27468" y="32394"/>
                    </a:lnTo>
                    <a:cubicBezTo>
                      <a:pt x="27468" y="32394"/>
                      <a:pt x="28788" y="32185"/>
                      <a:pt x="29004" y="32071"/>
                    </a:cubicBezTo>
                    <a:cubicBezTo>
                      <a:pt x="29012" y="32066"/>
                      <a:pt x="29019" y="32064"/>
                      <a:pt x="29025" y="32064"/>
                    </a:cubicBezTo>
                    <a:cubicBezTo>
                      <a:pt x="29133" y="32064"/>
                      <a:pt x="28860" y="32763"/>
                      <a:pt x="28701" y="33149"/>
                    </a:cubicBezTo>
                    <a:cubicBezTo>
                      <a:pt x="28877" y="33171"/>
                      <a:pt x="29052" y="33197"/>
                      <a:pt x="29229" y="33226"/>
                    </a:cubicBezTo>
                    <a:lnTo>
                      <a:pt x="29509" y="33089"/>
                    </a:lnTo>
                    <a:cubicBezTo>
                      <a:pt x="29417" y="33012"/>
                      <a:pt x="29358" y="32960"/>
                      <a:pt x="29358" y="32960"/>
                    </a:cubicBezTo>
                    <a:cubicBezTo>
                      <a:pt x="29358" y="32960"/>
                      <a:pt x="30777" y="32112"/>
                      <a:pt x="31051" y="31764"/>
                    </a:cubicBezTo>
                    <a:cubicBezTo>
                      <a:pt x="31082" y="31724"/>
                      <a:pt x="31116" y="31707"/>
                      <a:pt x="31150" y="31707"/>
                    </a:cubicBezTo>
                    <a:cubicBezTo>
                      <a:pt x="31264" y="31707"/>
                      <a:pt x="31387" y="31899"/>
                      <a:pt x="31492" y="32119"/>
                    </a:cubicBezTo>
                    <a:lnTo>
                      <a:pt x="31788" y="31975"/>
                    </a:lnTo>
                    <a:lnTo>
                      <a:pt x="31187" y="31095"/>
                    </a:lnTo>
                    <a:lnTo>
                      <a:pt x="32032" y="31521"/>
                    </a:lnTo>
                    <a:lnTo>
                      <a:pt x="32081" y="31831"/>
                    </a:lnTo>
                    <a:lnTo>
                      <a:pt x="32632" y="31562"/>
                    </a:lnTo>
                    <a:lnTo>
                      <a:pt x="30011" y="28079"/>
                    </a:lnTo>
                    <a:lnTo>
                      <a:pt x="30961" y="25438"/>
                    </a:lnTo>
                    <a:lnTo>
                      <a:pt x="35721" y="24036"/>
                    </a:lnTo>
                    <a:lnTo>
                      <a:pt x="35548" y="29150"/>
                    </a:lnTo>
                    <a:lnTo>
                      <a:pt x="34874" y="30467"/>
                    </a:lnTo>
                    <a:lnTo>
                      <a:pt x="37740" y="29066"/>
                    </a:lnTo>
                    <a:cubicBezTo>
                      <a:pt x="37485" y="28736"/>
                      <a:pt x="36810" y="27861"/>
                      <a:pt x="36688" y="27710"/>
                    </a:cubicBezTo>
                    <a:cubicBezTo>
                      <a:pt x="36536" y="27525"/>
                      <a:pt x="37474" y="26696"/>
                      <a:pt x="37474" y="26696"/>
                    </a:cubicBezTo>
                    <a:lnTo>
                      <a:pt x="38724" y="27847"/>
                    </a:lnTo>
                    <a:lnTo>
                      <a:pt x="38007" y="28937"/>
                    </a:lnTo>
                    <a:lnTo>
                      <a:pt x="41165" y="27393"/>
                    </a:lnTo>
                    <a:lnTo>
                      <a:pt x="41311" y="25418"/>
                    </a:lnTo>
                    <a:lnTo>
                      <a:pt x="40466" y="25113"/>
                    </a:lnTo>
                    <a:lnTo>
                      <a:pt x="39102" y="23860"/>
                    </a:lnTo>
                    <a:lnTo>
                      <a:pt x="38220" y="21537"/>
                    </a:lnTo>
                    <a:lnTo>
                      <a:pt x="40248" y="19880"/>
                    </a:lnTo>
                    <a:lnTo>
                      <a:pt x="41420" y="23953"/>
                    </a:lnTo>
                    <a:lnTo>
                      <a:pt x="41572" y="21902"/>
                    </a:lnTo>
                    <a:lnTo>
                      <a:pt x="40884" y="21000"/>
                    </a:lnTo>
                    <a:lnTo>
                      <a:pt x="41695" y="20239"/>
                    </a:lnTo>
                    <a:lnTo>
                      <a:pt x="41910" y="17352"/>
                    </a:lnTo>
                    <a:cubicBezTo>
                      <a:pt x="41543" y="17153"/>
                      <a:pt x="41163" y="16966"/>
                      <a:pt x="40970" y="16931"/>
                    </a:cubicBezTo>
                    <a:cubicBezTo>
                      <a:pt x="40534" y="16849"/>
                      <a:pt x="41529" y="15862"/>
                      <a:pt x="41529" y="15862"/>
                    </a:cubicBezTo>
                    <a:cubicBezTo>
                      <a:pt x="41529" y="15862"/>
                      <a:pt x="41743" y="15963"/>
                      <a:pt x="42003" y="16089"/>
                    </a:cubicBezTo>
                    <a:lnTo>
                      <a:pt x="42316" y="11877"/>
                    </a:lnTo>
                    <a:cubicBezTo>
                      <a:pt x="38898" y="10542"/>
                      <a:pt x="35526" y="9099"/>
                      <a:pt x="32375" y="7330"/>
                    </a:cubicBezTo>
                    <a:cubicBezTo>
                      <a:pt x="32082" y="7166"/>
                      <a:pt x="31792" y="6998"/>
                      <a:pt x="31501" y="6829"/>
                    </a:cubicBezTo>
                    <a:lnTo>
                      <a:pt x="31501" y="6829"/>
                    </a:lnTo>
                    <a:lnTo>
                      <a:pt x="33432" y="8629"/>
                    </a:lnTo>
                    <a:lnTo>
                      <a:pt x="31711" y="9841"/>
                    </a:lnTo>
                    <a:lnTo>
                      <a:pt x="28717" y="7834"/>
                    </a:lnTo>
                    <a:lnTo>
                      <a:pt x="30858" y="6449"/>
                    </a:lnTo>
                    <a:cubicBezTo>
                      <a:pt x="30308" y="6119"/>
                      <a:pt x="29760" y="5782"/>
                      <a:pt x="29216" y="5440"/>
                    </a:cubicBezTo>
                    <a:lnTo>
                      <a:pt x="28307" y="6476"/>
                    </a:lnTo>
                    <a:lnTo>
                      <a:pt x="25962" y="6239"/>
                    </a:lnTo>
                    <a:lnTo>
                      <a:pt x="24817" y="4544"/>
                    </a:lnTo>
                    <a:lnTo>
                      <a:pt x="25667" y="3136"/>
                    </a:lnTo>
                    <a:cubicBezTo>
                      <a:pt x="25424" y="2976"/>
                      <a:pt x="25182" y="2815"/>
                      <a:pt x="24938" y="2655"/>
                    </a:cubicBezTo>
                    <a:cubicBezTo>
                      <a:pt x="24540" y="3407"/>
                      <a:pt x="24132" y="4192"/>
                      <a:pt x="24122" y="4280"/>
                    </a:cubicBezTo>
                    <a:cubicBezTo>
                      <a:pt x="24120" y="4305"/>
                      <a:pt x="24108" y="4315"/>
                      <a:pt x="24091" y="4315"/>
                    </a:cubicBezTo>
                    <a:cubicBezTo>
                      <a:pt x="23981" y="4315"/>
                      <a:pt x="23633" y="3924"/>
                      <a:pt x="23633" y="3924"/>
                    </a:cubicBezTo>
                    <a:lnTo>
                      <a:pt x="24256" y="2207"/>
                    </a:lnTo>
                    <a:cubicBezTo>
                      <a:pt x="24043" y="2067"/>
                      <a:pt x="23829" y="1927"/>
                      <a:pt x="23615" y="1788"/>
                    </a:cubicBezTo>
                    <a:lnTo>
                      <a:pt x="23591" y="1901"/>
                    </a:lnTo>
                    <a:lnTo>
                      <a:pt x="23015" y="1446"/>
                    </a:lnTo>
                    <a:lnTo>
                      <a:pt x="1988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2" name="Google Shape;52162;p35"/>
              <p:cNvSpPr/>
              <p:nvPr/>
            </p:nvSpPr>
            <p:spPr>
              <a:xfrm>
                <a:off x="1591858" y="3727485"/>
                <a:ext cx="233564" cy="307779"/>
              </a:xfrm>
              <a:custGeom>
                <a:avLst/>
                <a:gdLst/>
                <a:ahLst/>
                <a:cxnLst/>
                <a:rect l="l" t="t" r="r" b="b"/>
                <a:pathLst>
                  <a:path w="5712" h="7527" extrusionOk="0">
                    <a:moveTo>
                      <a:pt x="5711" y="0"/>
                    </a:moveTo>
                    <a:lnTo>
                      <a:pt x="952" y="1402"/>
                    </a:lnTo>
                    <a:lnTo>
                      <a:pt x="1" y="4043"/>
                    </a:lnTo>
                    <a:lnTo>
                      <a:pt x="2622" y="7526"/>
                    </a:lnTo>
                    <a:lnTo>
                      <a:pt x="4864" y="6431"/>
                    </a:lnTo>
                    <a:lnTo>
                      <a:pt x="5538" y="5115"/>
                    </a:lnTo>
                    <a:lnTo>
                      <a:pt x="57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3" name="Google Shape;52163;p35"/>
              <p:cNvSpPr/>
              <p:nvPr/>
            </p:nvSpPr>
            <p:spPr>
              <a:xfrm>
                <a:off x="1399266" y="3947392"/>
                <a:ext cx="214591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8" h="3404" extrusionOk="0">
                    <a:moveTo>
                      <a:pt x="2448" y="1"/>
                    </a:moveTo>
                    <a:lnTo>
                      <a:pt x="15" y="1989"/>
                    </a:lnTo>
                    <a:cubicBezTo>
                      <a:pt x="15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8" y="1772"/>
                      <a:pt x="5248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4" name="Google Shape;52164;p35"/>
              <p:cNvSpPr/>
              <p:nvPr/>
            </p:nvSpPr>
            <p:spPr>
              <a:xfrm>
                <a:off x="1197433" y="3594102"/>
                <a:ext cx="346584" cy="26991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601" extrusionOk="0">
                    <a:moveTo>
                      <a:pt x="8441" y="1"/>
                    </a:moveTo>
                    <a:lnTo>
                      <a:pt x="4240" y="1066"/>
                    </a:lnTo>
                    <a:cubicBezTo>
                      <a:pt x="4240" y="1066"/>
                      <a:pt x="1" y="2500"/>
                      <a:pt x="994" y="3717"/>
                    </a:cubicBezTo>
                    <a:cubicBezTo>
                      <a:pt x="1823" y="4730"/>
                      <a:pt x="2177" y="6600"/>
                      <a:pt x="2763" y="6600"/>
                    </a:cubicBezTo>
                    <a:cubicBezTo>
                      <a:pt x="2880" y="6600"/>
                      <a:pt x="3007" y="6525"/>
                      <a:pt x="3148" y="6353"/>
                    </a:cubicBezTo>
                    <a:cubicBezTo>
                      <a:pt x="3996" y="5321"/>
                      <a:pt x="5694" y="3259"/>
                      <a:pt x="5694" y="3259"/>
                    </a:cubicBezTo>
                    <a:lnTo>
                      <a:pt x="8475" y="3354"/>
                    </a:lnTo>
                    <a:lnTo>
                      <a:pt x="84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5" name="Google Shape;52165;p35"/>
              <p:cNvSpPr/>
              <p:nvPr/>
            </p:nvSpPr>
            <p:spPr>
              <a:xfrm>
                <a:off x="1358499" y="3804195"/>
                <a:ext cx="143238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2598" extrusionOk="0">
                    <a:moveTo>
                      <a:pt x="1937" y="1"/>
                    </a:moveTo>
                    <a:lnTo>
                      <a:pt x="1" y="2598"/>
                    </a:lnTo>
                    <a:lnTo>
                      <a:pt x="1880" y="2415"/>
                    </a:lnTo>
                    <a:lnTo>
                      <a:pt x="3502" y="1089"/>
                    </a:lnTo>
                    <a:lnTo>
                      <a:pt x="19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6" name="Google Shape;52166;p35"/>
              <p:cNvSpPr/>
              <p:nvPr/>
            </p:nvSpPr>
            <p:spPr>
              <a:xfrm>
                <a:off x="1664765" y="3367531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3" y="4070"/>
                    </a:lnTo>
                    <a:lnTo>
                      <a:pt x="1508" y="5250"/>
                    </a:lnTo>
                    <a:lnTo>
                      <a:pt x="2725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7" name="Google Shape;52167;p35"/>
              <p:cNvSpPr/>
              <p:nvPr/>
            </p:nvSpPr>
            <p:spPr>
              <a:xfrm>
                <a:off x="1927565" y="3557587"/>
                <a:ext cx="130848" cy="226449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5538" extrusionOk="0">
                    <a:moveTo>
                      <a:pt x="2028" y="0"/>
                    </a:moveTo>
                    <a:lnTo>
                      <a:pt x="0" y="1656"/>
                    </a:lnTo>
                    <a:lnTo>
                      <a:pt x="882" y="3979"/>
                    </a:lnTo>
                    <a:lnTo>
                      <a:pt x="2246" y="5232"/>
                    </a:lnTo>
                    <a:lnTo>
                      <a:pt x="3091" y="5537"/>
                    </a:lnTo>
                    <a:lnTo>
                      <a:pt x="3199" y="4072"/>
                    </a:lnTo>
                    <a:lnTo>
                      <a:pt x="20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8" name="Google Shape;52168;p35"/>
              <p:cNvSpPr/>
              <p:nvPr/>
            </p:nvSpPr>
            <p:spPr>
              <a:xfrm>
                <a:off x="1073618" y="3973561"/>
                <a:ext cx="216676" cy="223341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5462" extrusionOk="0">
                    <a:moveTo>
                      <a:pt x="3834" y="1"/>
                    </a:moveTo>
                    <a:lnTo>
                      <a:pt x="0" y="1103"/>
                    </a:lnTo>
                    <a:lnTo>
                      <a:pt x="680" y="3591"/>
                    </a:lnTo>
                    <a:lnTo>
                      <a:pt x="2208" y="5462"/>
                    </a:lnTo>
                    <a:cubicBezTo>
                      <a:pt x="2473" y="5256"/>
                      <a:pt x="2738" y="5061"/>
                      <a:pt x="3001" y="4879"/>
                    </a:cubicBezTo>
                    <a:cubicBezTo>
                      <a:pt x="3741" y="4370"/>
                      <a:pt x="4510" y="3975"/>
                      <a:pt x="5298" y="3679"/>
                    </a:cubicBezTo>
                    <a:lnTo>
                      <a:pt x="38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69" name="Google Shape;52169;p35"/>
              <p:cNvSpPr/>
              <p:nvPr/>
            </p:nvSpPr>
            <p:spPr>
              <a:xfrm>
                <a:off x="810368" y="4360503"/>
                <a:ext cx="183719" cy="113143"/>
              </a:xfrm>
              <a:custGeom>
                <a:avLst/>
                <a:gdLst/>
                <a:ahLst/>
                <a:cxnLst/>
                <a:rect l="l" t="t" r="r" b="b"/>
                <a:pathLst>
                  <a:path w="4493" h="2767" extrusionOk="0">
                    <a:moveTo>
                      <a:pt x="757" y="0"/>
                    </a:moveTo>
                    <a:lnTo>
                      <a:pt x="0" y="1972"/>
                    </a:lnTo>
                    <a:lnTo>
                      <a:pt x="2339" y="2766"/>
                    </a:lnTo>
                    <a:lnTo>
                      <a:pt x="3482" y="2560"/>
                    </a:lnTo>
                    <a:cubicBezTo>
                      <a:pt x="3748" y="1868"/>
                      <a:pt x="4091" y="1192"/>
                      <a:pt x="4492" y="542"/>
                    </a:cubicBezTo>
                    <a:lnTo>
                      <a:pt x="7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0" name="Google Shape;52170;p35"/>
              <p:cNvSpPr/>
              <p:nvPr/>
            </p:nvSpPr>
            <p:spPr>
              <a:xfrm>
                <a:off x="890390" y="4020871"/>
                <a:ext cx="205268" cy="302709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7403" extrusionOk="0">
                    <a:moveTo>
                      <a:pt x="3173" y="0"/>
                    </a:moveTo>
                    <a:lnTo>
                      <a:pt x="482" y="846"/>
                    </a:lnTo>
                    <a:lnTo>
                      <a:pt x="426" y="3260"/>
                    </a:lnTo>
                    <a:lnTo>
                      <a:pt x="0" y="5636"/>
                    </a:lnTo>
                    <a:lnTo>
                      <a:pt x="2174" y="6228"/>
                    </a:lnTo>
                    <a:lnTo>
                      <a:pt x="3551" y="7403"/>
                    </a:lnTo>
                    <a:cubicBezTo>
                      <a:pt x="4009" y="6824"/>
                      <a:pt x="4504" y="6276"/>
                      <a:pt x="5020" y="5767"/>
                    </a:cubicBezTo>
                    <a:lnTo>
                      <a:pt x="3870" y="4166"/>
                    </a:lnTo>
                    <a:lnTo>
                      <a:pt x="31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1" name="Google Shape;52171;p35"/>
              <p:cNvSpPr/>
              <p:nvPr/>
            </p:nvSpPr>
            <p:spPr>
              <a:xfrm>
                <a:off x="1565198" y="4041112"/>
                <a:ext cx="87259" cy="56551"/>
              </a:xfrm>
              <a:custGeom>
                <a:avLst/>
                <a:gdLst/>
                <a:ahLst/>
                <a:cxnLst/>
                <a:rect l="l" t="t" r="r" b="b"/>
                <a:pathLst>
                  <a:path w="2134" h="1383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0" y="1254"/>
                      <a:pt x="0" y="1254"/>
                    </a:cubicBezTo>
                    <a:cubicBezTo>
                      <a:pt x="0" y="1254"/>
                      <a:pt x="59" y="1306"/>
                      <a:pt x="151" y="1383"/>
                    </a:cubicBezTo>
                    <a:lnTo>
                      <a:pt x="2134" y="414"/>
                    </a:lnTo>
                    <a:cubicBezTo>
                      <a:pt x="2029" y="193"/>
                      <a:pt x="190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2" name="Google Shape;52172;p35"/>
              <p:cNvSpPr/>
              <p:nvPr/>
            </p:nvSpPr>
            <p:spPr>
              <a:xfrm>
                <a:off x="1291766" y="4022629"/>
                <a:ext cx="89917" cy="89549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2190" extrusionOk="0">
                    <a:moveTo>
                      <a:pt x="1632" y="0"/>
                    </a:moveTo>
                    <a:lnTo>
                      <a:pt x="342" y="247"/>
                    </a:lnTo>
                    <a:lnTo>
                      <a:pt x="0" y="588"/>
                    </a:lnTo>
                    <a:cubicBezTo>
                      <a:pt x="0" y="588"/>
                      <a:pt x="467" y="2190"/>
                      <a:pt x="618" y="2190"/>
                    </a:cubicBezTo>
                    <a:cubicBezTo>
                      <a:pt x="620" y="2190"/>
                      <a:pt x="622" y="2189"/>
                      <a:pt x="625" y="2188"/>
                    </a:cubicBezTo>
                    <a:cubicBezTo>
                      <a:pt x="767" y="2135"/>
                      <a:pt x="1397" y="1309"/>
                      <a:pt x="1397" y="1309"/>
                    </a:cubicBezTo>
                    <a:lnTo>
                      <a:pt x="2198" y="1151"/>
                    </a:lnTo>
                    <a:lnTo>
                      <a:pt x="16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3" name="Google Shape;52173;p35"/>
              <p:cNvSpPr/>
              <p:nvPr/>
            </p:nvSpPr>
            <p:spPr>
              <a:xfrm>
                <a:off x="1502963" y="3908342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3" y="155"/>
                      <a:pt x="0" y="543"/>
                      <a:pt x="206" y="543"/>
                    </a:cubicBezTo>
                    <a:cubicBezTo>
                      <a:pt x="208" y="543"/>
                      <a:pt x="211" y="543"/>
                      <a:pt x="214" y="543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2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4" name="Google Shape;52174;p35"/>
              <p:cNvSpPr/>
              <p:nvPr/>
            </p:nvSpPr>
            <p:spPr>
              <a:xfrm>
                <a:off x="1463504" y="4055750"/>
                <a:ext cx="92534" cy="44366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1085" extrusionOk="0">
                    <a:moveTo>
                      <a:pt x="2154" y="0"/>
                    </a:moveTo>
                    <a:cubicBezTo>
                      <a:pt x="2148" y="0"/>
                      <a:pt x="2141" y="2"/>
                      <a:pt x="2133" y="7"/>
                    </a:cubicBezTo>
                    <a:cubicBezTo>
                      <a:pt x="1917" y="121"/>
                      <a:pt x="597" y="330"/>
                      <a:pt x="597" y="330"/>
                    </a:cubicBezTo>
                    <a:lnTo>
                      <a:pt x="1" y="817"/>
                    </a:lnTo>
                    <a:lnTo>
                      <a:pt x="235" y="958"/>
                    </a:lnTo>
                    <a:cubicBezTo>
                      <a:pt x="765" y="971"/>
                      <a:pt x="1298" y="1014"/>
                      <a:pt x="1830" y="1085"/>
                    </a:cubicBezTo>
                    <a:cubicBezTo>
                      <a:pt x="1989" y="699"/>
                      <a:pt x="2262" y="0"/>
                      <a:pt x="2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5" name="Google Shape;52175;p35"/>
              <p:cNvSpPr/>
              <p:nvPr/>
            </p:nvSpPr>
            <p:spPr>
              <a:xfrm>
                <a:off x="1505294" y="376534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0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6" name="Google Shape;52176;p35"/>
              <p:cNvSpPr/>
              <p:nvPr/>
            </p:nvSpPr>
            <p:spPr>
              <a:xfrm>
                <a:off x="1639945" y="4016087"/>
                <a:ext cx="36637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882" extrusionOk="0">
                    <a:moveTo>
                      <a:pt x="1" y="1"/>
                    </a:moveTo>
                    <a:lnTo>
                      <a:pt x="602" y="882"/>
                    </a:lnTo>
                    <a:lnTo>
                      <a:pt x="895" y="737"/>
                    </a:lnTo>
                    <a:lnTo>
                      <a:pt x="847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7" name="Google Shape;52177;p35"/>
              <p:cNvSpPr/>
              <p:nvPr/>
            </p:nvSpPr>
            <p:spPr>
              <a:xfrm>
                <a:off x="2022144" y="3393210"/>
                <a:ext cx="60149" cy="61008"/>
              </a:xfrm>
              <a:custGeom>
                <a:avLst/>
                <a:gdLst/>
                <a:ahLst/>
                <a:cxnLst/>
                <a:rect l="l" t="t" r="r" b="b"/>
                <a:pathLst>
                  <a:path w="1471" h="1492" extrusionOk="0">
                    <a:moveTo>
                      <a:pt x="996" y="1"/>
                    </a:moveTo>
                    <a:cubicBezTo>
                      <a:pt x="996" y="1"/>
                      <a:pt x="1" y="988"/>
                      <a:pt x="437" y="1070"/>
                    </a:cubicBezTo>
                    <a:cubicBezTo>
                      <a:pt x="630" y="1106"/>
                      <a:pt x="1010" y="1292"/>
                      <a:pt x="1377" y="1491"/>
                    </a:cubicBezTo>
                    <a:lnTo>
                      <a:pt x="1470" y="228"/>
                    </a:lnTo>
                    <a:cubicBezTo>
                      <a:pt x="1210" y="102"/>
                      <a:pt x="996" y="1"/>
                      <a:pt x="9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8" name="Google Shape;52178;p35"/>
              <p:cNvSpPr/>
              <p:nvPr/>
            </p:nvSpPr>
            <p:spPr>
              <a:xfrm>
                <a:off x="1538987" y="3008312"/>
                <a:ext cx="192837" cy="138781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3394" extrusionOk="0">
                    <a:moveTo>
                      <a:pt x="2141" y="1"/>
                    </a:moveTo>
                    <a:lnTo>
                      <a:pt x="0" y="1387"/>
                    </a:lnTo>
                    <a:lnTo>
                      <a:pt x="2994" y="3393"/>
                    </a:lnTo>
                    <a:lnTo>
                      <a:pt x="4715" y="2181"/>
                    </a:lnTo>
                    <a:lnTo>
                      <a:pt x="2784" y="381"/>
                    </a:lnTo>
                    <a:cubicBezTo>
                      <a:pt x="2569" y="255"/>
                      <a:pt x="2354" y="129"/>
                      <a:pt x="2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79" name="Google Shape;52179;p35"/>
              <p:cNvSpPr/>
              <p:nvPr/>
            </p:nvSpPr>
            <p:spPr>
              <a:xfrm>
                <a:off x="1858665" y="3836253"/>
                <a:ext cx="89549" cy="96950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371" extrusionOk="0">
                    <a:moveTo>
                      <a:pt x="939" y="0"/>
                    </a:moveTo>
                    <a:cubicBezTo>
                      <a:pt x="939" y="0"/>
                      <a:pt x="0" y="828"/>
                      <a:pt x="153" y="1014"/>
                    </a:cubicBezTo>
                    <a:cubicBezTo>
                      <a:pt x="275" y="1165"/>
                      <a:pt x="950" y="2040"/>
                      <a:pt x="1205" y="2370"/>
                    </a:cubicBezTo>
                    <a:lnTo>
                      <a:pt x="1472" y="2241"/>
                    </a:lnTo>
                    <a:lnTo>
                      <a:pt x="2189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0" name="Google Shape;52180;p35"/>
              <p:cNvSpPr/>
              <p:nvPr/>
            </p:nvSpPr>
            <p:spPr>
              <a:xfrm>
                <a:off x="1928056" y="3763346"/>
                <a:ext cx="78182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061" extrusionOk="0">
                    <a:moveTo>
                      <a:pt x="1151" y="0"/>
                    </a:moveTo>
                    <a:cubicBezTo>
                      <a:pt x="1151" y="0"/>
                      <a:pt x="102" y="236"/>
                      <a:pt x="51" y="402"/>
                    </a:cubicBezTo>
                    <a:cubicBezTo>
                      <a:pt x="1" y="567"/>
                      <a:pt x="909" y="2060"/>
                      <a:pt x="909" y="2060"/>
                    </a:cubicBezTo>
                    <a:lnTo>
                      <a:pt x="1911" y="931"/>
                    </a:lnTo>
                    <a:lnTo>
                      <a:pt x="11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1" name="Google Shape;52181;p35"/>
              <p:cNvSpPr/>
              <p:nvPr/>
            </p:nvSpPr>
            <p:spPr>
              <a:xfrm>
                <a:off x="1830369" y="3279781"/>
                <a:ext cx="151334" cy="188176"/>
              </a:xfrm>
              <a:custGeom>
                <a:avLst/>
                <a:gdLst/>
                <a:ahLst/>
                <a:cxnLst/>
                <a:rect l="l" t="t" r="r" b="b"/>
                <a:pathLst>
                  <a:path w="3701" h="4602" extrusionOk="0">
                    <a:moveTo>
                      <a:pt x="1943" y="1"/>
                    </a:moveTo>
                    <a:lnTo>
                      <a:pt x="583" y="1112"/>
                    </a:lnTo>
                    <a:lnTo>
                      <a:pt x="1" y="4030"/>
                    </a:lnTo>
                    <a:lnTo>
                      <a:pt x="1864" y="4601"/>
                    </a:lnTo>
                    <a:lnTo>
                      <a:pt x="3701" y="2578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2" name="Google Shape;52182;p35"/>
              <p:cNvSpPr/>
              <p:nvPr/>
            </p:nvSpPr>
            <p:spPr>
              <a:xfrm>
                <a:off x="2036496" y="3572185"/>
                <a:ext cx="33203" cy="68041"/>
              </a:xfrm>
              <a:custGeom>
                <a:avLst/>
                <a:gdLst/>
                <a:ahLst/>
                <a:cxnLst/>
                <a:rect l="l" t="t" r="r" b="b"/>
                <a:pathLst>
                  <a:path w="812" h="1664" extrusionOk="0">
                    <a:moveTo>
                      <a:pt x="811" y="1"/>
                    </a:moveTo>
                    <a:lnTo>
                      <a:pt x="0" y="762"/>
                    </a:lnTo>
                    <a:lnTo>
                      <a:pt x="688" y="1664"/>
                    </a:lnTo>
                    <a:lnTo>
                      <a:pt x="8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3" name="Google Shape;52183;p35"/>
              <p:cNvSpPr/>
              <p:nvPr/>
            </p:nvSpPr>
            <p:spPr>
              <a:xfrm>
                <a:off x="1794264" y="3480919"/>
                <a:ext cx="143810" cy="14888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1" extrusionOk="0">
                    <a:moveTo>
                      <a:pt x="1305" y="0"/>
                    </a:moveTo>
                    <a:cubicBezTo>
                      <a:pt x="1305" y="0"/>
                      <a:pt x="1" y="2432"/>
                      <a:pt x="48" y="2641"/>
                    </a:cubicBezTo>
                    <a:cubicBezTo>
                      <a:pt x="95" y="2851"/>
                      <a:pt x="471" y="3538"/>
                      <a:pt x="471" y="3538"/>
                    </a:cubicBezTo>
                    <a:lnTo>
                      <a:pt x="2168" y="3640"/>
                    </a:lnTo>
                    <a:cubicBezTo>
                      <a:pt x="2168" y="3640"/>
                      <a:pt x="3423" y="1415"/>
                      <a:pt x="3466" y="1277"/>
                    </a:cubicBezTo>
                    <a:cubicBezTo>
                      <a:pt x="3517" y="1111"/>
                      <a:pt x="2936" y="96"/>
                      <a:pt x="2936" y="96"/>
                    </a:cubicBezTo>
                    <a:lnTo>
                      <a:pt x="1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4" name="Google Shape;52184;p35"/>
              <p:cNvSpPr/>
              <p:nvPr/>
            </p:nvSpPr>
            <p:spPr>
              <a:xfrm>
                <a:off x="1744950" y="3637159"/>
                <a:ext cx="13550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4" h="2207" extrusionOk="0">
                    <a:moveTo>
                      <a:pt x="1784" y="1"/>
                    </a:moveTo>
                    <a:cubicBezTo>
                      <a:pt x="1784" y="1"/>
                      <a:pt x="1638" y="431"/>
                      <a:pt x="1422" y="546"/>
                    </a:cubicBezTo>
                    <a:cubicBezTo>
                      <a:pt x="1206" y="660"/>
                      <a:pt x="592" y="975"/>
                      <a:pt x="592" y="975"/>
                    </a:cubicBezTo>
                    <a:cubicBezTo>
                      <a:pt x="592" y="975"/>
                      <a:pt x="1" y="1086"/>
                      <a:pt x="115" y="1302"/>
                    </a:cubicBezTo>
                    <a:cubicBezTo>
                      <a:pt x="231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9"/>
                      <a:pt x="2837" y="1589"/>
                    </a:cubicBezTo>
                    <a:cubicBezTo>
                      <a:pt x="2878" y="1589"/>
                      <a:pt x="2910" y="1578"/>
                      <a:pt x="2927" y="1552"/>
                    </a:cubicBezTo>
                    <a:cubicBezTo>
                      <a:pt x="3008" y="1423"/>
                      <a:pt x="3313" y="428"/>
                      <a:pt x="3313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5" name="Google Shape;52185;p35"/>
              <p:cNvSpPr/>
              <p:nvPr/>
            </p:nvSpPr>
            <p:spPr>
              <a:xfrm>
                <a:off x="1156012" y="3490650"/>
                <a:ext cx="130644" cy="127454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3117" extrusionOk="0">
                    <a:moveTo>
                      <a:pt x="2186" y="1"/>
                    </a:moveTo>
                    <a:lnTo>
                      <a:pt x="428" y="852"/>
                    </a:lnTo>
                    <a:lnTo>
                      <a:pt x="1" y="1901"/>
                    </a:lnTo>
                    <a:lnTo>
                      <a:pt x="1228" y="3117"/>
                    </a:lnTo>
                    <a:lnTo>
                      <a:pt x="3194" y="2095"/>
                    </a:lnTo>
                    <a:lnTo>
                      <a:pt x="2788" y="1026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6" name="Google Shape;52186;p35"/>
              <p:cNvSpPr/>
              <p:nvPr/>
            </p:nvSpPr>
            <p:spPr>
              <a:xfrm>
                <a:off x="1752924" y="3557506"/>
                <a:ext cx="47146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17" extrusionOk="0">
                    <a:moveTo>
                      <a:pt x="556" y="0"/>
                    </a:moveTo>
                    <a:cubicBezTo>
                      <a:pt x="556" y="0"/>
                      <a:pt x="1" y="80"/>
                      <a:pt x="48" y="291"/>
                    </a:cubicBezTo>
                    <a:cubicBezTo>
                      <a:pt x="95" y="500"/>
                      <a:pt x="899" y="2017"/>
                      <a:pt x="899" y="2017"/>
                    </a:cubicBezTo>
                    <a:lnTo>
                      <a:pt x="1153" y="1870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7" name="Google Shape;52187;p35"/>
              <p:cNvSpPr/>
              <p:nvPr/>
            </p:nvSpPr>
            <p:spPr>
              <a:xfrm>
                <a:off x="1596315" y="3511954"/>
                <a:ext cx="141725" cy="240106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5872" extrusionOk="0">
                    <a:moveTo>
                      <a:pt x="1851" y="1"/>
                    </a:moveTo>
                    <a:cubicBezTo>
                      <a:pt x="1644" y="1"/>
                      <a:pt x="1406" y="506"/>
                      <a:pt x="1406" y="506"/>
                    </a:cubicBezTo>
                    <a:lnTo>
                      <a:pt x="1013" y="1013"/>
                    </a:lnTo>
                    <a:lnTo>
                      <a:pt x="0" y="1902"/>
                    </a:lnTo>
                    <a:lnTo>
                      <a:pt x="615" y="2579"/>
                    </a:lnTo>
                    <a:lnTo>
                      <a:pt x="859" y="3561"/>
                    </a:lnTo>
                    <a:cubicBezTo>
                      <a:pt x="859" y="3561"/>
                      <a:pt x="1000" y="4874"/>
                      <a:pt x="1202" y="5577"/>
                    </a:cubicBezTo>
                    <a:cubicBezTo>
                      <a:pt x="1264" y="5795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09" y="5460"/>
                    </a:cubicBezTo>
                    <a:cubicBezTo>
                      <a:pt x="2620" y="5412"/>
                      <a:pt x="3466" y="5156"/>
                      <a:pt x="3466" y="5156"/>
                    </a:cubicBezTo>
                    <a:lnTo>
                      <a:pt x="3070" y="4672"/>
                    </a:lnTo>
                    <a:lnTo>
                      <a:pt x="1975" y="3331"/>
                    </a:lnTo>
                    <a:lnTo>
                      <a:pt x="2579" y="2093"/>
                    </a:lnTo>
                    <a:lnTo>
                      <a:pt x="2679" y="1762"/>
                    </a:lnTo>
                    <a:cubicBezTo>
                      <a:pt x="2679" y="1762"/>
                      <a:pt x="2261" y="1173"/>
                      <a:pt x="2072" y="334"/>
                    </a:cubicBezTo>
                    <a:cubicBezTo>
                      <a:pt x="2017" y="88"/>
                      <a:pt x="1937" y="1"/>
                      <a:pt x="1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8" name="Google Shape;52188;p35"/>
              <p:cNvSpPr/>
              <p:nvPr/>
            </p:nvSpPr>
            <p:spPr>
              <a:xfrm>
                <a:off x="1565157" y="3602157"/>
                <a:ext cx="50254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256" extrusionOk="0">
                    <a:moveTo>
                      <a:pt x="390" y="0"/>
                    </a:moveTo>
                    <a:lnTo>
                      <a:pt x="0" y="816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89" name="Google Shape;52189;p35"/>
              <p:cNvSpPr/>
              <p:nvPr/>
            </p:nvSpPr>
            <p:spPr>
              <a:xfrm>
                <a:off x="1699072" y="3244288"/>
                <a:ext cx="65220" cy="26292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643" extrusionOk="0">
                    <a:moveTo>
                      <a:pt x="1314" y="1"/>
                    </a:moveTo>
                    <a:lnTo>
                      <a:pt x="1" y="142"/>
                    </a:lnTo>
                    <a:cubicBezTo>
                      <a:pt x="2" y="142"/>
                      <a:pt x="296" y="643"/>
                      <a:pt x="506" y="643"/>
                    </a:cubicBezTo>
                    <a:cubicBezTo>
                      <a:pt x="515" y="643"/>
                      <a:pt x="524" y="642"/>
                      <a:pt x="532" y="640"/>
                    </a:cubicBezTo>
                    <a:cubicBezTo>
                      <a:pt x="742" y="592"/>
                      <a:pt x="1595" y="269"/>
                      <a:pt x="1595" y="269"/>
                    </a:cubicBezTo>
                    <a:lnTo>
                      <a:pt x="13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0" name="Google Shape;52190;p35"/>
              <p:cNvSpPr/>
              <p:nvPr/>
            </p:nvSpPr>
            <p:spPr>
              <a:xfrm>
                <a:off x="1747608" y="3287427"/>
                <a:ext cx="75442" cy="72007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1761" extrusionOk="0">
                    <a:moveTo>
                      <a:pt x="654" y="0"/>
                    </a:moveTo>
                    <a:lnTo>
                      <a:pt x="63" y="111"/>
                    </a:lnTo>
                    <a:lnTo>
                      <a:pt x="1" y="721"/>
                    </a:lnTo>
                    <a:lnTo>
                      <a:pt x="1844" y="1760"/>
                    </a:lnTo>
                    <a:lnTo>
                      <a:pt x="1844" y="1760"/>
                    </a:lnTo>
                    <a:lnTo>
                      <a:pt x="1791" y="935"/>
                    </a:lnTo>
                    <a:lnTo>
                      <a:pt x="6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1" name="Google Shape;52191;p35"/>
              <p:cNvSpPr/>
              <p:nvPr/>
            </p:nvSpPr>
            <p:spPr>
              <a:xfrm>
                <a:off x="1255742" y="3564907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2" y="0"/>
                    </a:moveTo>
                    <a:lnTo>
                      <a:pt x="0" y="1322"/>
                    </a:lnTo>
                    <a:cubicBezTo>
                      <a:pt x="91" y="1676"/>
                      <a:pt x="191" y="2028"/>
                      <a:pt x="303" y="2375"/>
                    </a:cubicBezTo>
                    <a:lnTo>
                      <a:pt x="826" y="1948"/>
                    </a:lnTo>
                    <a:lnTo>
                      <a:pt x="897" y="1579"/>
                    </a:lnTo>
                    <a:lnTo>
                      <a:pt x="2992" y="800"/>
                    </a:lnTo>
                    <a:lnTo>
                      <a:pt x="2897" y="381"/>
                    </a:lnTo>
                    <a:lnTo>
                      <a:pt x="18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2" name="Google Shape;52192;p35"/>
              <p:cNvSpPr/>
              <p:nvPr/>
            </p:nvSpPr>
            <p:spPr>
              <a:xfrm>
                <a:off x="1341857" y="3918769"/>
                <a:ext cx="97972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2396" h="2363" extrusionOk="0">
                    <a:moveTo>
                      <a:pt x="2024" y="0"/>
                    </a:moveTo>
                    <a:lnTo>
                      <a:pt x="1104" y="42"/>
                    </a:lnTo>
                    <a:cubicBezTo>
                      <a:pt x="740" y="743"/>
                      <a:pt x="373" y="1443"/>
                      <a:pt x="1" y="2140"/>
                    </a:cubicBezTo>
                    <a:lnTo>
                      <a:pt x="583" y="2149"/>
                    </a:lnTo>
                    <a:lnTo>
                      <a:pt x="1005" y="2362"/>
                    </a:lnTo>
                    <a:lnTo>
                      <a:pt x="2396" y="1225"/>
                    </a:lnTo>
                    <a:cubicBezTo>
                      <a:pt x="2257" y="821"/>
                      <a:pt x="2134" y="413"/>
                      <a:pt x="2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3" name="Google Shape;52193;p35"/>
              <p:cNvSpPr/>
              <p:nvPr/>
            </p:nvSpPr>
            <p:spPr>
              <a:xfrm>
                <a:off x="1013387" y="3519478"/>
                <a:ext cx="121689" cy="15656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3829" extrusionOk="0">
                    <a:moveTo>
                      <a:pt x="2045" y="0"/>
                    </a:moveTo>
                    <a:lnTo>
                      <a:pt x="1885" y="258"/>
                    </a:lnTo>
                    <a:lnTo>
                      <a:pt x="866" y="1214"/>
                    </a:lnTo>
                    <a:lnTo>
                      <a:pt x="0" y="991"/>
                    </a:lnTo>
                    <a:lnTo>
                      <a:pt x="705" y="3829"/>
                    </a:lnTo>
                    <a:lnTo>
                      <a:pt x="1457" y="3153"/>
                    </a:lnTo>
                    <a:lnTo>
                      <a:pt x="1882" y="3159"/>
                    </a:lnTo>
                    <a:cubicBezTo>
                      <a:pt x="2251" y="2474"/>
                      <a:pt x="2616" y="1785"/>
                      <a:pt x="2976" y="1094"/>
                    </a:cubicBezTo>
                    <a:lnTo>
                      <a:pt x="2976" y="1094"/>
                    </a:lnTo>
                    <a:lnTo>
                      <a:pt x="2418" y="1120"/>
                    </a:lnTo>
                    <a:lnTo>
                      <a:pt x="2919" y="337"/>
                    </a:lnTo>
                    <a:cubicBezTo>
                      <a:pt x="2629" y="220"/>
                      <a:pt x="2336" y="114"/>
                      <a:pt x="20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4" name="Google Shape;52194;p35"/>
              <p:cNvSpPr/>
              <p:nvPr/>
            </p:nvSpPr>
            <p:spPr>
              <a:xfrm>
                <a:off x="1859565" y="3744168"/>
                <a:ext cx="41422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889" extrusionOk="0">
                    <a:moveTo>
                      <a:pt x="36" y="0"/>
                    </a:moveTo>
                    <a:lnTo>
                      <a:pt x="1" y="1888"/>
                    </a:lnTo>
                    <a:lnTo>
                      <a:pt x="1" y="1888"/>
                    </a:lnTo>
                    <a:lnTo>
                      <a:pt x="733" y="1404"/>
                    </a:lnTo>
                    <a:lnTo>
                      <a:pt x="1013" y="161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5" name="Google Shape;52195;p35"/>
              <p:cNvSpPr/>
              <p:nvPr/>
            </p:nvSpPr>
            <p:spPr>
              <a:xfrm>
                <a:off x="1380416" y="3470369"/>
                <a:ext cx="108399" cy="76873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1880" extrusionOk="0">
                    <a:moveTo>
                      <a:pt x="1390" y="1"/>
                    </a:moveTo>
                    <a:cubicBezTo>
                      <a:pt x="1335" y="1"/>
                      <a:pt x="1292" y="28"/>
                      <a:pt x="1264" y="89"/>
                    </a:cubicBezTo>
                    <a:cubicBezTo>
                      <a:pt x="1050" y="568"/>
                      <a:pt x="0" y="1880"/>
                      <a:pt x="0" y="1880"/>
                    </a:cubicBezTo>
                    <a:lnTo>
                      <a:pt x="2360" y="1617"/>
                    </a:lnTo>
                    <a:lnTo>
                      <a:pt x="2650" y="1229"/>
                    </a:lnTo>
                    <a:cubicBezTo>
                      <a:pt x="2650" y="1229"/>
                      <a:pt x="1762" y="1"/>
                      <a:pt x="13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6" name="Google Shape;52196;p35"/>
              <p:cNvSpPr/>
              <p:nvPr/>
            </p:nvSpPr>
            <p:spPr>
              <a:xfrm>
                <a:off x="1333842" y="3433936"/>
                <a:ext cx="63911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108" extrusionOk="0">
                    <a:moveTo>
                      <a:pt x="809" y="0"/>
                    </a:moveTo>
                    <a:cubicBezTo>
                      <a:pt x="443" y="0"/>
                      <a:pt x="1" y="42"/>
                      <a:pt x="1" y="42"/>
                    </a:cubicBezTo>
                    <a:lnTo>
                      <a:pt x="509" y="1107"/>
                    </a:lnTo>
                    <a:lnTo>
                      <a:pt x="1562" y="861"/>
                    </a:lnTo>
                    <a:cubicBezTo>
                      <a:pt x="1562" y="861"/>
                      <a:pt x="1444" y="168"/>
                      <a:pt x="1261" y="54"/>
                    </a:cubicBezTo>
                    <a:cubicBezTo>
                      <a:pt x="1196" y="13"/>
                      <a:pt x="1014" y="0"/>
                      <a:pt x="8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7" name="Google Shape;52197;p35"/>
              <p:cNvSpPr/>
              <p:nvPr/>
            </p:nvSpPr>
            <p:spPr>
              <a:xfrm>
                <a:off x="1088093" y="3824640"/>
                <a:ext cx="179384" cy="80758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975" extrusionOk="0">
                    <a:moveTo>
                      <a:pt x="959" y="1"/>
                    </a:moveTo>
                    <a:lnTo>
                      <a:pt x="1" y="287"/>
                    </a:lnTo>
                    <a:lnTo>
                      <a:pt x="3166" y="1974"/>
                    </a:lnTo>
                    <a:cubicBezTo>
                      <a:pt x="3405" y="1780"/>
                      <a:pt x="4387" y="1277"/>
                      <a:pt x="4387" y="1277"/>
                    </a:cubicBezTo>
                    <a:lnTo>
                      <a:pt x="3498" y="311"/>
                    </a:lnTo>
                    <a:lnTo>
                      <a:pt x="1457" y="488"/>
                    </a:lnTo>
                    <a:lnTo>
                      <a:pt x="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8" name="Google Shape;52198;p35"/>
              <p:cNvSpPr/>
              <p:nvPr/>
            </p:nvSpPr>
            <p:spPr>
              <a:xfrm>
                <a:off x="713214" y="2884088"/>
                <a:ext cx="284554" cy="292732"/>
              </a:xfrm>
              <a:custGeom>
                <a:avLst/>
                <a:gdLst/>
                <a:ahLst/>
                <a:cxnLst/>
                <a:rect l="l" t="t" r="r" b="b"/>
                <a:pathLst>
                  <a:path w="6959" h="7159" extrusionOk="0">
                    <a:moveTo>
                      <a:pt x="6959" y="1"/>
                    </a:moveTo>
                    <a:lnTo>
                      <a:pt x="2957" y="1291"/>
                    </a:lnTo>
                    <a:lnTo>
                      <a:pt x="617" y="3478"/>
                    </a:lnTo>
                    <a:lnTo>
                      <a:pt x="1" y="5211"/>
                    </a:lnTo>
                    <a:lnTo>
                      <a:pt x="3576" y="7159"/>
                    </a:lnTo>
                    <a:lnTo>
                      <a:pt x="6116" y="5963"/>
                    </a:lnTo>
                    <a:lnTo>
                      <a:pt x="69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99" name="Google Shape;52199;p35"/>
              <p:cNvSpPr/>
              <p:nvPr/>
            </p:nvSpPr>
            <p:spPr>
              <a:xfrm>
                <a:off x="1031829" y="2741464"/>
                <a:ext cx="189157" cy="171043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4183" extrusionOk="0">
                    <a:moveTo>
                      <a:pt x="3397" y="0"/>
                    </a:moveTo>
                    <a:lnTo>
                      <a:pt x="1" y="1722"/>
                    </a:lnTo>
                    <a:lnTo>
                      <a:pt x="2279" y="4182"/>
                    </a:lnTo>
                    <a:lnTo>
                      <a:pt x="4626" y="1786"/>
                    </a:lnTo>
                    <a:lnTo>
                      <a:pt x="3566" y="79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0" name="Google Shape;52200;p35"/>
              <p:cNvSpPr/>
              <p:nvPr/>
            </p:nvSpPr>
            <p:spPr>
              <a:xfrm>
                <a:off x="1037553" y="3022583"/>
                <a:ext cx="217371" cy="145078"/>
              </a:xfrm>
              <a:custGeom>
                <a:avLst/>
                <a:gdLst/>
                <a:ahLst/>
                <a:cxnLst/>
                <a:rect l="l" t="t" r="r" b="b"/>
                <a:pathLst>
                  <a:path w="5316" h="3548" extrusionOk="0">
                    <a:moveTo>
                      <a:pt x="1" y="0"/>
                    </a:moveTo>
                    <a:lnTo>
                      <a:pt x="728" y="3232"/>
                    </a:lnTo>
                    <a:lnTo>
                      <a:pt x="3855" y="3547"/>
                    </a:lnTo>
                    <a:cubicBezTo>
                      <a:pt x="3855" y="3547"/>
                      <a:pt x="5315" y="2116"/>
                      <a:pt x="4013" y="1984"/>
                    </a:cubicBezTo>
                    <a:cubicBezTo>
                      <a:pt x="2710" y="1853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1" name="Google Shape;52201;p35"/>
              <p:cNvSpPr/>
              <p:nvPr/>
            </p:nvSpPr>
            <p:spPr>
              <a:xfrm>
                <a:off x="786938" y="3276019"/>
                <a:ext cx="387187" cy="230415"/>
              </a:xfrm>
              <a:custGeom>
                <a:avLst/>
                <a:gdLst/>
                <a:ahLst/>
                <a:cxnLst/>
                <a:rect l="l" t="t" r="r" b="b"/>
                <a:pathLst>
                  <a:path w="9469" h="5635" extrusionOk="0">
                    <a:moveTo>
                      <a:pt x="2347" y="1"/>
                    </a:moveTo>
                    <a:lnTo>
                      <a:pt x="0" y="2396"/>
                    </a:lnTo>
                    <a:lnTo>
                      <a:pt x="3725" y="4615"/>
                    </a:lnTo>
                    <a:cubicBezTo>
                      <a:pt x="3725" y="4615"/>
                      <a:pt x="5788" y="5635"/>
                      <a:pt x="7013" y="5635"/>
                    </a:cubicBezTo>
                    <a:cubicBezTo>
                      <a:pt x="7496" y="5635"/>
                      <a:pt x="7849" y="5476"/>
                      <a:pt x="7893" y="5034"/>
                    </a:cubicBezTo>
                    <a:cubicBezTo>
                      <a:pt x="8046" y="3521"/>
                      <a:pt x="9469" y="1642"/>
                      <a:pt x="8352" y="1642"/>
                    </a:cubicBezTo>
                    <a:cubicBezTo>
                      <a:pt x="8316" y="1642"/>
                      <a:pt x="8276" y="1644"/>
                      <a:pt x="8234" y="1648"/>
                    </a:cubicBezTo>
                    <a:lnTo>
                      <a:pt x="4248" y="2035"/>
                    </a:lnTo>
                    <a:lnTo>
                      <a:pt x="23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2" name="Google Shape;52202;p35"/>
              <p:cNvSpPr/>
              <p:nvPr/>
            </p:nvSpPr>
            <p:spPr>
              <a:xfrm>
                <a:off x="995845" y="3222862"/>
                <a:ext cx="144914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3544" h="1877" extrusionOk="0">
                    <a:moveTo>
                      <a:pt x="1" y="0"/>
                    </a:moveTo>
                    <a:lnTo>
                      <a:pt x="339" y="1877"/>
                    </a:lnTo>
                    <a:lnTo>
                      <a:pt x="3544" y="1410"/>
                    </a:lnTo>
                    <a:lnTo>
                      <a:pt x="2085" y="2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3" name="Google Shape;52203;p35"/>
              <p:cNvSpPr/>
              <p:nvPr/>
            </p:nvSpPr>
            <p:spPr>
              <a:xfrm>
                <a:off x="1275983" y="3130450"/>
                <a:ext cx="207967" cy="27498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725" extrusionOk="0">
                    <a:moveTo>
                      <a:pt x="2064" y="0"/>
                    </a:moveTo>
                    <a:lnTo>
                      <a:pt x="1" y="4793"/>
                    </a:lnTo>
                    <a:lnTo>
                      <a:pt x="3491" y="6725"/>
                    </a:lnTo>
                    <a:lnTo>
                      <a:pt x="4770" y="4484"/>
                    </a:lnTo>
                    <a:lnTo>
                      <a:pt x="5086" y="1358"/>
                    </a:lnTo>
                    <a:lnTo>
                      <a:pt x="20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4" name="Google Shape;52204;p35"/>
              <p:cNvSpPr/>
              <p:nvPr/>
            </p:nvSpPr>
            <p:spPr>
              <a:xfrm>
                <a:off x="1379475" y="2872843"/>
                <a:ext cx="179957" cy="136613"/>
              </a:xfrm>
              <a:custGeom>
                <a:avLst/>
                <a:gdLst/>
                <a:ahLst/>
                <a:cxnLst/>
                <a:rect l="l" t="t" r="r" b="b"/>
                <a:pathLst>
                  <a:path w="4401" h="3341" extrusionOk="0">
                    <a:moveTo>
                      <a:pt x="851" y="1"/>
                    </a:moveTo>
                    <a:lnTo>
                      <a:pt x="1" y="1409"/>
                    </a:lnTo>
                    <a:lnTo>
                      <a:pt x="1146" y="3105"/>
                    </a:lnTo>
                    <a:lnTo>
                      <a:pt x="3491" y="3341"/>
                    </a:lnTo>
                    <a:lnTo>
                      <a:pt x="4400" y="2305"/>
                    </a:lnTo>
                    <a:cubicBezTo>
                      <a:pt x="3208" y="1554"/>
                      <a:pt x="2029" y="778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5" name="Google Shape;52205;p35"/>
              <p:cNvSpPr/>
              <p:nvPr/>
            </p:nvSpPr>
            <p:spPr>
              <a:xfrm>
                <a:off x="1305792" y="2803821"/>
                <a:ext cx="24575" cy="18564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4" extrusionOk="0">
                    <a:moveTo>
                      <a:pt x="0" y="0"/>
                    </a:moveTo>
                    <a:lnTo>
                      <a:pt x="577" y="454"/>
                    </a:lnTo>
                    <a:lnTo>
                      <a:pt x="600" y="341"/>
                    </a:lnTo>
                    <a:cubicBezTo>
                      <a:pt x="489" y="267"/>
                      <a:pt x="378" y="195"/>
                      <a:pt x="265" y="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6" name="Google Shape;52206;p35"/>
              <p:cNvSpPr/>
              <p:nvPr/>
            </p:nvSpPr>
            <p:spPr>
              <a:xfrm>
                <a:off x="1716409" y="3097861"/>
                <a:ext cx="183187" cy="188707"/>
              </a:xfrm>
              <a:custGeom>
                <a:avLst/>
                <a:gdLst/>
                <a:ahLst/>
                <a:cxnLst/>
                <a:rect l="l" t="t" r="r" b="b"/>
                <a:pathLst>
                  <a:path w="4480" h="4615" extrusionOk="0">
                    <a:moveTo>
                      <a:pt x="1174" y="1"/>
                    </a:moveTo>
                    <a:lnTo>
                      <a:pt x="0" y="1198"/>
                    </a:lnTo>
                    <a:lnTo>
                      <a:pt x="2552" y="4615"/>
                    </a:lnTo>
                    <a:lnTo>
                      <a:pt x="4480" y="3756"/>
                    </a:lnTo>
                    <a:lnTo>
                      <a:pt x="3388" y="1540"/>
                    </a:lnTo>
                    <a:lnTo>
                      <a:pt x="11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7" name="Google Shape;52207;p35"/>
              <p:cNvSpPr/>
              <p:nvPr/>
            </p:nvSpPr>
            <p:spPr>
              <a:xfrm>
                <a:off x="1458107" y="3131718"/>
                <a:ext cx="254745" cy="363308"/>
              </a:xfrm>
              <a:custGeom>
                <a:avLst/>
                <a:gdLst/>
                <a:ahLst/>
                <a:cxnLst/>
                <a:rect l="l" t="t" r="r" b="b"/>
                <a:pathLst>
                  <a:path w="6230" h="8885" extrusionOk="0">
                    <a:moveTo>
                      <a:pt x="3134" y="0"/>
                    </a:moveTo>
                    <a:lnTo>
                      <a:pt x="2453" y="4142"/>
                    </a:lnTo>
                    <a:lnTo>
                      <a:pt x="1" y="7580"/>
                    </a:lnTo>
                    <a:lnTo>
                      <a:pt x="2501" y="8885"/>
                    </a:lnTo>
                    <a:lnTo>
                      <a:pt x="4249" y="7219"/>
                    </a:lnTo>
                    <a:lnTo>
                      <a:pt x="6230" y="5839"/>
                    </a:lnTo>
                    <a:lnTo>
                      <a:pt x="5111" y="3884"/>
                    </a:lnTo>
                    <a:lnTo>
                      <a:pt x="4878" y="966"/>
                    </a:lnTo>
                    <a:lnTo>
                      <a:pt x="31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8" name="Google Shape;52208;p35"/>
              <p:cNvSpPr/>
              <p:nvPr/>
            </p:nvSpPr>
            <p:spPr>
              <a:xfrm>
                <a:off x="1022833" y="2942806"/>
                <a:ext cx="100426" cy="62889"/>
              </a:xfrm>
              <a:custGeom>
                <a:avLst/>
                <a:gdLst/>
                <a:ahLst/>
                <a:cxnLst/>
                <a:rect l="l" t="t" r="r" b="b"/>
                <a:pathLst>
                  <a:path w="2456" h="1538" extrusionOk="0">
                    <a:moveTo>
                      <a:pt x="630" y="0"/>
                    </a:moveTo>
                    <a:cubicBezTo>
                      <a:pt x="630" y="0"/>
                      <a:pt x="0" y="1188"/>
                      <a:pt x="387" y="1188"/>
                    </a:cubicBezTo>
                    <a:cubicBezTo>
                      <a:pt x="396" y="1188"/>
                      <a:pt x="404" y="1188"/>
                      <a:pt x="413" y="1186"/>
                    </a:cubicBezTo>
                    <a:cubicBezTo>
                      <a:pt x="440" y="1183"/>
                      <a:pt x="471" y="1182"/>
                      <a:pt x="505" y="1182"/>
                    </a:cubicBezTo>
                    <a:cubicBezTo>
                      <a:pt x="1041" y="1182"/>
                      <a:pt x="2456" y="1538"/>
                      <a:pt x="2456" y="1538"/>
                    </a:cubicBezTo>
                    <a:cubicBezTo>
                      <a:pt x="2456" y="1538"/>
                      <a:pt x="2386" y="323"/>
                      <a:pt x="2151" y="251"/>
                    </a:cubicBezTo>
                    <a:cubicBezTo>
                      <a:pt x="1917" y="179"/>
                      <a:pt x="630" y="0"/>
                      <a:pt x="6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09" name="Google Shape;52209;p35"/>
              <p:cNvSpPr/>
              <p:nvPr/>
            </p:nvSpPr>
            <p:spPr>
              <a:xfrm>
                <a:off x="1260731" y="3002669"/>
                <a:ext cx="149903" cy="135796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21" extrusionOk="0">
                    <a:moveTo>
                      <a:pt x="1671" y="1"/>
                    </a:moveTo>
                    <a:lnTo>
                      <a:pt x="1" y="1234"/>
                    </a:lnTo>
                    <a:lnTo>
                      <a:pt x="563" y="3320"/>
                    </a:lnTo>
                    <a:lnTo>
                      <a:pt x="2603" y="2270"/>
                    </a:lnTo>
                    <a:cubicBezTo>
                      <a:pt x="2603" y="2270"/>
                      <a:pt x="3113" y="2852"/>
                      <a:pt x="3242" y="2852"/>
                    </a:cubicBezTo>
                    <a:cubicBezTo>
                      <a:pt x="3259" y="2852"/>
                      <a:pt x="3270" y="2842"/>
                      <a:pt x="3272" y="2820"/>
                    </a:cubicBezTo>
                    <a:cubicBezTo>
                      <a:pt x="3291" y="2629"/>
                      <a:pt x="3665" y="1314"/>
                      <a:pt x="3665" y="1314"/>
                    </a:cubicBezTo>
                    <a:lnTo>
                      <a:pt x="2298" y="499"/>
                    </a:lnTo>
                    <a:lnTo>
                      <a:pt x="1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0" name="Google Shape;52210;p35"/>
              <p:cNvSpPr/>
              <p:nvPr/>
            </p:nvSpPr>
            <p:spPr>
              <a:xfrm>
                <a:off x="1220127" y="3151509"/>
                <a:ext cx="98095" cy="79899"/>
              </a:xfrm>
              <a:custGeom>
                <a:avLst/>
                <a:gdLst/>
                <a:ahLst/>
                <a:cxnLst/>
                <a:rect l="l" t="t" r="r" b="b"/>
                <a:pathLst>
                  <a:path w="2399" h="1954" extrusionOk="0">
                    <a:moveTo>
                      <a:pt x="414" y="1"/>
                    </a:moveTo>
                    <a:lnTo>
                      <a:pt x="0" y="1216"/>
                    </a:lnTo>
                    <a:lnTo>
                      <a:pt x="1086" y="1952"/>
                    </a:lnTo>
                    <a:lnTo>
                      <a:pt x="1570" y="1954"/>
                    </a:lnTo>
                    <a:cubicBezTo>
                      <a:pt x="1570" y="1954"/>
                      <a:pt x="2398" y="442"/>
                      <a:pt x="2259" y="380"/>
                    </a:cubicBezTo>
                    <a:cubicBezTo>
                      <a:pt x="2234" y="368"/>
                      <a:pt x="2177" y="363"/>
                      <a:pt x="2103" y="363"/>
                    </a:cubicBezTo>
                    <a:cubicBezTo>
                      <a:pt x="1775" y="363"/>
                      <a:pt x="1093" y="455"/>
                      <a:pt x="1093" y="455"/>
                    </a:cubicBezTo>
                    <a:lnTo>
                      <a:pt x="41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1" name="Google Shape;52211;p35"/>
              <p:cNvSpPr/>
              <p:nvPr/>
            </p:nvSpPr>
            <p:spPr>
              <a:xfrm>
                <a:off x="985623" y="3074227"/>
                <a:ext cx="62030" cy="85051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2080" extrusionOk="0">
                    <a:moveTo>
                      <a:pt x="346" y="1"/>
                    </a:moveTo>
                    <a:cubicBezTo>
                      <a:pt x="346" y="1"/>
                      <a:pt x="0" y="1512"/>
                      <a:pt x="283" y="1589"/>
                    </a:cubicBezTo>
                    <a:cubicBezTo>
                      <a:pt x="529" y="1656"/>
                      <a:pt x="1399" y="2079"/>
                      <a:pt x="1502" y="2079"/>
                    </a:cubicBezTo>
                    <a:cubicBezTo>
                      <a:pt x="1517" y="2079"/>
                      <a:pt x="1515" y="2070"/>
                      <a:pt x="1492" y="2049"/>
                    </a:cubicBezTo>
                    <a:cubicBezTo>
                      <a:pt x="1316" y="1886"/>
                      <a:pt x="1120" y="465"/>
                      <a:pt x="1120" y="465"/>
                    </a:cubicBezTo>
                    <a:lnTo>
                      <a:pt x="3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2" name="Google Shape;52212;p35"/>
              <p:cNvSpPr/>
              <p:nvPr/>
            </p:nvSpPr>
            <p:spPr>
              <a:xfrm>
                <a:off x="1098193" y="3015059"/>
                <a:ext cx="94701" cy="6481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585" extrusionOk="0">
                    <a:moveTo>
                      <a:pt x="1460" y="1"/>
                    </a:moveTo>
                    <a:cubicBezTo>
                      <a:pt x="1460" y="1"/>
                      <a:pt x="1" y="579"/>
                      <a:pt x="235" y="651"/>
                    </a:cubicBezTo>
                    <a:cubicBezTo>
                      <a:pt x="469" y="723"/>
                      <a:pt x="1550" y="1508"/>
                      <a:pt x="1550" y="1508"/>
                    </a:cubicBezTo>
                    <a:lnTo>
                      <a:pt x="2315" y="1585"/>
                    </a:lnTo>
                    <a:lnTo>
                      <a:pt x="2315" y="1585"/>
                    </a:lnTo>
                    <a:lnTo>
                      <a:pt x="2143" y="89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3" name="Google Shape;52213;p35"/>
              <p:cNvSpPr/>
              <p:nvPr/>
            </p:nvSpPr>
            <p:spPr>
              <a:xfrm>
                <a:off x="1004596" y="2859636"/>
                <a:ext cx="87873" cy="68123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666" extrusionOk="0">
                    <a:moveTo>
                      <a:pt x="556" y="1"/>
                    </a:moveTo>
                    <a:lnTo>
                      <a:pt x="48" y="239"/>
                    </a:lnTo>
                    <a:cubicBezTo>
                      <a:pt x="48" y="239"/>
                      <a:pt x="1" y="1665"/>
                      <a:pt x="286" y="1665"/>
                    </a:cubicBezTo>
                    <a:cubicBezTo>
                      <a:pt x="288" y="1665"/>
                      <a:pt x="290" y="1665"/>
                      <a:pt x="292" y="1665"/>
                    </a:cubicBezTo>
                    <a:cubicBezTo>
                      <a:pt x="583" y="1647"/>
                      <a:pt x="2149" y="1466"/>
                      <a:pt x="1861" y="1437"/>
                    </a:cubicBezTo>
                    <a:cubicBezTo>
                      <a:pt x="1575" y="1408"/>
                      <a:pt x="556" y="1"/>
                      <a:pt x="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4" name="Google Shape;52214;p35"/>
              <p:cNvSpPr/>
              <p:nvPr/>
            </p:nvSpPr>
            <p:spPr>
              <a:xfrm>
                <a:off x="876610" y="3168887"/>
                <a:ext cx="103942" cy="9588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345" extrusionOk="0">
                    <a:moveTo>
                      <a:pt x="2006" y="0"/>
                    </a:moveTo>
                    <a:lnTo>
                      <a:pt x="0" y="716"/>
                    </a:lnTo>
                    <a:lnTo>
                      <a:pt x="388" y="1674"/>
                    </a:lnTo>
                    <a:lnTo>
                      <a:pt x="1770" y="2345"/>
                    </a:lnTo>
                    <a:lnTo>
                      <a:pt x="2186" y="1565"/>
                    </a:lnTo>
                    <a:lnTo>
                      <a:pt x="2542" y="441"/>
                    </a:lnTo>
                    <a:lnTo>
                      <a:pt x="20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5" name="Google Shape;52215;p35"/>
              <p:cNvSpPr/>
              <p:nvPr/>
            </p:nvSpPr>
            <p:spPr>
              <a:xfrm>
                <a:off x="1004310" y="2947836"/>
                <a:ext cx="20609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442" extrusionOk="0">
                    <a:moveTo>
                      <a:pt x="394" y="1"/>
                    </a:moveTo>
                    <a:lnTo>
                      <a:pt x="1" y="542"/>
                    </a:lnTo>
                    <a:lnTo>
                      <a:pt x="298" y="1442"/>
                    </a:lnTo>
                    <a:lnTo>
                      <a:pt x="504" y="350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6" name="Google Shape;52216;p35"/>
              <p:cNvSpPr/>
              <p:nvPr/>
            </p:nvSpPr>
            <p:spPr>
              <a:xfrm>
                <a:off x="666517" y="3179927"/>
                <a:ext cx="39541" cy="54097"/>
              </a:xfrm>
              <a:custGeom>
                <a:avLst/>
                <a:gdLst/>
                <a:ahLst/>
                <a:cxnLst/>
                <a:rect l="l" t="t" r="r" b="b"/>
                <a:pathLst>
                  <a:path w="967" h="1323" extrusionOk="0">
                    <a:moveTo>
                      <a:pt x="421" y="0"/>
                    </a:moveTo>
                    <a:lnTo>
                      <a:pt x="1" y="1181"/>
                    </a:lnTo>
                    <a:lnTo>
                      <a:pt x="411" y="1322"/>
                    </a:lnTo>
                    <a:lnTo>
                      <a:pt x="966" y="1088"/>
                    </a:lnTo>
                    <a:lnTo>
                      <a:pt x="962" y="170"/>
                    </a:lnTo>
                    <a:lnTo>
                      <a:pt x="4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7" name="Google Shape;52217;p35"/>
              <p:cNvSpPr/>
              <p:nvPr/>
            </p:nvSpPr>
            <p:spPr>
              <a:xfrm>
                <a:off x="631352" y="3144844"/>
                <a:ext cx="200525" cy="198030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4843" extrusionOk="0">
                    <a:moveTo>
                      <a:pt x="2651" y="1"/>
                    </a:moveTo>
                    <a:lnTo>
                      <a:pt x="2588" y="622"/>
                    </a:lnTo>
                    <a:lnTo>
                      <a:pt x="2414" y="2344"/>
                    </a:lnTo>
                    <a:lnTo>
                      <a:pt x="1112" y="2794"/>
                    </a:lnTo>
                    <a:lnTo>
                      <a:pt x="806" y="2955"/>
                    </a:lnTo>
                    <a:cubicBezTo>
                      <a:pt x="806" y="2955"/>
                      <a:pt x="686" y="3669"/>
                      <a:pt x="226" y="4395"/>
                    </a:cubicBezTo>
                    <a:cubicBezTo>
                      <a:pt x="0" y="4752"/>
                      <a:pt x="139" y="4843"/>
                      <a:pt x="339" y="4843"/>
                    </a:cubicBezTo>
                    <a:cubicBezTo>
                      <a:pt x="546" y="4843"/>
                      <a:pt x="819" y="4745"/>
                      <a:pt x="819" y="4745"/>
                    </a:cubicBezTo>
                    <a:lnTo>
                      <a:pt x="1455" y="4664"/>
                    </a:lnTo>
                    <a:lnTo>
                      <a:pt x="2799" y="4752"/>
                    </a:lnTo>
                    <a:lnTo>
                      <a:pt x="2844" y="3838"/>
                    </a:lnTo>
                    <a:lnTo>
                      <a:pt x="3366" y="2972"/>
                    </a:lnTo>
                    <a:cubicBezTo>
                      <a:pt x="3366" y="2972"/>
                      <a:pt x="4194" y="1944"/>
                      <a:pt x="4549" y="1303"/>
                    </a:cubicBezTo>
                    <a:cubicBezTo>
                      <a:pt x="4904" y="662"/>
                      <a:pt x="3794" y="647"/>
                      <a:pt x="3611" y="533"/>
                    </a:cubicBezTo>
                    <a:cubicBezTo>
                      <a:pt x="3430" y="417"/>
                      <a:pt x="2651" y="1"/>
                      <a:pt x="2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8" name="Google Shape;52218;p35"/>
              <p:cNvSpPr/>
              <p:nvPr/>
            </p:nvSpPr>
            <p:spPr>
              <a:xfrm>
                <a:off x="786366" y="3214070"/>
                <a:ext cx="95110" cy="99036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22" extrusionOk="0">
                    <a:moveTo>
                      <a:pt x="1288" y="1"/>
                    </a:moveTo>
                    <a:cubicBezTo>
                      <a:pt x="1123" y="1"/>
                      <a:pt x="337" y="1310"/>
                      <a:pt x="1" y="1371"/>
                    </a:cubicBezTo>
                    <a:cubicBezTo>
                      <a:pt x="1" y="1371"/>
                      <a:pt x="583" y="2299"/>
                      <a:pt x="717" y="2409"/>
                    </a:cubicBezTo>
                    <a:cubicBezTo>
                      <a:pt x="727" y="2418"/>
                      <a:pt x="739" y="2422"/>
                      <a:pt x="752" y="2422"/>
                    </a:cubicBezTo>
                    <a:cubicBezTo>
                      <a:pt x="904" y="2422"/>
                      <a:pt x="1205" y="1879"/>
                      <a:pt x="1205" y="1879"/>
                    </a:cubicBezTo>
                    <a:cubicBezTo>
                      <a:pt x="1205" y="1879"/>
                      <a:pt x="2000" y="1185"/>
                      <a:pt x="2163" y="1008"/>
                    </a:cubicBezTo>
                    <a:cubicBezTo>
                      <a:pt x="2326" y="832"/>
                      <a:pt x="2063" y="564"/>
                      <a:pt x="1934" y="405"/>
                    </a:cubicBezTo>
                    <a:cubicBezTo>
                      <a:pt x="1805" y="247"/>
                      <a:pt x="1436" y="65"/>
                      <a:pt x="1298" y="3"/>
                    </a:cubicBezTo>
                    <a:cubicBezTo>
                      <a:pt x="1295" y="2"/>
                      <a:pt x="1292" y="1"/>
                      <a:pt x="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19" name="Google Shape;52219;p35"/>
              <p:cNvSpPr/>
              <p:nvPr/>
            </p:nvSpPr>
            <p:spPr>
              <a:xfrm>
                <a:off x="755453" y="3287672"/>
                <a:ext cx="44775" cy="53443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1307" extrusionOk="0">
                    <a:moveTo>
                      <a:pt x="713" y="0"/>
                    </a:moveTo>
                    <a:lnTo>
                      <a:pt x="0" y="364"/>
                    </a:lnTo>
                    <a:lnTo>
                      <a:pt x="244" y="1306"/>
                    </a:lnTo>
                    <a:lnTo>
                      <a:pt x="1095" y="1006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0" name="Google Shape;52220;p35"/>
              <p:cNvSpPr/>
              <p:nvPr/>
            </p:nvSpPr>
            <p:spPr>
              <a:xfrm>
                <a:off x="901594" y="3263915"/>
                <a:ext cx="48904" cy="49763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17" extrusionOk="0">
                    <a:moveTo>
                      <a:pt x="0" y="0"/>
                    </a:moveTo>
                    <a:lnTo>
                      <a:pt x="10" y="388"/>
                    </a:lnTo>
                    <a:lnTo>
                      <a:pt x="1038" y="1216"/>
                    </a:lnTo>
                    <a:cubicBezTo>
                      <a:pt x="1038" y="1216"/>
                      <a:pt x="1196" y="604"/>
                      <a:pt x="1014" y="490"/>
                    </a:cubicBezTo>
                    <a:cubicBezTo>
                      <a:pt x="833" y="37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1" name="Google Shape;52221;p35"/>
              <p:cNvSpPr/>
              <p:nvPr/>
            </p:nvSpPr>
            <p:spPr>
              <a:xfrm>
                <a:off x="1099951" y="3181645"/>
                <a:ext cx="120380" cy="71639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1752" extrusionOk="0">
                    <a:moveTo>
                      <a:pt x="603" y="0"/>
                    </a:moveTo>
                    <a:cubicBezTo>
                      <a:pt x="415" y="385"/>
                      <a:pt x="214" y="761"/>
                      <a:pt x="0" y="1131"/>
                    </a:cubicBezTo>
                    <a:lnTo>
                      <a:pt x="679" y="1751"/>
                    </a:lnTo>
                    <a:cubicBezTo>
                      <a:pt x="1433" y="1513"/>
                      <a:pt x="2187" y="1278"/>
                      <a:pt x="2943" y="1049"/>
                    </a:cubicBezTo>
                    <a:lnTo>
                      <a:pt x="2537" y="631"/>
                    </a:lnTo>
                    <a:lnTo>
                      <a:pt x="2390" y="181"/>
                    </a:lnTo>
                    <a:lnTo>
                      <a:pt x="6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2" name="Google Shape;52222;p35"/>
              <p:cNvSpPr/>
              <p:nvPr/>
            </p:nvSpPr>
            <p:spPr>
              <a:xfrm>
                <a:off x="1026963" y="3295891"/>
                <a:ext cx="98259" cy="4686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146" extrusionOk="0">
                    <a:moveTo>
                      <a:pt x="2026" y="0"/>
                    </a:moveTo>
                    <a:lnTo>
                      <a:pt x="0" y="446"/>
                    </a:lnTo>
                    <a:lnTo>
                      <a:pt x="220" y="1144"/>
                    </a:lnTo>
                    <a:lnTo>
                      <a:pt x="1186" y="1145"/>
                    </a:lnTo>
                    <a:lnTo>
                      <a:pt x="2402" y="862"/>
                    </a:lnTo>
                    <a:cubicBezTo>
                      <a:pt x="2275" y="575"/>
                      <a:pt x="2144" y="290"/>
                      <a:pt x="20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3" name="Google Shape;52223;p35"/>
              <p:cNvSpPr/>
              <p:nvPr/>
            </p:nvSpPr>
            <p:spPr>
              <a:xfrm>
                <a:off x="1124812" y="3240976"/>
                <a:ext cx="164950" cy="117150"/>
              </a:xfrm>
              <a:custGeom>
                <a:avLst/>
                <a:gdLst/>
                <a:ahLst/>
                <a:cxnLst/>
                <a:rect l="l" t="t" r="r" b="b"/>
                <a:pathLst>
                  <a:path w="4034" h="2865" extrusionOk="0">
                    <a:moveTo>
                      <a:pt x="2728" y="0"/>
                    </a:moveTo>
                    <a:cubicBezTo>
                      <a:pt x="1982" y="224"/>
                      <a:pt x="1238" y="453"/>
                      <a:pt x="495" y="687"/>
                    </a:cubicBezTo>
                    <a:lnTo>
                      <a:pt x="907" y="1063"/>
                    </a:lnTo>
                    <a:lnTo>
                      <a:pt x="0" y="1263"/>
                    </a:lnTo>
                    <a:cubicBezTo>
                      <a:pt x="122" y="1549"/>
                      <a:pt x="254" y="1833"/>
                      <a:pt x="379" y="2118"/>
                    </a:cubicBezTo>
                    <a:lnTo>
                      <a:pt x="674" y="2049"/>
                    </a:lnTo>
                    <a:lnTo>
                      <a:pt x="2071" y="2094"/>
                    </a:lnTo>
                    <a:lnTo>
                      <a:pt x="2525" y="2864"/>
                    </a:lnTo>
                    <a:lnTo>
                      <a:pt x="4034" y="358"/>
                    </a:lnTo>
                    <a:lnTo>
                      <a:pt x="3025" y="304"/>
                    </a:lnTo>
                    <a:lnTo>
                      <a:pt x="2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4" name="Google Shape;52224;p35"/>
              <p:cNvSpPr/>
              <p:nvPr/>
            </p:nvSpPr>
            <p:spPr>
              <a:xfrm>
                <a:off x="1164476" y="2925019"/>
                <a:ext cx="57042" cy="88159"/>
              </a:xfrm>
              <a:custGeom>
                <a:avLst/>
                <a:gdLst/>
                <a:ahLst/>
                <a:cxnLst/>
                <a:rect l="l" t="t" r="r" b="b"/>
                <a:pathLst>
                  <a:path w="1395" h="2156" extrusionOk="0">
                    <a:moveTo>
                      <a:pt x="33" y="0"/>
                    </a:moveTo>
                    <a:lnTo>
                      <a:pt x="1" y="743"/>
                    </a:lnTo>
                    <a:lnTo>
                      <a:pt x="891" y="1491"/>
                    </a:lnTo>
                    <a:lnTo>
                      <a:pt x="895" y="1886"/>
                    </a:lnTo>
                    <a:lnTo>
                      <a:pt x="1394" y="2155"/>
                    </a:lnTo>
                    <a:lnTo>
                      <a:pt x="801" y="210"/>
                    </a:lnTo>
                    <a:cubicBezTo>
                      <a:pt x="627" y="192"/>
                      <a:pt x="33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5" name="Google Shape;52225;p35"/>
              <p:cNvSpPr/>
              <p:nvPr/>
            </p:nvSpPr>
            <p:spPr>
              <a:xfrm>
                <a:off x="1329058" y="2960512"/>
                <a:ext cx="37128" cy="46369"/>
              </a:xfrm>
              <a:custGeom>
                <a:avLst/>
                <a:gdLst/>
                <a:ahLst/>
                <a:cxnLst/>
                <a:rect l="l" t="t" r="r" b="b"/>
                <a:pathLst>
                  <a:path w="908" h="1134" extrusionOk="0">
                    <a:moveTo>
                      <a:pt x="0" y="0"/>
                    </a:moveTo>
                    <a:lnTo>
                      <a:pt x="204" y="591"/>
                    </a:lnTo>
                    <a:lnTo>
                      <a:pt x="807" y="1134"/>
                    </a:lnTo>
                    <a:lnTo>
                      <a:pt x="907" y="5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6" name="Google Shape;52226;p35"/>
              <p:cNvSpPr/>
              <p:nvPr/>
            </p:nvSpPr>
            <p:spPr>
              <a:xfrm>
                <a:off x="1331021" y="2834857"/>
                <a:ext cx="53484" cy="86278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110" extrusionOk="0">
                    <a:moveTo>
                      <a:pt x="625" y="1"/>
                    </a:moveTo>
                    <a:lnTo>
                      <a:pt x="1" y="1718"/>
                    </a:lnTo>
                    <a:cubicBezTo>
                      <a:pt x="1" y="1718"/>
                      <a:pt x="350" y="2109"/>
                      <a:pt x="459" y="2109"/>
                    </a:cubicBezTo>
                    <a:cubicBezTo>
                      <a:pt x="477" y="2109"/>
                      <a:pt x="489" y="2099"/>
                      <a:pt x="491" y="2074"/>
                    </a:cubicBezTo>
                    <a:cubicBezTo>
                      <a:pt x="501" y="1986"/>
                      <a:pt x="909" y="1201"/>
                      <a:pt x="1307" y="449"/>
                    </a:cubicBezTo>
                    <a:cubicBezTo>
                      <a:pt x="1081" y="300"/>
                      <a:pt x="853" y="150"/>
                      <a:pt x="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7" name="Google Shape;52227;p35"/>
              <p:cNvSpPr/>
              <p:nvPr/>
            </p:nvSpPr>
            <p:spPr>
              <a:xfrm>
                <a:off x="1223030" y="2849127"/>
                <a:ext cx="87873" cy="55120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348" extrusionOk="0">
                    <a:moveTo>
                      <a:pt x="1271" y="0"/>
                    </a:moveTo>
                    <a:lnTo>
                      <a:pt x="0" y="1347"/>
                    </a:lnTo>
                    <a:lnTo>
                      <a:pt x="729" y="1137"/>
                    </a:lnTo>
                    <a:lnTo>
                      <a:pt x="2148" y="208"/>
                    </a:lnTo>
                    <a:lnTo>
                      <a:pt x="12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8" name="Google Shape;52228;p35"/>
              <p:cNvSpPr/>
              <p:nvPr/>
            </p:nvSpPr>
            <p:spPr>
              <a:xfrm>
                <a:off x="596555" y="3836294"/>
                <a:ext cx="233523" cy="362163"/>
              </a:xfrm>
              <a:custGeom>
                <a:avLst/>
                <a:gdLst/>
                <a:ahLst/>
                <a:cxnLst/>
                <a:rect l="l" t="t" r="r" b="b"/>
                <a:pathLst>
                  <a:path w="5711" h="8857" extrusionOk="0">
                    <a:moveTo>
                      <a:pt x="5710" y="0"/>
                    </a:moveTo>
                    <a:lnTo>
                      <a:pt x="950" y="1403"/>
                    </a:lnTo>
                    <a:lnTo>
                      <a:pt x="0" y="4044"/>
                    </a:lnTo>
                    <a:lnTo>
                      <a:pt x="3620" y="8857"/>
                    </a:lnTo>
                    <a:lnTo>
                      <a:pt x="5537" y="5115"/>
                    </a:lnTo>
                    <a:lnTo>
                      <a:pt x="57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29" name="Google Shape;52229;p35"/>
              <p:cNvSpPr/>
              <p:nvPr/>
            </p:nvSpPr>
            <p:spPr>
              <a:xfrm>
                <a:off x="519436" y="4258033"/>
                <a:ext cx="287375" cy="222237"/>
              </a:xfrm>
              <a:custGeom>
                <a:avLst/>
                <a:gdLst/>
                <a:ahLst/>
                <a:cxnLst/>
                <a:rect l="l" t="t" r="r" b="b"/>
                <a:pathLst>
                  <a:path w="7028" h="5435" extrusionOk="0">
                    <a:moveTo>
                      <a:pt x="0" y="0"/>
                    </a:moveTo>
                    <a:lnTo>
                      <a:pt x="216" y="4038"/>
                    </a:lnTo>
                    <a:lnTo>
                      <a:pt x="5211" y="5434"/>
                    </a:lnTo>
                    <a:cubicBezTo>
                      <a:pt x="5698" y="4615"/>
                      <a:pt x="7028" y="579"/>
                      <a:pt x="7028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0" name="Google Shape;52230;p35"/>
              <p:cNvSpPr/>
              <p:nvPr/>
            </p:nvSpPr>
            <p:spPr>
              <a:xfrm>
                <a:off x="403922" y="4056241"/>
                <a:ext cx="214550" cy="1391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404" extrusionOk="0">
                    <a:moveTo>
                      <a:pt x="2448" y="1"/>
                    </a:moveTo>
                    <a:lnTo>
                      <a:pt x="14" y="1989"/>
                    </a:lnTo>
                    <a:cubicBezTo>
                      <a:pt x="14" y="1989"/>
                      <a:pt x="0" y="3403"/>
                      <a:pt x="579" y="3403"/>
                    </a:cubicBezTo>
                    <a:cubicBezTo>
                      <a:pt x="696" y="3403"/>
                      <a:pt x="837" y="3345"/>
                      <a:pt x="1008" y="3206"/>
                    </a:cubicBezTo>
                    <a:cubicBezTo>
                      <a:pt x="2022" y="2377"/>
                      <a:pt x="5247" y="1772"/>
                      <a:pt x="5247" y="1772"/>
                    </a:cubicBezTo>
                    <a:lnTo>
                      <a:pt x="2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1" name="Google Shape;52231;p35"/>
              <p:cNvSpPr/>
              <p:nvPr/>
            </p:nvSpPr>
            <p:spPr>
              <a:xfrm>
                <a:off x="669380" y="3476380"/>
                <a:ext cx="121402" cy="214672"/>
              </a:xfrm>
              <a:custGeom>
                <a:avLst/>
                <a:gdLst/>
                <a:ahLst/>
                <a:cxnLst/>
                <a:rect l="l" t="t" r="r" b="b"/>
                <a:pathLst>
                  <a:path w="2969" h="5250" extrusionOk="0">
                    <a:moveTo>
                      <a:pt x="2969" y="0"/>
                    </a:moveTo>
                    <a:lnTo>
                      <a:pt x="1" y="1748"/>
                    </a:lnTo>
                    <a:lnTo>
                      <a:pt x="884" y="4070"/>
                    </a:lnTo>
                    <a:lnTo>
                      <a:pt x="1510" y="5250"/>
                    </a:lnTo>
                    <a:lnTo>
                      <a:pt x="2726" y="4256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2" name="Google Shape;52232;p35"/>
              <p:cNvSpPr/>
              <p:nvPr/>
            </p:nvSpPr>
            <p:spPr>
              <a:xfrm>
                <a:off x="932180" y="3666437"/>
                <a:ext cx="150598" cy="235118"/>
              </a:xfrm>
              <a:custGeom>
                <a:avLst/>
                <a:gdLst/>
                <a:ahLst/>
                <a:cxnLst/>
                <a:rect l="l" t="t" r="r" b="b"/>
                <a:pathLst>
                  <a:path w="3683" h="5750" extrusionOk="0">
                    <a:moveTo>
                      <a:pt x="2029" y="0"/>
                    </a:moveTo>
                    <a:lnTo>
                      <a:pt x="0" y="1656"/>
                    </a:lnTo>
                    <a:lnTo>
                      <a:pt x="884" y="3979"/>
                    </a:lnTo>
                    <a:lnTo>
                      <a:pt x="2246" y="5232"/>
                    </a:lnTo>
                    <a:lnTo>
                      <a:pt x="3683" y="575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3" name="Google Shape;52233;p35"/>
              <p:cNvSpPr/>
              <p:nvPr/>
            </p:nvSpPr>
            <p:spPr>
              <a:xfrm>
                <a:off x="545974" y="3482800"/>
                <a:ext cx="93924" cy="106191"/>
              </a:xfrm>
              <a:custGeom>
                <a:avLst/>
                <a:gdLst/>
                <a:ahLst/>
                <a:cxnLst/>
                <a:rect l="l" t="t" r="r" b="b"/>
                <a:pathLst>
                  <a:path w="2297" h="2597" extrusionOk="0">
                    <a:moveTo>
                      <a:pt x="2296" y="1"/>
                    </a:moveTo>
                    <a:lnTo>
                      <a:pt x="663" y="195"/>
                    </a:lnTo>
                    <a:lnTo>
                      <a:pt x="0" y="2056"/>
                    </a:lnTo>
                    <a:lnTo>
                      <a:pt x="360" y="2597"/>
                    </a:lnTo>
                    <a:lnTo>
                      <a:pt x="22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4" name="Google Shape;52234;p35"/>
              <p:cNvSpPr/>
              <p:nvPr/>
            </p:nvSpPr>
            <p:spPr>
              <a:xfrm>
                <a:off x="569853" y="4149961"/>
                <a:ext cx="97318" cy="80144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1960" extrusionOk="0">
                    <a:moveTo>
                      <a:pt x="1792" y="1"/>
                    </a:moveTo>
                    <a:cubicBezTo>
                      <a:pt x="1758" y="1"/>
                      <a:pt x="1724" y="18"/>
                      <a:pt x="1693" y="58"/>
                    </a:cubicBezTo>
                    <a:cubicBezTo>
                      <a:pt x="1419" y="406"/>
                      <a:pt x="1" y="1254"/>
                      <a:pt x="1" y="1254"/>
                    </a:cubicBezTo>
                    <a:cubicBezTo>
                      <a:pt x="1" y="1254"/>
                      <a:pt x="793" y="1960"/>
                      <a:pt x="1074" y="1960"/>
                    </a:cubicBezTo>
                    <a:cubicBezTo>
                      <a:pt x="1094" y="1960"/>
                      <a:pt x="1112" y="1956"/>
                      <a:pt x="1126" y="1948"/>
                    </a:cubicBezTo>
                    <a:cubicBezTo>
                      <a:pt x="1342" y="1834"/>
                      <a:pt x="2379" y="1050"/>
                      <a:pt x="2379" y="1050"/>
                    </a:cubicBezTo>
                    <a:cubicBezTo>
                      <a:pt x="2379" y="1050"/>
                      <a:pt x="2056" y="1"/>
                      <a:pt x="17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5" name="Google Shape;52235;p35"/>
              <p:cNvSpPr/>
              <p:nvPr/>
            </p:nvSpPr>
            <p:spPr>
              <a:xfrm>
                <a:off x="507578" y="4017191"/>
                <a:ext cx="101121" cy="5720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1399" extrusionOk="0">
                    <a:moveTo>
                      <a:pt x="1439" y="1"/>
                    </a:moveTo>
                    <a:cubicBezTo>
                      <a:pt x="1423" y="1"/>
                      <a:pt x="1408" y="4"/>
                      <a:pt x="1395" y="12"/>
                    </a:cubicBezTo>
                    <a:cubicBezTo>
                      <a:pt x="1144" y="155"/>
                      <a:pt x="1" y="543"/>
                      <a:pt x="206" y="543"/>
                    </a:cubicBezTo>
                    <a:cubicBezTo>
                      <a:pt x="208" y="543"/>
                      <a:pt x="211" y="543"/>
                      <a:pt x="214" y="542"/>
                    </a:cubicBezTo>
                    <a:cubicBezTo>
                      <a:pt x="215" y="542"/>
                      <a:pt x="217" y="542"/>
                      <a:pt x="218" y="542"/>
                    </a:cubicBezTo>
                    <a:cubicBezTo>
                      <a:pt x="467" y="542"/>
                      <a:pt x="1597" y="1399"/>
                      <a:pt x="1597" y="1399"/>
                    </a:cubicBezTo>
                    <a:lnTo>
                      <a:pt x="2473" y="1179"/>
                    </a:lnTo>
                    <a:cubicBezTo>
                      <a:pt x="2473" y="1179"/>
                      <a:pt x="1733" y="1"/>
                      <a:pt x="14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6" name="Google Shape;52236;p35"/>
              <p:cNvSpPr/>
              <p:nvPr/>
            </p:nvSpPr>
            <p:spPr>
              <a:xfrm>
                <a:off x="468160" y="4164559"/>
                <a:ext cx="94170" cy="5450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33" extrusionOk="0">
                    <a:moveTo>
                      <a:pt x="2155" y="1"/>
                    </a:moveTo>
                    <a:cubicBezTo>
                      <a:pt x="2149" y="1"/>
                      <a:pt x="2142" y="3"/>
                      <a:pt x="2133" y="7"/>
                    </a:cubicBezTo>
                    <a:cubicBezTo>
                      <a:pt x="1916" y="122"/>
                      <a:pt x="597" y="331"/>
                      <a:pt x="597" y="331"/>
                    </a:cubicBezTo>
                    <a:lnTo>
                      <a:pt x="1" y="818"/>
                    </a:lnTo>
                    <a:lnTo>
                      <a:pt x="613" y="1186"/>
                    </a:lnTo>
                    <a:lnTo>
                      <a:pt x="1726" y="1333"/>
                    </a:lnTo>
                    <a:cubicBezTo>
                      <a:pt x="1726" y="1333"/>
                      <a:pt x="2303" y="1"/>
                      <a:pt x="2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7" name="Google Shape;52237;p35"/>
              <p:cNvSpPr/>
              <p:nvPr/>
            </p:nvSpPr>
            <p:spPr>
              <a:xfrm>
                <a:off x="657890" y="4179647"/>
                <a:ext cx="90858" cy="57042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395" extrusionOk="0">
                    <a:moveTo>
                      <a:pt x="1115" y="0"/>
                    </a:moveTo>
                    <a:cubicBezTo>
                      <a:pt x="1085" y="0"/>
                      <a:pt x="1060" y="9"/>
                      <a:pt x="1041" y="30"/>
                    </a:cubicBezTo>
                    <a:cubicBezTo>
                      <a:pt x="862" y="235"/>
                      <a:pt x="1" y="1319"/>
                      <a:pt x="64" y="1319"/>
                    </a:cubicBezTo>
                    <a:cubicBezTo>
                      <a:pt x="68" y="1319"/>
                      <a:pt x="78" y="1313"/>
                      <a:pt x="93" y="1301"/>
                    </a:cubicBezTo>
                    <a:cubicBezTo>
                      <a:pt x="149" y="1255"/>
                      <a:pt x="296" y="1238"/>
                      <a:pt x="486" y="1238"/>
                    </a:cubicBezTo>
                    <a:cubicBezTo>
                      <a:pt x="1062" y="1238"/>
                      <a:pt x="2032" y="1395"/>
                      <a:pt x="2032" y="1395"/>
                    </a:cubicBezTo>
                    <a:lnTo>
                      <a:pt x="2221" y="867"/>
                    </a:lnTo>
                    <a:cubicBezTo>
                      <a:pt x="2221" y="867"/>
                      <a:pt x="1411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8" name="Google Shape;52238;p35"/>
              <p:cNvSpPr/>
              <p:nvPr/>
            </p:nvSpPr>
            <p:spPr>
              <a:xfrm>
                <a:off x="509909" y="3874199"/>
                <a:ext cx="98259" cy="97972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2396" extrusionOk="0">
                    <a:moveTo>
                      <a:pt x="1452" y="1"/>
                    </a:moveTo>
                    <a:lnTo>
                      <a:pt x="0" y="504"/>
                    </a:lnTo>
                    <a:lnTo>
                      <a:pt x="257" y="1350"/>
                    </a:lnTo>
                    <a:lnTo>
                      <a:pt x="801" y="2396"/>
                    </a:lnTo>
                    <a:lnTo>
                      <a:pt x="1491" y="2328"/>
                    </a:lnTo>
                    <a:lnTo>
                      <a:pt x="2402" y="404"/>
                    </a:lnTo>
                    <a:lnTo>
                      <a:pt x="1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39" name="Google Shape;52239;p35"/>
              <p:cNvSpPr/>
              <p:nvPr/>
            </p:nvSpPr>
            <p:spPr>
              <a:xfrm>
                <a:off x="644600" y="4124936"/>
                <a:ext cx="38886" cy="44447"/>
              </a:xfrm>
              <a:custGeom>
                <a:avLst/>
                <a:gdLst/>
                <a:ahLst/>
                <a:cxnLst/>
                <a:rect l="l" t="t" r="r" b="b"/>
                <a:pathLst>
                  <a:path w="951" h="1087" extrusionOk="0">
                    <a:moveTo>
                      <a:pt x="1" y="1"/>
                    </a:moveTo>
                    <a:lnTo>
                      <a:pt x="625" y="918"/>
                    </a:lnTo>
                    <a:lnTo>
                      <a:pt x="950" y="1087"/>
                    </a:lnTo>
                    <a:lnTo>
                      <a:pt x="846" y="42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0" name="Google Shape;52240;p35"/>
              <p:cNvSpPr/>
              <p:nvPr/>
            </p:nvSpPr>
            <p:spPr>
              <a:xfrm>
                <a:off x="864957" y="3928828"/>
                <a:ext cx="8954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2498" extrusionOk="0">
                    <a:moveTo>
                      <a:pt x="939" y="0"/>
                    </a:moveTo>
                    <a:cubicBezTo>
                      <a:pt x="939" y="0"/>
                      <a:pt x="1" y="829"/>
                      <a:pt x="152" y="1015"/>
                    </a:cubicBezTo>
                    <a:cubicBezTo>
                      <a:pt x="305" y="1201"/>
                      <a:pt x="1301" y="2497"/>
                      <a:pt x="1301" y="2497"/>
                    </a:cubicBezTo>
                    <a:lnTo>
                      <a:pt x="2190" y="1151"/>
                    </a:lnTo>
                    <a:lnTo>
                      <a:pt x="93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1" name="Google Shape;52241;p35"/>
              <p:cNvSpPr/>
              <p:nvPr/>
            </p:nvSpPr>
            <p:spPr>
              <a:xfrm>
                <a:off x="908709" y="3865653"/>
                <a:ext cx="78223" cy="84274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2061" extrusionOk="0">
                    <a:moveTo>
                      <a:pt x="1152" y="1"/>
                    </a:moveTo>
                    <a:cubicBezTo>
                      <a:pt x="1152" y="1"/>
                      <a:pt x="102" y="237"/>
                      <a:pt x="52" y="402"/>
                    </a:cubicBezTo>
                    <a:cubicBezTo>
                      <a:pt x="0" y="568"/>
                      <a:pt x="909" y="2061"/>
                      <a:pt x="909" y="2061"/>
                    </a:cubicBezTo>
                    <a:lnTo>
                      <a:pt x="1912" y="932"/>
                    </a:lnTo>
                    <a:lnTo>
                      <a:pt x="115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2" name="Google Shape;52242;p35"/>
              <p:cNvSpPr/>
              <p:nvPr/>
            </p:nvSpPr>
            <p:spPr>
              <a:xfrm>
                <a:off x="1041111" y="3673061"/>
                <a:ext cx="73602" cy="86073"/>
              </a:xfrm>
              <a:custGeom>
                <a:avLst/>
                <a:gdLst/>
                <a:ahLst/>
                <a:cxnLst/>
                <a:rect l="l" t="t" r="r" b="b"/>
                <a:pathLst>
                  <a:path w="1800" h="2105" extrusionOk="0">
                    <a:moveTo>
                      <a:pt x="1020" y="1"/>
                    </a:moveTo>
                    <a:lnTo>
                      <a:pt x="0" y="957"/>
                    </a:lnTo>
                    <a:lnTo>
                      <a:pt x="876" y="2104"/>
                    </a:lnTo>
                    <a:lnTo>
                      <a:pt x="1800" y="1412"/>
                    </a:lnTo>
                    <a:lnTo>
                      <a:pt x="10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3" name="Google Shape;52243;p35"/>
              <p:cNvSpPr/>
              <p:nvPr/>
            </p:nvSpPr>
            <p:spPr>
              <a:xfrm>
                <a:off x="798919" y="3589727"/>
                <a:ext cx="143810" cy="148921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642" extrusionOk="0">
                    <a:moveTo>
                      <a:pt x="1304" y="0"/>
                    </a:moveTo>
                    <a:cubicBezTo>
                      <a:pt x="1304" y="0"/>
                      <a:pt x="1" y="2433"/>
                      <a:pt x="47" y="2642"/>
                    </a:cubicBezTo>
                    <a:cubicBezTo>
                      <a:pt x="95" y="2852"/>
                      <a:pt x="470" y="3539"/>
                      <a:pt x="470" y="3539"/>
                    </a:cubicBezTo>
                    <a:lnTo>
                      <a:pt x="2168" y="3641"/>
                    </a:lnTo>
                    <a:cubicBezTo>
                      <a:pt x="2168" y="3641"/>
                      <a:pt x="3423" y="1416"/>
                      <a:pt x="3466" y="1278"/>
                    </a:cubicBezTo>
                    <a:cubicBezTo>
                      <a:pt x="3516" y="1112"/>
                      <a:pt x="2936" y="97"/>
                      <a:pt x="2936" y="97"/>
                    </a:cubicBez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4" name="Google Shape;52244;p35"/>
              <p:cNvSpPr/>
              <p:nvPr/>
            </p:nvSpPr>
            <p:spPr>
              <a:xfrm>
                <a:off x="749606" y="3746008"/>
                <a:ext cx="135469" cy="90244"/>
              </a:xfrm>
              <a:custGeom>
                <a:avLst/>
                <a:gdLst/>
                <a:ahLst/>
                <a:cxnLst/>
                <a:rect l="l" t="t" r="r" b="b"/>
                <a:pathLst>
                  <a:path w="3313" h="2207" extrusionOk="0">
                    <a:moveTo>
                      <a:pt x="1784" y="1"/>
                    </a:moveTo>
                    <a:cubicBezTo>
                      <a:pt x="1784" y="1"/>
                      <a:pt x="1638" y="430"/>
                      <a:pt x="1421" y="546"/>
                    </a:cubicBezTo>
                    <a:cubicBezTo>
                      <a:pt x="1205" y="660"/>
                      <a:pt x="593" y="975"/>
                      <a:pt x="593" y="975"/>
                    </a:cubicBezTo>
                    <a:cubicBezTo>
                      <a:pt x="593" y="975"/>
                      <a:pt x="0" y="1086"/>
                      <a:pt x="115" y="1302"/>
                    </a:cubicBezTo>
                    <a:cubicBezTo>
                      <a:pt x="230" y="1519"/>
                      <a:pt x="605" y="2206"/>
                      <a:pt x="605" y="2206"/>
                    </a:cubicBezTo>
                    <a:lnTo>
                      <a:pt x="1796" y="1916"/>
                    </a:lnTo>
                    <a:lnTo>
                      <a:pt x="2029" y="1330"/>
                    </a:lnTo>
                    <a:lnTo>
                      <a:pt x="2392" y="1429"/>
                    </a:lnTo>
                    <a:cubicBezTo>
                      <a:pt x="2392" y="1429"/>
                      <a:pt x="2679" y="1588"/>
                      <a:pt x="2837" y="1588"/>
                    </a:cubicBezTo>
                    <a:cubicBezTo>
                      <a:pt x="2877" y="1588"/>
                      <a:pt x="2909" y="1578"/>
                      <a:pt x="2926" y="1552"/>
                    </a:cubicBezTo>
                    <a:cubicBezTo>
                      <a:pt x="3007" y="1423"/>
                      <a:pt x="3312" y="428"/>
                      <a:pt x="3312" y="428"/>
                    </a:cubicBezTo>
                    <a:lnTo>
                      <a:pt x="17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5" name="Google Shape;52245;p35"/>
              <p:cNvSpPr/>
              <p:nvPr/>
            </p:nvSpPr>
            <p:spPr>
              <a:xfrm>
                <a:off x="710188" y="3710148"/>
                <a:ext cx="69472" cy="67796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658" extrusionOk="0">
                    <a:moveTo>
                      <a:pt x="1162" y="1"/>
                    </a:moveTo>
                    <a:lnTo>
                      <a:pt x="228" y="453"/>
                    </a:lnTo>
                    <a:lnTo>
                      <a:pt x="0" y="1012"/>
                    </a:lnTo>
                    <a:lnTo>
                      <a:pt x="653" y="1658"/>
                    </a:lnTo>
                    <a:lnTo>
                      <a:pt x="1699" y="1114"/>
                    </a:lnTo>
                    <a:lnTo>
                      <a:pt x="1482" y="546"/>
                    </a:lnTo>
                    <a:lnTo>
                      <a:pt x="116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6" name="Google Shape;52246;p35"/>
              <p:cNvSpPr/>
              <p:nvPr/>
            </p:nvSpPr>
            <p:spPr>
              <a:xfrm>
                <a:off x="861808" y="3469919"/>
                <a:ext cx="125900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2878" extrusionOk="0">
                    <a:moveTo>
                      <a:pt x="802" y="1"/>
                    </a:moveTo>
                    <a:cubicBezTo>
                      <a:pt x="802" y="1"/>
                      <a:pt x="0" y="526"/>
                      <a:pt x="225" y="817"/>
                    </a:cubicBezTo>
                    <a:cubicBezTo>
                      <a:pt x="450" y="1107"/>
                      <a:pt x="2790" y="2878"/>
                      <a:pt x="2790" y="2878"/>
                    </a:cubicBezTo>
                    <a:lnTo>
                      <a:pt x="3079" y="2469"/>
                    </a:lnTo>
                    <a:lnTo>
                      <a:pt x="8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7" name="Google Shape;52247;p35"/>
              <p:cNvSpPr/>
              <p:nvPr/>
            </p:nvSpPr>
            <p:spPr>
              <a:xfrm>
                <a:off x="600971" y="3620803"/>
                <a:ext cx="141684" cy="240065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5871" extrusionOk="0">
                    <a:moveTo>
                      <a:pt x="1850" y="1"/>
                    </a:moveTo>
                    <a:cubicBezTo>
                      <a:pt x="1644" y="1"/>
                      <a:pt x="1405" y="506"/>
                      <a:pt x="1405" y="506"/>
                    </a:cubicBezTo>
                    <a:lnTo>
                      <a:pt x="1012" y="1013"/>
                    </a:lnTo>
                    <a:lnTo>
                      <a:pt x="0" y="1901"/>
                    </a:lnTo>
                    <a:lnTo>
                      <a:pt x="616" y="2578"/>
                    </a:lnTo>
                    <a:lnTo>
                      <a:pt x="858" y="3561"/>
                    </a:lnTo>
                    <a:cubicBezTo>
                      <a:pt x="858" y="3561"/>
                      <a:pt x="999" y="4873"/>
                      <a:pt x="1202" y="5576"/>
                    </a:cubicBezTo>
                    <a:cubicBezTo>
                      <a:pt x="1264" y="5794"/>
                      <a:pt x="1384" y="5871"/>
                      <a:pt x="1525" y="5871"/>
                    </a:cubicBezTo>
                    <a:cubicBezTo>
                      <a:pt x="1840" y="5871"/>
                      <a:pt x="2265" y="5492"/>
                      <a:pt x="2410" y="5459"/>
                    </a:cubicBezTo>
                    <a:cubicBezTo>
                      <a:pt x="2619" y="5412"/>
                      <a:pt x="3465" y="5156"/>
                      <a:pt x="3465" y="5156"/>
                    </a:cubicBezTo>
                    <a:lnTo>
                      <a:pt x="3069" y="4671"/>
                    </a:lnTo>
                    <a:lnTo>
                      <a:pt x="1975" y="3331"/>
                    </a:lnTo>
                    <a:lnTo>
                      <a:pt x="2578" y="2093"/>
                    </a:lnTo>
                    <a:lnTo>
                      <a:pt x="2680" y="1762"/>
                    </a:lnTo>
                    <a:cubicBezTo>
                      <a:pt x="2680" y="1762"/>
                      <a:pt x="2260" y="1173"/>
                      <a:pt x="2072" y="334"/>
                    </a:cubicBezTo>
                    <a:cubicBezTo>
                      <a:pt x="2016" y="88"/>
                      <a:pt x="1936" y="1"/>
                      <a:pt x="18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8" name="Google Shape;52248;p35"/>
              <p:cNvSpPr/>
              <p:nvPr/>
            </p:nvSpPr>
            <p:spPr>
              <a:xfrm>
                <a:off x="563270" y="3766658"/>
                <a:ext cx="65669" cy="93311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2282" extrusionOk="0">
                    <a:moveTo>
                      <a:pt x="193" y="1"/>
                    </a:moveTo>
                    <a:cubicBezTo>
                      <a:pt x="185" y="1"/>
                      <a:pt x="179" y="1"/>
                      <a:pt x="173" y="2"/>
                    </a:cubicBezTo>
                    <a:cubicBezTo>
                      <a:pt x="1" y="19"/>
                      <a:pt x="203" y="723"/>
                      <a:pt x="203" y="723"/>
                    </a:cubicBezTo>
                    <a:cubicBezTo>
                      <a:pt x="203" y="723"/>
                      <a:pt x="131" y="1774"/>
                      <a:pt x="141" y="2014"/>
                    </a:cubicBezTo>
                    <a:cubicBezTo>
                      <a:pt x="151" y="2256"/>
                      <a:pt x="527" y="2259"/>
                      <a:pt x="730" y="2279"/>
                    </a:cubicBezTo>
                    <a:cubicBezTo>
                      <a:pt x="744" y="2281"/>
                      <a:pt x="760" y="2281"/>
                      <a:pt x="776" y="2281"/>
                    </a:cubicBezTo>
                    <a:cubicBezTo>
                      <a:pt x="987" y="2281"/>
                      <a:pt x="1332" y="2164"/>
                      <a:pt x="1463" y="2114"/>
                    </a:cubicBezTo>
                    <a:cubicBezTo>
                      <a:pt x="1606" y="2060"/>
                      <a:pt x="1215" y="517"/>
                      <a:pt x="1415" y="230"/>
                    </a:cubicBezTo>
                    <a:cubicBezTo>
                      <a:pt x="1415" y="230"/>
                      <a:pt x="415" y="1"/>
                      <a:pt x="1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49" name="Google Shape;52249;p35"/>
              <p:cNvSpPr/>
              <p:nvPr/>
            </p:nvSpPr>
            <p:spPr>
              <a:xfrm>
                <a:off x="569772" y="3711007"/>
                <a:ext cx="50295" cy="51358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1256" extrusionOk="0">
                    <a:moveTo>
                      <a:pt x="391" y="0"/>
                    </a:moveTo>
                    <a:lnTo>
                      <a:pt x="1" y="814"/>
                    </a:lnTo>
                    <a:lnTo>
                      <a:pt x="982" y="1256"/>
                    </a:lnTo>
                    <a:lnTo>
                      <a:pt x="1229" y="495"/>
                    </a:lnTo>
                    <a:lnTo>
                      <a:pt x="39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0" name="Google Shape;52250;p35"/>
              <p:cNvSpPr/>
              <p:nvPr/>
            </p:nvSpPr>
            <p:spPr>
              <a:xfrm>
                <a:off x="958308" y="3244206"/>
                <a:ext cx="45592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2427" extrusionOk="0">
                    <a:moveTo>
                      <a:pt x="547" y="1"/>
                    </a:moveTo>
                    <a:lnTo>
                      <a:pt x="0" y="622"/>
                    </a:lnTo>
                    <a:lnTo>
                      <a:pt x="143" y="2087"/>
                    </a:lnTo>
                    <a:lnTo>
                      <a:pt x="640" y="2427"/>
                    </a:lnTo>
                    <a:lnTo>
                      <a:pt x="1114" y="2039"/>
                    </a:lnTo>
                    <a:lnTo>
                      <a:pt x="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1" name="Google Shape;52251;p35"/>
              <p:cNvSpPr/>
              <p:nvPr/>
            </p:nvSpPr>
            <p:spPr>
              <a:xfrm>
                <a:off x="443667" y="3971149"/>
                <a:ext cx="122343" cy="97114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2375" extrusionOk="0">
                    <a:moveTo>
                      <a:pt x="1843" y="0"/>
                    </a:moveTo>
                    <a:lnTo>
                      <a:pt x="0" y="1321"/>
                    </a:lnTo>
                    <a:cubicBezTo>
                      <a:pt x="92" y="1676"/>
                      <a:pt x="191" y="2027"/>
                      <a:pt x="304" y="2374"/>
                    </a:cubicBezTo>
                    <a:lnTo>
                      <a:pt x="826" y="1948"/>
                    </a:lnTo>
                    <a:lnTo>
                      <a:pt x="898" y="1579"/>
                    </a:lnTo>
                    <a:lnTo>
                      <a:pt x="2992" y="800"/>
                    </a:lnTo>
                    <a:lnTo>
                      <a:pt x="2898" y="380"/>
                    </a:lnTo>
                    <a:lnTo>
                      <a:pt x="1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2" name="Google Shape;52252;p35"/>
              <p:cNvSpPr/>
              <p:nvPr/>
            </p:nvSpPr>
            <p:spPr>
              <a:xfrm>
                <a:off x="365771" y="4027577"/>
                <a:ext cx="78713" cy="9662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2363" extrusionOk="0">
                    <a:moveTo>
                      <a:pt x="1552" y="1"/>
                    </a:moveTo>
                    <a:lnTo>
                      <a:pt x="633" y="43"/>
                    </a:lnTo>
                    <a:cubicBezTo>
                      <a:pt x="423" y="446"/>
                      <a:pt x="213" y="848"/>
                      <a:pt x="1" y="1250"/>
                    </a:cubicBezTo>
                    <a:lnTo>
                      <a:pt x="379" y="2285"/>
                    </a:lnTo>
                    <a:lnTo>
                      <a:pt x="534" y="2363"/>
                    </a:lnTo>
                    <a:lnTo>
                      <a:pt x="1925" y="1226"/>
                    </a:lnTo>
                    <a:cubicBezTo>
                      <a:pt x="1787" y="822"/>
                      <a:pt x="1662" y="414"/>
                      <a:pt x="15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3" name="Google Shape;52253;p35"/>
              <p:cNvSpPr/>
              <p:nvPr/>
            </p:nvSpPr>
            <p:spPr>
              <a:xfrm>
                <a:off x="864261" y="3853018"/>
                <a:ext cx="41381" cy="77241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889" extrusionOk="0">
                    <a:moveTo>
                      <a:pt x="35" y="0"/>
                    </a:moveTo>
                    <a:lnTo>
                      <a:pt x="0" y="1888"/>
                    </a:lnTo>
                    <a:lnTo>
                      <a:pt x="731" y="1404"/>
                    </a:lnTo>
                    <a:lnTo>
                      <a:pt x="1011" y="160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4" name="Google Shape;52254;p35"/>
              <p:cNvSpPr/>
              <p:nvPr/>
            </p:nvSpPr>
            <p:spPr>
              <a:xfrm>
                <a:off x="923961" y="3825212"/>
                <a:ext cx="40318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986" h="700" extrusionOk="0">
                    <a:moveTo>
                      <a:pt x="517" y="0"/>
                    </a:moveTo>
                    <a:cubicBezTo>
                      <a:pt x="497" y="0"/>
                      <a:pt x="481" y="10"/>
                      <a:pt x="470" y="33"/>
                    </a:cubicBezTo>
                    <a:cubicBezTo>
                      <a:pt x="390" y="211"/>
                      <a:pt x="0" y="700"/>
                      <a:pt x="0" y="700"/>
                    </a:cubicBezTo>
                    <a:lnTo>
                      <a:pt x="879" y="602"/>
                    </a:lnTo>
                    <a:lnTo>
                      <a:pt x="986" y="458"/>
                    </a:lnTo>
                    <a:cubicBezTo>
                      <a:pt x="986" y="458"/>
                      <a:pt x="655" y="0"/>
                      <a:pt x="5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5" name="Google Shape;52255;p35"/>
              <p:cNvSpPr/>
              <p:nvPr/>
            </p:nvSpPr>
            <p:spPr>
              <a:xfrm>
                <a:off x="900653" y="3742983"/>
                <a:ext cx="29236" cy="2073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507" extrusionOk="0">
                    <a:moveTo>
                      <a:pt x="372" y="1"/>
                    </a:moveTo>
                    <a:cubicBezTo>
                      <a:pt x="204" y="1"/>
                      <a:pt x="1" y="20"/>
                      <a:pt x="1" y="20"/>
                    </a:cubicBezTo>
                    <a:lnTo>
                      <a:pt x="233" y="507"/>
                    </a:lnTo>
                    <a:lnTo>
                      <a:pt x="715" y="394"/>
                    </a:lnTo>
                    <a:cubicBezTo>
                      <a:pt x="715" y="394"/>
                      <a:pt x="660" y="78"/>
                      <a:pt x="577" y="25"/>
                    </a:cubicBezTo>
                    <a:cubicBezTo>
                      <a:pt x="547" y="7"/>
                      <a:pt x="465" y="1"/>
                      <a:pt x="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6" name="Google Shape;52256;p35"/>
              <p:cNvSpPr/>
              <p:nvPr/>
            </p:nvSpPr>
            <p:spPr>
              <a:xfrm>
                <a:off x="533257" y="3593489"/>
                <a:ext cx="6093" cy="911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223" extrusionOk="0">
                    <a:moveTo>
                      <a:pt x="80" y="0"/>
                    </a:moveTo>
                    <a:lnTo>
                      <a:pt x="0" y="223"/>
                    </a:lnTo>
                    <a:lnTo>
                      <a:pt x="149" y="147"/>
                    </a:lnTo>
                    <a:lnTo>
                      <a:pt x="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57" name="Google Shape;52257;p35"/>
              <p:cNvSpPr/>
              <p:nvPr/>
            </p:nvSpPr>
            <p:spPr>
              <a:xfrm>
                <a:off x="656213" y="3393618"/>
                <a:ext cx="91757" cy="29686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726" extrusionOk="0">
                    <a:moveTo>
                      <a:pt x="0" y="0"/>
                    </a:moveTo>
                    <a:lnTo>
                      <a:pt x="470" y="726"/>
                    </a:lnTo>
                    <a:lnTo>
                      <a:pt x="2244" y="633"/>
                    </a:lnTo>
                    <a:lnTo>
                      <a:pt x="1599" y="2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258" name="Google Shape;52258;p35"/>
            <p:cNvGrpSpPr/>
            <p:nvPr/>
          </p:nvGrpSpPr>
          <p:grpSpPr>
            <a:xfrm rot="10800000">
              <a:off x="8957827" y="2067973"/>
              <a:ext cx="1033343" cy="1629607"/>
              <a:chOff x="3514220" y="2747434"/>
              <a:chExt cx="794452" cy="1252870"/>
            </a:xfrm>
          </p:grpSpPr>
          <p:sp>
            <p:nvSpPr>
              <p:cNvPr id="52259" name="Google Shape;52259;p35"/>
              <p:cNvSpPr/>
              <p:nvPr/>
            </p:nvSpPr>
            <p:spPr>
              <a:xfrm>
                <a:off x="3526528" y="3214847"/>
                <a:ext cx="2617" cy="20445"/>
              </a:xfrm>
              <a:custGeom>
                <a:avLst/>
                <a:gdLst/>
                <a:ahLst/>
                <a:cxnLst/>
                <a:rect l="l" t="t" r="r" b="b"/>
                <a:pathLst>
                  <a:path w="64" h="5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66"/>
                      <a:pt x="13" y="332"/>
                      <a:pt x="19" y="499"/>
                    </a:cubicBezTo>
                    <a:cubicBezTo>
                      <a:pt x="64" y="407"/>
                      <a:pt x="46" y="22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0" name="Google Shape;52260;p35"/>
              <p:cNvSpPr/>
              <p:nvPr/>
            </p:nvSpPr>
            <p:spPr>
              <a:xfrm>
                <a:off x="3514261" y="2798219"/>
                <a:ext cx="788605" cy="1197505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29286" extrusionOk="0">
                    <a:moveTo>
                      <a:pt x="5917" y="3592"/>
                    </a:moveTo>
                    <a:lnTo>
                      <a:pt x="4316" y="6565"/>
                    </a:lnTo>
                    <a:lnTo>
                      <a:pt x="2536" y="5682"/>
                    </a:lnTo>
                    <a:lnTo>
                      <a:pt x="4007" y="4067"/>
                    </a:lnTo>
                    <a:lnTo>
                      <a:pt x="5917" y="3592"/>
                    </a:lnTo>
                    <a:close/>
                    <a:moveTo>
                      <a:pt x="5763" y="4459"/>
                    </a:moveTo>
                    <a:cubicBezTo>
                      <a:pt x="6078" y="4541"/>
                      <a:pt x="6399" y="4608"/>
                      <a:pt x="6717" y="4679"/>
                    </a:cubicBezTo>
                    <a:lnTo>
                      <a:pt x="6199" y="5874"/>
                    </a:lnTo>
                    <a:lnTo>
                      <a:pt x="5598" y="6683"/>
                    </a:lnTo>
                    <a:lnTo>
                      <a:pt x="4876" y="6432"/>
                    </a:lnTo>
                    <a:lnTo>
                      <a:pt x="5763" y="4459"/>
                    </a:lnTo>
                    <a:close/>
                    <a:moveTo>
                      <a:pt x="11811" y="4643"/>
                    </a:moveTo>
                    <a:lnTo>
                      <a:pt x="13044" y="4775"/>
                    </a:lnTo>
                    <a:lnTo>
                      <a:pt x="14192" y="5099"/>
                    </a:lnTo>
                    <a:lnTo>
                      <a:pt x="13826" y="7381"/>
                    </a:lnTo>
                    <a:lnTo>
                      <a:pt x="12045" y="7653"/>
                    </a:lnTo>
                    <a:lnTo>
                      <a:pt x="11432" y="6643"/>
                    </a:lnTo>
                    <a:lnTo>
                      <a:pt x="11811" y="4643"/>
                    </a:lnTo>
                    <a:close/>
                    <a:moveTo>
                      <a:pt x="2741" y="6318"/>
                    </a:moveTo>
                    <a:lnTo>
                      <a:pt x="4801" y="7109"/>
                    </a:lnTo>
                    <a:lnTo>
                      <a:pt x="4831" y="7747"/>
                    </a:lnTo>
                    <a:lnTo>
                      <a:pt x="4238" y="7952"/>
                    </a:lnTo>
                    <a:lnTo>
                      <a:pt x="2923" y="7162"/>
                    </a:lnTo>
                    <a:lnTo>
                      <a:pt x="2741" y="6318"/>
                    </a:lnTo>
                    <a:close/>
                    <a:moveTo>
                      <a:pt x="1565" y="5450"/>
                    </a:moveTo>
                    <a:lnTo>
                      <a:pt x="2286" y="6446"/>
                    </a:lnTo>
                    <a:lnTo>
                      <a:pt x="2679" y="7279"/>
                    </a:lnTo>
                    <a:lnTo>
                      <a:pt x="1259" y="8019"/>
                    </a:lnTo>
                    <a:lnTo>
                      <a:pt x="217" y="7748"/>
                    </a:lnTo>
                    <a:lnTo>
                      <a:pt x="863" y="5624"/>
                    </a:lnTo>
                    <a:lnTo>
                      <a:pt x="1565" y="5450"/>
                    </a:lnTo>
                    <a:close/>
                    <a:moveTo>
                      <a:pt x="3031" y="7683"/>
                    </a:moveTo>
                    <a:cubicBezTo>
                      <a:pt x="3250" y="7683"/>
                      <a:pt x="3606" y="8123"/>
                      <a:pt x="3606" y="8123"/>
                    </a:cubicBezTo>
                    <a:lnTo>
                      <a:pt x="2273" y="8470"/>
                    </a:lnTo>
                    <a:lnTo>
                      <a:pt x="1943" y="8237"/>
                    </a:lnTo>
                    <a:cubicBezTo>
                      <a:pt x="1943" y="8237"/>
                      <a:pt x="2774" y="7772"/>
                      <a:pt x="2982" y="7691"/>
                    </a:cubicBezTo>
                    <a:cubicBezTo>
                      <a:pt x="2998" y="7685"/>
                      <a:pt x="3014" y="7683"/>
                      <a:pt x="3031" y="7683"/>
                    </a:cubicBezTo>
                    <a:close/>
                    <a:moveTo>
                      <a:pt x="10971" y="7598"/>
                    </a:moveTo>
                    <a:lnTo>
                      <a:pt x="11315" y="8503"/>
                    </a:lnTo>
                    <a:lnTo>
                      <a:pt x="11640" y="8020"/>
                    </a:lnTo>
                    <a:cubicBezTo>
                      <a:pt x="11996" y="8750"/>
                      <a:pt x="12345" y="9484"/>
                      <a:pt x="12690" y="10218"/>
                    </a:cubicBezTo>
                    <a:lnTo>
                      <a:pt x="12420" y="10571"/>
                    </a:lnTo>
                    <a:lnTo>
                      <a:pt x="12519" y="11620"/>
                    </a:lnTo>
                    <a:lnTo>
                      <a:pt x="12519" y="11620"/>
                    </a:lnTo>
                    <a:lnTo>
                      <a:pt x="9705" y="10446"/>
                    </a:lnTo>
                    <a:lnTo>
                      <a:pt x="10430" y="9860"/>
                    </a:lnTo>
                    <a:lnTo>
                      <a:pt x="10262" y="8413"/>
                    </a:lnTo>
                    <a:lnTo>
                      <a:pt x="10147" y="8119"/>
                    </a:lnTo>
                    <a:cubicBezTo>
                      <a:pt x="10422" y="7946"/>
                      <a:pt x="10693" y="7767"/>
                      <a:pt x="10971" y="7598"/>
                    </a:cubicBezTo>
                    <a:close/>
                    <a:moveTo>
                      <a:pt x="13076" y="10744"/>
                    </a:moveTo>
                    <a:lnTo>
                      <a:pt x="14742" y="10968"/>
                    </a:lnTo>
                    <a:lnTo>
                      <a:pt x="14748" y="12172"/>
                    </a:lnTo>
                    <a:lnTo>
                      <a:pt x="13244" y="12192"/>
                    </a:lnTo>
                    <a:lnTo>
                      <a:pt x="13076" y="10744"/>
                    </a:lnTo>
                    <a:close/>
                    <a:moveTo>
                      <a:pt x="652" y="10993"/>
                    </a:moveTo>
                    <a:lnTo>
                      <a:pt x="1731" y="11298"/>
                    </a:lnTo>
                    <a:lnTo>
                      <a:pt x="1453" y="12198"/>
                    </a:lnTo>
                    <a:lnTo>
                      <a:pt x="513" y="11816"/>
                    </a:lnTo>
                    <a:lnTo>
                      <a:pt x="652" y="10993"/>
                    </a:lnTo>
                    <a:close/>
                    <a:moveTo>
                      <a:pt x="7347" y="4580"/>
                    </a:moveTo>
                    <a:cubicBezTo>
                      <a:pt x="7940" y="4580"/>
                      <a:pt x="8583" y="6390"/>
                      <a:pt x="9569" y="7287"/>
                    </a:cubicBezTo>
                    <a:cubicBezTo>
                      <a:pt x="10780" y="8391"/>
                      <a:pt x="6626" y="10517"/>
                      <a:pt x="6626" y="10517"/>
                    </a:cubicBezTo>
                    <a:lnTo>
                      <a:pt x="2455" y="12258"/>
                    </a:lnTo>
                    <a:lnTo>
                      <a:pt x="1907" y="8803"/>
                    </a:lnTo>
                    <a:lnTo>
                      <a:pt x="4792" y="8477"/>
                    </a:lnTo>
                    <a:cubicBezTo>
                      <a:pt x="4792" y="8477"/>
                      <a:pt x="6228" y="6090"/>
                      <a:pt x="6945" y="4897"/>
                    </a:cubicBezTo>
                    <a:cubicBezTo>
                      <a:pt x="7079" y="4674"/>
                      <a:pt x="7211" y="4580"/>
                      <a:pt x="7347" y="4580"/>
                    </a:cubicBezTo>
                    <a:close/>
                    <a:moveTo>
                      <a:pt x="9537" y="11139"/>
                    </a:moveTo>
                    <a:lnTo>
                      <a:pt x="9699" y="11634"/>
                    </a:lnTo>
                    <a:cubicBezTo>
                      <a:pt x="9699" y="11634"/>
                      <a:pt x="6763" y="12494"/>
                      <a:pt x="6380" y="12501"/>
                    </a:cubicBezTo>
                    <a:cubicBezTo>
                      <a:pt x="6379" y="12501"/>
                      <a:pt x="6377" y="12501"/>
                      <a:pt x="6376" y="12501"/>
                    </a:cubicBezTo>
                    <a:cubicBezTo>
                      <a:pt x="5997" y="12501"/>
                      <a:pt x="6055" y="11510"/>
                      <a:pt x="6055" y="11510"/>
                    </a:cubicBezTo>
                    <a:lnTo>
                      <a:pt x="9537" y="11139"/>
                    </a:lnTo>
                    <a:close/>
                    <a:moveTo>
                      <a:pt x="2794" y="13747"/>
                    </a:moveTo>
                    <a:lnTo>
                      <a:pt x="1769" y="15290"/>
                    </a:lnTo>
                    <a:lnTo>
                      <a:pt x="870" y="15232"/>
                    </a:lnTo>
                    <a:lnTo>
                      <a:pt x="2111" y="14078"/>
                    </a:lnTo>
                    <a:lnTo>
                      <a:pt x="2794" y="13747"/>
                    </a:lnTo>
                    <a:close/>
                    <a:moveTo>
                      <a:pt x="11910" y="12028"/>
                    </a:moveTo>
                    <a:lnTo>
                      <a:pt x="17753" y="14217"/>
                    </a:lnTo>
                    <a:lnTo>
                      <a:pt x="16427" y="15099"/>
                    </a:lnTo>
                    <a:lnTo>
                      <a:pt x="14531" y="15460"/>
                    </a:lnTo>
                    <a:lnTo>
                      <a:pt x="12037" y="14756"/>
                    </a:lnTo>
                    <a:lnTo>
                      <a:pt x="11910" y="12028"/>
                    </a:lnTo>
                    <a:close/>
                    <a:moveTo>
                      <a:pt x="12156" y="15063"/>
                    </a:moveTo>
                    <a:cubicBezTo>
                      <a:pt x="12276" y="15063"/>
                      <a:pt x="12513" y="15184"/>
                      <a:pt x="12513" y="15184"/>
                    </a:cubicBezTo>
                    <a:lnTo>
                      <a:pt x="12308" y="15657"/>
                    </a:lnTo>
                    <a:lnTo>
                      <a:pt x="11755" y="15548"/>
                    </a:lnTo>
                    <a:cubicBezTo>
                      <a:pt x="11755" y="15548"/>
                      <a:pt x="12022" y="15107"/>
                      <a:pt x="12118" y="15069"/>
                    </a:cubicBezTo>
                    <a:cubicBezTo>
                      <a:pt x="12129" y="15065"/>
                      <a:pt x="12142" y="15063"/>
                      <a:pt x="12156" y="15063"/>
                    </a:cubicBezTo>
                    <a:close/>
                    <a:moveTo>
                      <a:pt x="14752" y="15768"/>
                    </a:moveTo>
                    <a:cubicBezTo>
                      <a:pt x="14765" y="15768"/>
                      <a:pt x="14772" y="15768"/>
                      <a:pt x="14772" y="15768"/>
                    </a:cubicBezTo>
                    <a:lnTo>
                      <a:pt x="14827" y="15947"/>
                    </a:lnTo>
                    <a:lnTo>
                      <a:pt x="14362" y="16744"/>
                    </a:lnTo>
                    <a:cubicBezTo>
                      <a:pt x="14362" y="16744"/>
                      <a:pt x="14196" y="16113"/>
                      <a:pt x="14097" y="15936"/>
                    </a:cubicBezTo>
                    <a:cubicBezTo>
                      <a:pt x="14007" y="15775"/>
                      <a:pt x="14633" y="15768"/>
                      <a:pt x="14752" y="15768"/>
                    </a:cubicBezTo>
                    <a:close/>
                    <a:moveTo>
                      <a:pt x="8959" y="12893"/>
                    </a:moveTo>
                    <a:cubicBezTo>
                      <a:pt x="8959" y="12893"/>
                      <a:pt x="10170" y="13037"/>
                      <a:pt x="10278" y="13183"/>
                    </a:cubicBezTo>
                    <a:cubicBezTo>
                      <a:pt x="10366" y="13304"/>
                      <a:pt x="11450" y="15738"/>
                      <a:pt x="11450" y="15738"/>
                    </a:cubicBezTo>
                    <a:lnTo>
                      <a:pt x="10309" y="17096"/>
                    </a:lnTo>
                    <a:cubicBezTo>
                      <a:pt x="10309" y="17096"/>
                      <a:pt x="9501" y="16983"/>
                      <a:pt x="9296" y="16892"/>
                    </a:cubicBezTo>
                    <a:cubicBezTo>
                      <a:pt x="9090" y="16802"/>
                      <a:pt x="7865" y="14198"/>
                      <a:pt x="7865" y="14198"/>
                    </a:cubicBezTo>
                    <a:lnTo>
                      <a:pt x="8959" y="12893"/>
                    </a:lnTo>
                    <a:close/>
                    <a:moveTo>
                      <a:pt x="16340" y="16214"/>
                    </a:moveTo>
                    <a:lnTo>
                      <a:pt x="16663" y="17755"/>
                    </a:lnTo>
                    <a:cubicBezTo>
                      <a:pt x="16663" y="17755"/>
                      <a:pt x="14849" y="17588"/>
                      <a:pt x="14742" y="17443"/>
                    </a:cubicBezTo>
                    <a:cubicBezTo>
                      <a:pt x="14635" y="17297"/>
                      <a:pt x="15089" y="16272"/>
                      <a:pt x="15089" y="16272"/>
                    </a:cubicBezTo>
                    <a:lnTo>
                      <a:pt x="16340" y="16214"/>
                    </a:lnTo>
                    <a:close/>
                    <a:moveTo>
                      <a:pt x="4610" y="13735"/>
                    </a:moveTo>
                    <a:lnTo>
                      <a:pt x="8022" y="16583"/>
                    </a:lnTo>
                    <a:lnTo>
                      <a:pt x="8098" y="18220"/>
                    </a:lnTo>
                    <a:lnTo>
                      <a:pt x="6721" y="18010"/>
                    </a:lnTo>
                    <a:lnTo>
                      <a:pt x="4228" y="17306"/>
                    </a:lnTo>
                    <a:lnTo>
                      <a:pt x="4610" y="13735"/>
                    </a:lnTo>
                    <a:close/>
                    <a:moveTo>
                      <a:pt x="14201" y="17207"/>
                    </a:moveTo>
                    <a:lnTo>
                      <a:pt x="15069" y="18215"/>
                    </a:lnTo>
                    <a:lnTo>
                      <a:pt x="15019" y="19128"/>
                    </a:lnTo>
                    <a:lnTo>
                      <a:pt x="13460" y="17925"/>
                    </a:lnTo>
                    <a:lnTo>
                      <a:pt x="14201" y="17207"/>
                    </a:lnTo>
                    <a:close/>
                    <a:moveTo>
                      <a:pt x="11922" y="16168"/>
                    </a:moveTo>
                    <a:cubicBezTo>
                      <a:pt x="11922" y="16168"/>
                      <a:pt x="12565" y="17042"/>
                      <a:pt x="12622" y="17190"/>
                    </a:cubicBezTo>
                    <a:cubicBezTo>
                      <a:pt x="12679" y="17338"/>
                      <a:pt x="12187" y="17561"/>
                      <a:pt x="12187" y="17561"/>
                    </a:cubicBezTo>
                    <a:lnTo>
                      <a:pt x="11879" y="17803"/>
                    </a:lnTo>
                    <a:lnTo>
                      <a:pt x="12224" y="18362"/>
                    </a:lnTo>
                    <a:lnTo>
                      <a:pt x="11728" y="19540"/>
                    </a:lnTo>
                    <a:cubicBezTo>
                      <a:pt x="11728" y="19540"/>
                      <a:pt x="10919" y="19426"/>
                      <a:pt x="10666" y="19388"/>
                    </a:cubicBezTo>
                    <a:cubicBezTo>
                      <a:pt x="10414" y="19350"/>
                      <a:pt x="10689" y="18785"/>
                      <a:pt x="10689" y="18785"/>
                    </a:cubicBezTo>
                    <a:cubicBezTo>
                      <a:pt x="10689" y="18785"/>
                      <a:pt x="10806" y="18077"/>
                      <a:pt x="10844" y="17824"/>
                    </a:cubicBezTo>
                    <a:cubicBezTo>
                      <a:pt x="10884" y="17571"/>
                      <a:pt x="10614" y="17183"/>
                      <a:pt x="10614" y="17183"/>
                    </a:cubicBezTo>
                    <a:lnTo>
                      <a:pt x="11922" y="16168"/>
                    </a:lnTo>
                    <a:close/>
                    <a:moveTo>
                      <a:pt x="8894" y="17965"/>
                    </a:moveTo>
                    <a:lnTo>
                      <a:pt x="9549" y="18035"/>
                    </a:lnTo>
                    <a:lnTo>
                      <a:pt x="10160" y="18207"/>
                    </a:lnTo>
                    <a:lnTo>
                      <a:pt x="9965" y="19421"/>
                    </a:lnTo>
                    <a:lnTo>
                      <a:pt x="9018" y="19566"/>
                    </a:lnTo>
                    <a:lnTo>
                      <a:pt x="8693" y="19029"/>
                    </a:lnTo>
                    <a:lnTo>
                      <a:pt x="8894" y="17965"/>
                    </a:lnTo>
                    <a:close/>
                    <a:moveTo>
                      <a:pt x="17327" y="17975"/>
                    </a:moveTo>
                    <a:lnTo>
                      <a:pt x="17902" y="19554"/>
                    </a:lnTo>
                    <a:cubicBezTo>
                      <a:pt x="17902" y="19554"/>
                      <a:pt x="16196" y="19583"/>
                      <a:pt x="15946" y="19595"/>
                    </a:cubicBezTo>
                    <a:cubicBezTo>
                      <a:pt x="15945" y="19596"/>
                      <a:pt x="15944" y="19596"/>
                      <a:pt x="15942" y="19596"/>
                    </a:cubicBezTo>
                    <a:cubicBezTo>
                      <a:pt x="15694" y="19596"/>
                      <a:pt x="15585" y="18307"/>
                      <a:pt x="15585" y="18307"/>
                    </a:cubicBezTo>
                    <a:lnTo>
                      <a:pt x="17327" y="17975"/>
                    </a:lnTo>
                    <a:close/>
                    <a:moveTo>
                      <a:pt x="5966" y="18211"/>
                    </a:moveTo>
                    <a:cubicBezTo>
                      <a:pt x="6034" y="18211"/>
                      <a:pt x="6126" y="18234"/>
                      <a:pt x="6249" y="18289"/>
                    </a:cubicBezTo>
                    <a:cubicBezTo>
                      <a:pt x="7068" y="18652"/>
                      <a:pt x="7822" y="18667"/>
                      <a:pt x="7822" y="18667"/>
                    </a:cubicBezTo>
                    <a:lnTo>
                      <a:pt x="8036" y="18959"/>
                    </a:lnTo>
                    <a:lnTo>
                      <a:pt x="8698" y="20233"/>
                    </a:lnTo>
                    <a:lnTo>
                      <a:pt x="10501" y="20149"/>
                    </a:lnTo>
                    <a:lnTo>
                      <a:pt x="11153" y="20119"/>
                    </a:lnTo>
                    <a:lnTo>
                      <a:pt x="11153" y="20119"/>
                    </a:lnTo>
                    <a:cubicBezTo>
                      <a:pt x="11152" y="20119"/>
                      <a:pt x="10841" y="20987"/>
                      <a:pt x="10751" y="21192"/>
                    </a:cubicBezTo>
                    <a:cubicBezTo>
                      <a:pt x="10668" y="21376"/>
                      <a:pt x="10784" y="22316"/>
                      <a:pt x="10294" y="22316"/>
                    </a:cubicBezTo>
                    <a:cubicBezTo>
                      <a:pt x="10237" y="22316"/>
                      <a:pt x="10172" y="22304"/>
                      <a:pt x="10098" y="22276"/>
                    </a:cubicBezTo>
                    <a:cubicBezTo>
                      <a:pt x="9383" y="22008"/>
                      <a:pt x="8196" y="21310"/>
                      <a:pt x="8196" y="21310"/>
                    </a:cubicBezTo>
                    <a:lnTo>
                      <a:pt x="7223" y="20903"/>
                    </a:lnTo>
                    <a:lnTo>
                      <a:pt x="6274" y="20998"/>
                    </a:lnTo>
                    <a:lnTo>
                      <a:pt x="6158" y="19598"/>
                    </a:lnTo>
                    <a:lnTo>
                      <a:pt x="5978" y="18953"/>
                    </a:lnTo>
                    <a:cubicBezTo>
                      <a:pt x="5978" y="18953"/>
                      <a:pt x="5582" y="18211"/>
                      <a:pt x="5966" y="18211"/>
                    </a:cubicBezTo>
                    <a:close/>
                    <a:moveTo>
                      <a:pt x="7232" y="21104"/>
                    </a:moveTo>
                    <a:lnTo>
                      <a:pt x="7716" y="21784"/>
                    </a:lnTo>
                    <a:lnTo>
                      <a:pt x="6738" y="22332"/>
                    </a:lnTo>
                    <a:lnTo>
                      <a:pt x="6298" y="21499"/>
                    </a:lnTo>
                    <a:lnTo>
                      <a:pt x="7232" y="21104"/>
                    </a:lnTo>
                    <a:close/>
                    <a:moveTo>
                      <a:pt x="8167" y="21764"/>
                    </a:moveTo>
                    <a:cubicBezTo>
                      <a:pt x="8283" y="22109"/>
                      <a:pt x="9818" y="22741"/>
                      <a:pt x="9775" y="22893"/>
                    </a:cubicBezTo>
                    <a:cubicBezTo>
                      <a:pt x="9732" y="23046"/>
                      <a:pt x="9601" y="23454"/>
                      <a:pt x="9457" y="23611"/>
                    </a:cubicBezTo>
                    <a:cubicBezTo>
                      <a:pt x="9339" y="23740"/>
                      <a:pt x="9158" y="23975"/>
                      <a:pt x="8982" y="23975"/>
                    </a:cubicBezTo>
                    <a:cubicBezTo>
                      <a:pt x="8944" y="23975"/>
                      <a:pt x="8906" y="23964"/>
                      <a:pt x="8870" y="23939"/>
                    </a:cubicBezTo>
                    <a:cubicBezTo>
                      <a:pt x="8663" y="23798"/>
                      <a:pt x="7827" y="23084"/>
                      <a:pt x="7827" y="23084"/>
                    </a:cubicBezTo>
                    <a:cubicBezTo>
                      <a:pt x="7827" y="23084"/>
                      <a:pt x="7112" y="22816"/>
                      <a:pt x="7205" y="22661"/>
                    </a:cubicBezTo>
                    <a:cubicBezTo>
                      <a:pt x="7298" y="22507"/>
                      <a:pt x="8167" y="21764"/>
                      <a:pt x="8167" y="21764"/>
                    </a:cubicBezTo>
                    <a:close/>
                    <a:moveTo>
                      <a:pt x="10318" y="23771"/>
                    </a:moveTo>
                    <a:lnTo>
                      <a:pt x="11363" y="25730"/>
                    </a:lnTo>
                    <a:lnTo>
                      <a:pt x="10990" y="26350"/>
                    </a:lnTo>
                    <a:lnTo>
                      <a:pt x="9777" y="26156"/>
                    </a:lnTo>
                    <a:lnTo>
                      <a:pt x="8909" y="25845"/>
                    </a:lnTo>
                    <a:lnTo>
                      <a:pt x="9389" y="24316"/>
                    </a:lnTo>
                    <a:lnTo>
                      <a:pt x="10318" y="23771"/>
                    </a:lnTo>
                    <a:close/>
                    <a:moveTo>
                      <a:pt x="13205" y="26390"/>
                    </a:moveTo>
                    <a:cubicBezTo>
                      <a:pt x="13571" y="26390"/>
                      <a:pt x="13904" y="26416"/>
                      <a:pt x="13904" y="26416"/>
                    </a:cubicBezTo>
                    <a:lnTo>
                      <a:pt x="13542" y="27286"/>
                    </a:lnTo>
                    <a:cubicBezTo>
                      <a:pt x="13542" y="27286"/>
                      <a:pt x="12107" y="27704"/>
                      <a:pt x="11966" y="27911"/>
                    </a:cubicBezTo>
                    <a:cubicBezTo>
                      <a:pt x="11955" y="27927"/>
                      <a:pt x="11947" y="27935"/>
                      <a:pt x="11942" y="27935"/>
                    </a:cubicBezTo>
                    <a:cubicBezTo>
                      <a:pt x="11884" y="27935"/>
                      <a:pt x="12223" y="26871"/>
                      <a:pt x="12256" y="26592"/>
                    </a:cubicBezTo>
                    <a:cubicBezTo>
                      <a:pt x="12276" y="26427"/>
                      <a:pt x="12765" y="26390"/>
                      <a:pt x="13205" y="26390"/>
                    </a:cubicBezTo>
                    <a:close/>
                    <a:moveTo>
                      <a:pt x="8032" y="0"/>
                    </a:moveTo>
                    <a:lnTo>
                      <a:pt x="7675" y="169"/>
                    </a:lnTo>
                    <a:lnTo>
                      <a:pt x="8833" y="2983"/>
                    </a:lnTo>
                    <a:lnTo>
                      <a:pt x="7905" y="2884"/>
                    </a:lnTo>
                    <a:lnTo>
                      <a:pt x="7000" y="4026"/>
                    </a:lnTo>
                    <a:lnTo>
                      <a:pt x="6875" y="4315"/>
                    </a:lnTo>
                    <a:cubicBezTo>
                      <a:pt x="6558" y="4243"/>
                      <a:pt x="6239" y="4178"/>
                      <a:pt x="5922" y="4102"/>
                    </a:cubicBezTo>
                    <a:lnTo>
                      <a:pt x="6319" y="3219"/>
                    </a:lnTo>
                    <a:lnTo>
                      <a:pt x="5748" y="3329"/>
                    </a:lnTo>
                    <a:cubicBezTo>
                      <a:pt x="6014" y="2562"/>
                      <a:pt x="6285" y="1797"/>
                      <a:pt x="6560" y="1033"/>
                    </a:cubicBezTo>
                    <a:lnTo>
                      <a:pt x="7000" y="974"/>
                    </a:lnTo>
                    <a:lnTo>
                      <a:pt x="7660" y="177"/>
                    </a:lnTo>
                    <a:lnTo>
                      <a:pt x="5589" y="1163"/>
                    </a:lnTo>
                    <a:lnTo>
                      <a:pt x="5979" y="1111"/>
                    </a:lnTo>
                    <a:lnTo>
                      <a:pt x="5979" y="1111"/>
                    </a:lnTo>
                    <a:cubicBezTo>
                      <a:pt x="5702" y="1887"/>
                      <a:pt x="5430" y="2664"/>
                      <a:pt x="5161" y="3443"/>
                    </a:cubicBezTo>
                    <a:lnTo>
                      <a:pt x="4220" y="3627"/>
                    </a:lnTo>
                    <a:cubicBezTo>
                      <a:pt x="4044" y="3218"/>
                      <a:pt x="3853" y="2816"/>
                      <a:pt x="3648" y="2420"/>
                    </a:cubicBezTo>
                    <a:lnTo>
                      <a:pt x="4184" y="1833"/>
                    </a:lnTo>
                    <a:lnTo>
                      <a:pt x="4184" y="1833"/>
                    </a:lnTo>
                    <a:lnTo>
                      <a:pt x="2901" y="2443"/>
                    </a:lnTo>
                    <a:lnTo>
                      <a:pt x="2226" y="3183"/>
                    </a:lnTo>
                    <a:lnTo>
                      <a:pt x="1770" y="2981"/>
                    </a:lnTo>
                    <a:lnTo>
                      <a:pt x="1066" y="3317"/>
                    </a:lnTo>
                    <a:cubicBezTo>
                      <a:pt x="1413" y="3487"/>
                      <a:pt x="1800" y="3658"/>
                      <a:pt x="1953" y="3658"/>
                    </a:cubicBezTo>
                    <a:cubicBezTo>
                      <a:pt x="1963" y="3658"/>
                      <a:pt x="1972" y="3657"/>
                      <a:pt x="1980" y="3656"/>
                    </a:cubicBezTo>
                    <a:cubicBezTo>
                      <a:pt x="1989" y="3654"/>
                      <a:pt x="1996" y="3653"/>
                      <a:pt x="2002" y="3653"/>
                    </a:cubicBezTo>
                    <a:cubicBezTo>
                      <a:pt x="2140" y="3653"/>
                      <a:pt x="1072" y="4202"/>
                      <a:pt x="842" y="4383"/>
                    </a:cubicBezTo>
                    <a:cubicBezTo>
                      <a:pt x="825" y="4397"/>
                      <a:pt x="803" y="4403"/>
                      <a:pt x="779" y="4403"/>
                    </a:cubicBezTo>
                    <a:cubicBezTo>
                      <a:pt x="609" y="4403"/>
                      <a:pt x="277" y="4108"/>
                      <a:pt x="1" y="3829"/>
                    </a:cubicBezTo>
                    <a:lnTo>
                      <a:pt x="1" y="3829"/>
                    </a:lnTo>
                    <a:cubicBezTo>
                      <a:pt x="29" y="4180"/>
                      <a:pt x="52" y="4533"/>
                      <a:pt x="74" y="4885"/>
                    </a:cubicBezTo>
                    <a:lnTo>
                      <a:pt x="97" y="4907"/>
                    </a:lnTo>
                    <a:lnTo>
                      <a:pt x="81" y="4983"/>
                    </a:lnTo>
                    <a:cubicBezTo>
                      <a:pt x="155" y="6194"/>
                      <a:pt x="202" y="7407"/>
                      <a:pt x="245" y="8620"/>
                    </a:cubicBezTo>
                    <a:cubicBezTo>
                      <a:pt x="404" y="8547"/>
                      <a:pt x="587" y="8477"/>
                      <a:pt x="712" y="8471"/>
                    </a:cubicBezTo>
                    <a:cubicBezTo>
                      <a:pt x="784" y="8467"/>
                      <a:pt x="875" y="8459"/>
                      <a:pt x="967" y="8459"/>
                    </a:cubicBezTo>
                    <a:cubicBezTo>
                      <a:pt x="1147" y="8459"/>
                      <a:pt x="1328" y="8491"/>
                      <a:pt x="1359" y="8654"/>
                    </a:cubicBezTo>
                    <a:cubicBezTo>
                      <a:pt x="1407" y="8900"/>
                      <a:pt x="1493" y="9996"/>
                      <a:pt x="1493" y="9996"/>
                    </a:cubicBezTo>
                    <a:cubicBezTo>
                      <a:pt x="1493" y="9996"/>
                      <a:pt x="1810" y="10691"/>
                      <a:pt x="1633" y="10735"/>
                    </a:cubicBezTo>
                    <a:cubicBezTo>
                      <a:pt x="1599" y="10743"/>
                      <a:pt x="1527" y="10747"/>
                      <a:pt x="1434" y="10747"/>
                    </a:cubicBezTo>
                    <a:cubicBezTo>
                      <a:pt x="1057" y="10747"/>
                      <a:pt x="330" y="10690"/>
                      <a:pt x="319" y="10689"/>
                    </a:cubicBezTo>
                    <a:lnTo>
                      <a:pt x="319" y="10689"/>
                    </a:lnTo>
                    <a:cubicBezTo>
                      <a:pt x="335" y="11110"/>
                      <a:pt x="352" y="11530"/>
                      <a:pt x="372" y="11950"/>
                    </a:cubicBezTo>
                    <a:lnTo>
                      <a:pt x="378" y="11964"/>
                    </a:lnTo>
                    <a:lnTo>
                      <a:pt x="1116" y="12569"/>
                    </a:lnTo>
                    <a:lnTo>
                      <a:pt x="419" y="13390"/>
                    </a:lnTo>
                    <a:cubicBezTo>
                      <a:pt x="376" y="13728"/>
                      <a:pt x="229" y="13995"/>
                      <a:pt x="14" y="14174"/>
                    </a:cubicBezTo>
                    <a:cubicBezTo>
                      <a:pt x="766" y="15207"/>
                      <a:pt x="1501" y="16253"/>
                      <a:pt x="2228" y="17308"/>
                    </a:cubicBezTo>
                    <a:lnTo>
                      <a:pt x="2447" y="16922"/>
                    </a:lnTo>
                    <a:lnTo>
                      <a:pt x="2825" y="18179"/>
                    </a:lnTo>
                    <a:cubicBezTo>
                      <a:pt x="3737" y="19519"/>
                      <a:pt x="4633" y="20871"/>
                      <a:pt x="5522" y="22229"/>
                    </a:cubicBezTo>
                    <a:lnTo>
                      <a:pt x="5547" y="22166"/>
                    </a:lnTo>
                    <a:lnTo>
                      <a:pt x="8377" y="24221"/>
                    </a:lnTo>
                    <a:lnTo>
                      <a:pt x="7520" y="25298"/>
                    </a:lnTo>
                    <a:cubicBezTo>
                      <a:pt x="8357" y="26588"/>
                      <a:pt x="9192" y="27879"/>
                      <a:pt x="10034" y="29163"/>
                    </a:cubicBezTo>
                    <a:lnTo>
                      <a:pt x="10604" y="29196"/>
                    </a:lnTo>
                    <a:cubicBezTo>
                      <a:pt x="10594" y="29191"/>
                      <a:pt x="10583" y="29187"/>
                      <a:pt x="10571" y="29183"/>
                    </a:cubicBezTo>
                    <a:lnTo>
                      <a:pt x="10610" y="26820"/>
                    </a:lnTo>
                    <a:lnTo>
                      <a:pt x="11584" y="26172"/>
                    </a:lnTo>
                    <a:lnTo>
                      <a:pt x="11994" y="26354"/>
                    </a:lnTo>
                    <a:lnTo>
                      <a:pt x="11345" y="28592"/>
                    </a:lnTo>
                    <a:lnTo>
                      <a:pt x="11609" y="28881"/>
                    </a:lnTo>
                    <a:lnTo>
                      <a:pt x="11627" y="29255"/>
                    </a:lnTo>
                    <a:lnTo>
                      <a:pt x="12166" y="29286"/>
                    </a:lnTo>
                    <a:lnTo>
                      <a:pt x="12166" y="29286"/>
                    </a:lnTo>
                    <a:lnTo>
                      <a:pt x="12125" y="28420"/>
                    </a:lnTo>
                    <a:lnTo>
                      <a:pt x="15133" y="27261"/>
                    </a:lnTo>
                    <a:lnTo>
                      <a:pt x="15897" y="25673"/>
                    </a:lnTo>
                    <a:lnTo>
                      <a:pt x="12413" y="25695"/>
                    </a:lnTo>
                    <a:lnTo>
                      <a:pt x="10793" y="23258"/>
                    </a:lnTo>
                    <a:lnTo>
                      <a:pt x="12577" y="18401"/>
                    </a:lnTo>
                    <a:lnTo>
                      <a:pt x="16752" y="21725"/>
                    </a:lnTo>
                    <a:lnTo>
                      <a:pt x="17281" y="22797"/>
                    </a:lnTo>
                    <a:lnTo>
                      <a:pt x="18501" y="20264"/>
                    </a:lnTo>
                    <a:lnTo>
                      <a:pt x="18281" y="20092"/>
                    </a:lnTo>
                    <a:lnTo>
                      <a:pt x="19245" y="17314"/>
                    </a:lnTo>
                    <a:lnTo>
                      <a:pt x="19286" y="17334"/>
                    </a:lnTo>
                    <a:cubicBezTo>
                      <a:pt x="19052" y="15575"/>
                      <a:pt x="18901" y="13809"/>
                      <a:pt x="18773" y="12039"/>
                    </a:cubicBezTo>
                    <a:lnTo>
                      <a:pt x="16499" y="13117"/>
                    </a:lnTo>
                    <a:lnTo>
                      <a:pt x="16499" y="13117"/>
                    </a:lnTo>
                    <a:lnTo>
                      <a:pt x="16856" y="12137"/>
                    </a:lnTo>
                    <a:lnTo>
                      <a:pt x="17573" y="12023"/>
                    </a:lnTo>
                    <a:lnTo>
                      <a:pt x="18650" y="10275"/>
                    </a:lnTo>
                    <a:cubicBezTo>
                      <a:pt x="18618" y="9808"/>
                      <a:pt x="18586" y="9342"/>
                      <a:pt x="18553" y="8876"/>
                    </a:cubicBezTo>
                    <a:cubicBezTo>
                      <a:pt x="18068" y="8769"/>
                      <a:pt x="17552" y="8670"/>
                      <a:pt x="17076" y="8670"/>
                    </a:cubicBezTo>
                    <a:cubicBezTo>
                      <a:pt x="17027" y="8670"/>
                      <a:pt x="16978" y="8671"/>
                      <a:pt x="16930" y="8674"/>
                    </a:cubicBezTo>
                    <a:cubicBezTo>
                      <a:pt x="16916" y="8674"/>
                      <a:pt x="16903" y="8675"/>
                      <a:pt x="16889" y="8675"/>
                    </a:cubicBezTo>
                    <a:cubicBezTo>
                      <a:pt x="15387" y="8675"/>
                      <a:pt x="16607" y="4690"/>
                      <a:pt x="16719" y="4335"/>
                    </a:cubicBezTo>
                    <a:lnTo>
                      <a:pt x="15985" y="3662"/>
                    </a:lnTo>
                    <a:lnTo>
                      <a:pt x="15369" y="5790"/>
                    </a:lnTo>
                    <a:lnTo>
                      <a:pt x="15632" y="6079"/>
                    </a:lnTo>
                    <a:lnTo>
                      <a:pt x="15665" y="6781"/>
                    </a:lnTo>
                    <a:cubicBezTo>
                      <a:pt x="15305" y="6659"/>
                      <a:pt x="14948" y="6524"/>
                      <a:pt x="14595" y="6381"/>
                    </a:cubicBezTo>
                    <a:lnTo>
                      <a:pt x="14634" y="4018"/>
                    </a:lnTo>
                    <a:lnTo>
                      <a:pt x="15607" y="3369"/>
                    </a:lnTo>
                    <a:lnTo>
                      <a:pt x="15722" y="3421"/>
                    </a:lnTo>
                    <a:lnTo>
                      <a:pt x="13575" y="1451"/>
                    </a:lnTo>
                    <a:lnTo>
                      <a:pt x="13237" y="2231"/>
                    </a:lnTo>
                    <a:lnTo>
                      <a:pt x="12029" y="1995"/>
                    </a:lnTo>
                    <a:cubicBezTo>
                      <a:pt x="12029" y="1995"/>
                      <a:pt x="12614" y="1029"/>
                      <a:pt x="12822" y="947"/>
                    </a:cubicBezTo>
                    <a:cubicBezTo>
                      <a:pt x="12845" y="938"/>
                      <a:pt x="12872" y="934"/>
                      <a:pt x="12904" y="934"/>
                    </a:cubicBezTo>
                    <a:cubicBezTo>
                      <a:pt x="12941" y="934"/>
                      <a:pt x="12982" y="940"/>
                      <a:pt x="13026" y="948"/>
                    </a:cubicBezTo>
                    <a:lnTo>
                      <a:pt x="12079" y="80"/>
                    </a:lnTo>
                    <a:lnTo>
                      <a:pt x="8914" y="1519"/>
                    </a:lnTo>
                    <a:lnTo>
                      <a:pt x="80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1" name="Google Shape;52261;p35"/>
              <p:cNvSpPr/>
              <p:nvPr/>
            </p:nvSpPr>
            <p:spPr>
              <a:xfrm>
                <a:off x="4143435" y="2975436"/>
                <a:ext cx="129458" cy="185722"/>
              </a:xfrm>
              <a:custGeom>
                <a:avLst/>
                <a:gdLst/>
                <a:ahLst/>
                <a:cxnLst/>
                <a:rect l="l" t="t" r="r" b="b"/>
                <a:pathLst>
                  <a:path w="3166" h="4542" extrusionOk="0">
                    <a:moveTo>
                      <a:pt x="1333" y="1"/>
                    </a:moveTo>
                    <a:lnTo>
                      <a:pt x="1333" y="1"/>
                    </a:lnTo>
                    <a:cubicBezTo>
                      <a:pt x="1220" y="356"/>
                      <a:pt x="0" y="4341"/>
                      <a:pt x="1502" y="4341"/>
                    </a:cubicBezTo>
                    <a:cubicBezTo>
                      <a:pt x="1516" y="4341"/>
                      <a:pt x="1529" y="4340"/>
                      <a:pt x="1543" y="4340"/>
                    </a:cubicBezTo>
                    <a:cubicBezTo>
                      <a:pt x="1591" y="4337"/>
                      <a:pt x="1640" y="4336"/>
                      <a:pt x="1689" y="4336"/>
                    </a:cubicBezTo>
                    <a:cubicBezTo>
                      <a:pt x="2165" y="4336"/>
                      <a:pt x="2681" y="4435"/>
                      <a:pt x="3166" y="4542"/>
                    </a:cubicBezTo>
                    <a:cubicBezTo>
                      <a:pt x="3094" y="3512"/>
                      <a:pt x="3017" y="2485"/>
                      <a:pt x="2921" y="1458"/>
                    </a:cubicBezTo>
                    <a:lnTo>
                      <a:pt x="13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2" name="Google Shape;52262;p35"/>
              <p:cNvSpPr/>
              <p:nvPr/>
            </p:nvSpPr>
            <p:spPr>
              <a:xfrm>
                <a:off x="4261730" y="3506148"/>
                <a:ext cx="46942" cy="120666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951" extrusionOk="0">
                    <a:moveTo>
                      <a:pt x="966" y="1"/>
                    </a:moveTo>
                    <a:lnTo>
                      <a:pt x="1" y="2779"/>
                    </a:lnTo>
                    <a:lnTo>
                      <a:pt x="221" y="2950"/>
                    </a:lnTo>
                    <a:lnTo>
                      <a:pt x="1148" y="1026"/>
                    </a:lnTo>
                    <a:cubicBezTo>
                      <a:pt x="1096" y="691"/>
                      <a:pt x="1050" y="356"/>
                      <a:pt x="1006" y="21"/>
                    </a:cubicBezTo>
                    <a:lnTo>
                      <a:pt x="96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3" name="Google Shape;52263;p35"/>
              <p:cNvSpPr/>
              <p:nvPr/>
            </p:nvSpPr>
            <p:spPr>
              <a:xfrm>
                <a:off x="3981674" y="2988071"/>
                <a:ext cx="112897" cy="123120"/>
              </a:xfrm>
              <a:custGeom>
                <a:avLst/>
                <a:gdLst/>
                <a:ahLst/>
                <a:cxnLst/>
                <a:rect l="l" t="t" r="r" b="b"/>
                <a:pathLst>
                  <a:path w="2761" h="3011" extrusionOk="0">
                    <a:moveTo>
                      <a:pt x="380" y="0"/>
                    </a:moveTo>
                    <a:lnTo>
                      <a:pt x="1" y="2000"/>
                    </a:lnTo>
                    <a:lnTo>
                      <a:pt x="614" y="3010"/>
                    </a:lnTo>
                    <a:lnTo>
                      <a:pt x="2395" y="2738"/>
                    </a:lnTo>
                    <a:lnTo>
                      <a:pt x="2761" y="457"/>
                    </a:lnTo>
                    <a:lnTo>
                      <a:pt x="1613" y="132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4" name="Google Shape;52264;p35"/>
              <p:cNvSpPr/>
              <p:nvPr/>
            </p:nvSpPr>
            <p:spPr>
              <a:xfrm>
                <a:off x="4111009" y="2935978"/>
                <a:ext cx="56878" cy="139517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3412" extrusionOk="0">
                    <a:moveTo>
                      <a:pt x="1014" y="0"/>
                    </a:moveTo>
                    <a:lnTo>
                      <a:pt x="40" y="647"/>
                    </a:lnTo>
                    <a:lnTo>
                      <a:pt x="1" y="3012"/>
                    </a:lnTo>
                    <a:cubicBezTo>
                      <a:pt x="354" y="3155"/>
                      <a:pt x="711" y="3290"/>
                      <a:pt x="1071" y="3411"/>
                    </a:cubicBezTo>
                    <a:lnTo>
                      <a:pt x="1038" y="2710"/>
                    </a:lnTo>
                    <a:lnTo>
                      <a:pt x="775" y="2421"/>
                    </a:lnTo>
                    <a:lnTo>
                      <a:pt x="1391" y="293"/>
                    </a:lnTo>
                    <a:lnTo>
                      <a:pt x="1128" y="51"/>
                    </a:lnTo>
                    <a:lnTo>
                      <a:pt x="10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5" name="Google Shape;52265;p35"/>
              <p:cNvSpPr/>
              <p:nvPr/>
            </p:nvSpPr>
            <p:spPr>
              <a:xfrm>
                <a:off x="3911057" y="3108860"/>
                <a:ext cx="122138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987" h="4023" extrusionOk="0">
                    <a:moveTo>
                      <a:pt x="1267" y="1"/>
                    </a:moveTo>
                    <a:cubicBezTo>
                      <a:pt x="989" y="170"/>
                      <a:pt x="718" y="350"/>
                      <a:pt x="443" y="522"/>
                    </a:cubicBezTo>
                    <a:lnTo>
                      <a:pt x="558" y="816"/>
                    </a:lnTo>
                    <a:lnTo>
                      <a:pt x="726" y="2264"/>
                    </a:lnTo>
                    <a:lnTo>
                      <a:pt x="1" y="2849"/>
                    </a:lnTo>
                    <a:lnTo>
                      <a:pt x="2815" y="4023"/>
                    </a:lnTo>
                    <a:lnTo>
                      <a:pt x="2815" y="4023"/>
                    </a:lnTo>
                    <a:lnTo>
                      <a:pt x="2716" y="2974"/>
                    </a:lnTo>
                    <a:lnTo>
                      <a:pt x="2986" y="2621"/>
                    </a:lnTo>
                    <a:cubicBezTo>
                      <a:pt x="2641" y="1887"/>
                      <a:pt x="2292" y="1154"/>
                      <a:pt x="1936" y="423"/>
                    </a:cubicBezTo>
                    <a:lnTo>
                      <a:pt x="1611" y="90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6" name="Google Shape;52266;p35"/>
              <p:cNvSpPr/>
              <p:nvPr/>
            </p:nvSpPr>
            <p:spPr>
              <a:xfrm>
                <a:off x="4006085" y="2836410"/>
                <a:ext cx="63298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297" extrusionOk="0">
                    <a:moveTo>
                      <a:pt x="878" y="0"/>
                    </a:moveTo>
                    <a:cubicBezTo>
                      <a:pt x="846" y="0"/>
                      <a:pt x="818" y="4"/>
                      <a:pt x="795" y="13"/>
                    </a:cubicBezTo>
                    <a:cubicBezTo>
                      <a:pt x="586" y="95"/>
                      <a:pt x="1" y="1061"/>
                      <a:pt x="1" y="1061"/>
                    </a:cubicBezTo>
                    <a:lnTo>
                      <a:pt x="1209" y="1297"/>
                    </a:lnTo>
                    <a:lnTo>
                      <a:pt x="1547" y="517"/>
                    </a:lnTo>
                    <a:lnTo>
                      <a:pt x="998" y="13"/>
                    </a:lnTo>
                    <a:cubicBezTo>
                      <a:pt x="955" y="5"/>
                      <a:pt x="914" y="0"/>
                      <a:pt x="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7" name="Google Shape;52267;p35"/>
              <p:cNvSpPr/>
              <p:nvPr/>
            </p:nvSpPr>
            <p:spPr>
              <a:xfrm>
                <a:off x="4188905" y="3218364"/>
                <a:ext cx="93025" cy="11625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843" extrusionOk="0">
                    <a:moveTo>
                      <a:pt x="2151" y="0"/>
                    </a:moveTo>
                    <a:lnTo>
                      <a:pt x="1075" y="1748"/>
                    </a:lnTo>
                    <a:lnTo>
                      <a:pt x="357" y="1862"/>
                    </a:lnTo>
                    <a:lnTo>
                      <a:pt x="0" y="2842"/>
                    </a:lnTo>
                    <a:lnTo>
                      <a:pt x="2275" y="1764"/>
                    </a:lnTo>
                    <a:cubicBezTo>
                      <a:pt x="2231" y="1176"/>
                      <a:pt x="2191" y="589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8" name="Google Shape;52268;p35"/>
              <p:cNvSpPr/>
              <p:nvPr/>
            </p:nvSpPr>
            <p:spPr>
              <a:xfrm>
                <a:off x="3517286" y="2997967"/>
                <a:ext cx="900" cy="4048"/>
              </a:xfrm>
              <a:custGeom>
                <a:avLst/>
                <a:gdLst/>
                <a:ahLst/>
                <a:cxnLst/>
                <a:rect l="l" t="t" r="r" b="b"/>
                <a:pathLst>
                  <a:path w="22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32"/>
                      <a:pt x="5" y="65"/>
                      <a:pt x="7" y="98"/>
                    </a:cubicBezTo>
                    <a:lnTo>
                      <a:pt x="22" y="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69" name="Google Shape;52269;p35"/>
              <p:cNvSpPr/>
              <p:nvPr/>
            </p:nvSpPr>
            <p:spPr>
              <a:xfrm>
                <a:off x="3586636" y="2898073"/>
                <a:ext cx="46247" cy="30299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41" extrusionOk="0">
                    <a:moveTo>
                      <a:pt x="1131" y="1"/>
                    </a:moveTo>
                    <a:lnTo>
                      <a:pt x="0" y="539"/>
                    </a:lnTo>
                    <a:lnTo>
                      <a:pt x="456" y="741"/>
                    </a:lnTo>
                    <a:lnTo>
                      <a:pt x="113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0" name="Google Shape;52270;p35"/>
              <p:cNvSpPr/>
              <p:nvPr/>
            </p:nvSpPr>
            <p:spPr>
              <a:xfrm>
                <a:off x="3592238" y="2985454"/>
                <a:ext cx="362817" cy="313994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7679" extrusionOk="0">
                    <a:moveTo>
                      <a:pt x="5440" y="1"/>
                    </a:moveTo>
                    <a:cubicBezTo>
                      <a:pt x="5304" y="1"/>
                      <a:pt x="5172" y="96"/>
                      <a:pt x="5038" y="318"/>
                    </a:cubicBezTo>
                    <a:cubicBezTo>
                      <a:pt x="4321" y="1511"/>
                      <a:pt x="2885" y="3898"/>
                      <a:pt x="2885" y="3898"/>
                    </a:cubicBezTo>
                    <a:lnTo>
                      <a:pt x="0" y="4224"/>
                    </a:lnTo>
                    <a:lnTo>
                      <a:pt x="548" y="7679"/>
                    </a:lnTo>
                    <a:lnTo>
                      <a:pt x="4719" y="5938"/>
                    </a:lnTo>
                    <a:cubicBezTo>
                      <a:pt x="4719" y="5938"/>
                      <a:pt x="8873" y="3812"/>
                      <a:pt x="7662" y="2708"/>
                    </a:cubicBezTo>
                    <a:cubicBezTo>
                      <a:pt x="6676" y="1811"/>
                      <a:pt x="6033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1" name="Google Shape;52271;p35"/>
              <p:cNvSpPr/>
              <p:nvPr/>
            </p:nvSpPr>
            <p:spPr>
              <a:xfrm>
                <a:off x="3617958" y="2945055"/>
                <a:ext cx="138290" cy="121648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975" extrusionOk="0">
                    <a:moveTo>
                      <a:pt x="3381" y="1"/>
                    </a:moveTo>
                    <a:lnTo>
                      <a:pt x="1471" y="476"/>
                    </a:lnTo>
                    <a:lnTo>
                      <a:pt x="0" y="2091"/>
                    </a:lnTo>
                    <a:lnTo>
                      <a:pt x="1780" y="2974"/>
                    </a:lnTo>
                    <a:lnTo>
                      <a:pt x="33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2" name="Google Shape;52272;p35"/>
              <p:cNvSpPr/>
              <p:nvPr/>
            </p:nvSpPr>
            <p:spPr>
              <a:xfrm>
                <a:off x="3842689" y="2747434"/>
                <a:ext cx="165523" cy="11293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2762" extrusionOk="0">
                    <a:moveTo>
                      <a:pt x="2607" y="1"/>
                    </a:moveTo>
                    <a:lnTo>
                      <a:pt x="0" y="1242"/>
                    </a:lnTo>
                    <a:lnTo>
                      <a:pt x="882" y="2761"/>
                    </a:lnTo>
                    <a:lnTo>
                      <a:pt x="4047" y="1322"/>
                    </a:lnTo>
                    <a:lnTo>
                      <a:pt x="26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3" name="Google Shape;52273;p35"/>
              <p:cNvSpPr/>
              <p:nvPr/>
            </p:nvSpPr>
            <p:spPr>
              <a:xfrm>
                <a:off x="3514220" y="2933810"/>
                <a:ext cx="87545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1088" extrusionOk="0">
                    <a:moveTo>
                      <a:pt x="1066" y="1"/>
                    </a:moveTo>
                    <a:lnTo>
                      <a:pt x="1" y="508"/>
                    </a:lnTo>
                    <a:lnTo>
                      <a:pt x="2" y="513"/>
                    </a:lnTo>
                    <a:cubicBezTo>
                      <a:pt x="278" y="792"/>
                      <a:pt x="610" y="1087"/>
                      <a:pt x="780" y="1087"/>
                    </a:cubicBezTo>
                    <a:cubicBezTo>
                      <a:pt x="804" y="1087"/>
                      <a:pt x="826" y="1081"/>
                      <a:pt x="843" y="1067"/>
                    </a:cubicBezTo>
                    <a:cubicBezTo>
                      <a:pt x="1073" y="886"/>
                      <a:pt x="2140" y="337"/>
                      <a:pt x="2002" y="337"/>
                    </a:cubicBezTo>
                    <a:cubicBezTo>
                      <a:pt x="1996" y="337"/>
                      <a:pt x="1989" y="338"/>
                      <a:pt x="1980" y="340"/>
                    </a:cubicBezTo>
                    <a:cubicBezTo>
                      <a:pt x="1972" y="341"/>
                      <a:pt x="1963" y="342"/>
                      <a:pt x="1953" y="342"/>
                    </a:cubicBezTo>
                    <a:cubicBezTo>
                      <a:pt x="1801" y="342"/>
                      <a:pt x="1414" y="17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4" name="Google Shape;52274;p35"/>
              <p:cNvSpPr/>
              <p:nvPr/>
            </p:nvSpPr>
            <p:spPr>
              <a:xfrm>
                <a:off x="3523134" y="3021029"/>
                <a:ext cx="100712" cy="105128"/>
              </a:xfrm>
              <a:custGeom>
                <a:avLst/>
                <a:gdLst/>
                <a:ahLst/>
                <a:cxnLst/>
                <a:rect l="l" t="t" r="r" b="b"/>
                <a:pathLst>
                  <a:path w="2463" h="2571" extrusionOk="0">
                    <a:moveTo>
                      <a:pt x="1348" y="1"/>
                    </a:moveTo>
                    <a:lnTo>
                      <a:pt x="646" y="175"/>
                    </a:lnTo>
                    <a:lnTo>
                      <a:pt x="0" y="2299"/>
                    </a:lnTo>
                    <a:lnTo>
                      <a:pt x="1042" y="2570"/>
                    </a:lnTo>
                    <a:lnTo>
                      <a:pt x="2462" y="1830"/>
                    </a:lnTo>
                    <a:lnTo>
                      <a:pt x="2069" y="997"/>
                    </a:lnTo>
                    <a:lnTo>
                      <a:pt x="134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5" name="Google Shape;52275;p35"/>
              <p:cNvSpPr/>
              <p:nvPr/>
            </p:nvSpPr>
            <p:spPr>
              <a:xfrm>
                <a:off x="3529431" y="3286814"/>
                <a:ext cx="30422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442" extrusionOk="0">
                    <a:moveTo>
                      <a:pt x="1" y="1"/>
                    </a:moveTo>
                    <a:cubicBezTo>
                      <a:pt x="18" y="379"/>
                      <a:pt x="37" y="757"/>
                      <a:pt x="59" y="1134"/>
                    </a:cubicBezTo>
                    <a:cubicBezTo>
                      <a:pt x="65" y="1243"/>
                      <a:pt x="60" y="1345"/>
                      <a:pt x="47" y="1441"/>
                    </a:cubicBezTo>
                    <a:lnTo>
                      <a:pt x="744" y="620"/>
                    </a:lnTo>
                    <a:lnTo>
                      <a:pt x="7" y="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6" name="Google Shape;52276;p35"/>
              <p:cNvSpPr/>
              <p:nvPr/>
            </p:nvSpPr>
            <p:spPr>
              <a:xfrm>
                <a:off x="3524279" y="3144108"/>
                <a:ext cx="63993" cy="93556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2288" extrusionOk="0">
                    <a:moveTo>
                      <a:pt x="722" y="0"/>
                    </a:moveTo>
                    <a:cubicBezTo>
                      <a:pt x="630" y="0"/>
                      <a:pt x="539" y="8"/>
                      <a:pt x="467" y="12"/>
                    </a:cubicBezTo>
                    <a:cubicBezTo>
                      <a:pt x="342" y="18"/>
                      <a:pt x="158" y="88"/>
                      <a:pt x="0" y="160"/>
                    </a:cubicBezTo>
                    <a:cubicBezTo>
                      <a:pt x="19" y="683"/>
                      <a:pt x="37" y="1207"/>
                      <a:pt x="56" y="1731"/>
                    </a:cubicBezTo>
                    <a:cubicBezTo>
                      <a:pt x="101" y="1951"/>
                      <a:pt x="119" y="2137"/>
                      <a:pt x="74" y="2228"/>
                    </a:cubicBezTo>
                    <a:lnTo>
                      <a:pt x="74" y="2230"/>
                    </a:lnTo>
                    <a:cubicBezTo>
                      <a:pt x="85" y="2231"/>
                      <a:pt x="812" y="2288"/>
                      <a:pt x="1189" y="2288"/>
                    </a:cubicBezTo>
                    <a:cubicBezTo>
                      <a:pt x="1282" y="2288"/>
                      <a:pt x="1354" y="2284"/>
                      <a:pt x="1388" y="2276"/>
                    </a:cubicBezTo>
                    <a:cubicBezTo>
                      <a:pt x="1565" y="2232"/>
                      <a:pt x="1248" y="1537"/>
                      <a:pt x="1248" y="1537"/>
                    </a:cubicBezTo>
                    <a:cubicBezTo>
                      <a:pt x="1248" y="1537"/>
                      <a:pt x="1162" y="440"/>
                      <a:pt x="1114" y="195"/>
                    </a:cubicBezTo>
                    <a:cubicBezTo>
                      <a:pt x="1083" y="32"/>
                      <a:pt x="902" y="0"/>
                      <a:pt x="7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7" name="Google Shape;52277;p35"/>
              <p:cNvSpPr/>
              <p:nvPr/>
            </p:nvSpPr>
            <p:spPr>
              <a:xfrm>
                <a:off x="3535237" y="3247723"/>
                <a:ext cx="4984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1206" extrusionOk="0">
                    <a:moveTo>
                      <a:pt x="139" y="0"/>
                    </a:moveTo>
                    <a:lnTo>
                      <a:pt x="0" y="823"/>
                    </a:lnTo>
                    <a:lnTo>
                      <a:pt x="940" y="1205"/>
                    </a:lnTo>
                    <a:lnTo>
                      <a:pt x="1218" y="305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8" name="Google Shape;52278;p35"/>
              <p:cNvSpPr/>
              <p:nvPr/>
            </p:nvSpPr>
            <p:spPr>
              <a:xfrm>
                <a:off x="3593710" y="3112336"/>
                <a:ext cx="68000" cy="32221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788" extrusionOk="0">
                    <a:moveTo>
                      <a:pt x="1088" y="1"/>
                    </a:moveTo>
                    <a:cubicBezTo>
                      <a:pt x="1071" y="1"/>
                      <a:pt x="1055" y="3"/>
                      <a:pt x="1039" y="9"/>
                    </a:cubicBezTo>
                    <a:cubicBezTo>
                      <a:pt x="830" y="90"/>
                      <a:pt x="0" y="555"/>
                      <a:pt x="0" y="555"/>
                    </a:cubicBezTo>
                    <a:lnTo>
                      <a:pt x="330" y="788"/>
                    </a:lnTo>
                    <a:lnTo>
                      <a:pt x="1663" y="441"/>
                    </a:lnTo>
                    <a:cubicBezTo>
                      <a:pt x="1663" y="441"/>
                      <a:pt x="1307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79" name="Google Shape;52279;p35"/>
              <p:cNvSpPr/>
              <p:nvPr/>
            </p:nvSpPr>
            <p:spPr>
              <a:xfrm>
                <a:off x="3663427" y="2843607"/>
                <a:ext cx="95355" cy="102920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17" extrusionOk="0">
                    <a:moveTo>
                      <a:pt x="2331" y="0"/>
                    </a:moveTo>
                    <a:lnTo>
                      <a:pt x="1941" y="53"/>
                    </a:lnTo>
                    <a:lnTo>
                      <a:pt x="536" y="723"/>
                    </a:lnTo>
                    <a:lnTo>
                      <a:pt x="0" y="1310"/>
                    </a:lnTo>
                    <a:cubicBezTo>
                      <a:pt x="205" y="1705"/>
                      <a:pt x="396" y="2108"/>
                      <a:pt x="572" y="2517"/>
                    </a:cubicBezTo>
                    <a:lnTo>
                      <a:pt x="1513" y="2333"/>
                    </a:lnTo>
                    <a:cubicBezTo>
                      <a:pt x="1782" y="1554"/>
                      <a:pt x="2054" y="776"/>
                      <a:pt x="2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0" name="Google Shape;52280;p35"/>
              <p:cNvSpPr/>
              <p:nvPr/>
            </p:nvSpPr>
            <p:spPr>
              <a:xfrm>
                <a:off x="3713640" y="2980507"/>
                <a:ext cx="75319" cy="90980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225" extrusionOk="0">
                    <a:moveTo>
                      <a:pt x="887" y="1"/>
                    </a:moveTo>
                    <a:lnTo>
                      <a:pt x="0" y="1974"/>
                    </a:lnTo>
                    <a:lnTo>
                      <a:pt x="722" y="2225"/>
                    </a:lnTo>
                    <a:lnTo>
                      <a:pt x="1323" y="1416"/>
                    </a:lnTo>
                    <a:lnTo>
                      <a:pt x="1841" y="221"/>
                    </a:lnTo>
                    <a:cubicBezTo>
                      <a:pt x="1523" y="150"/>
                      <a:pt x="1202" y="83"/>
                      <a:pt x="8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1" name="Google Shape;52281;p35"/>
              <p:cNvSpPr/>
              <p:nvPr/>
            </p:nvSpPr>
            <p:spPr>
              <a:xfrm>
                <a:off x="3749296" y="2805130"/>
                <a:ext cx="126146" cy="16957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4147" extrusionOk="0">
                    <a:moveTo>
                      <a:pt x="1927" y="0"/>
                    </a:moveTo>
                    <a:lnTo>
                      <a:pt x="1912" y="8"/>
                    </a:lnTo>
                    <a:lnTo>
                      <a:pt x="1252" y="805"/>
                    </a:lnTo>
                    <a:lnTo>
                      <a:pt x="812" y="864"/>
                    </a:lnTo>
                    <a:cubicBezTo>
                      <a:pt x="537" y="1628"/>
                      <a:pt x="266" y="2393"/>
                      <a:pt x="0" y="3160"/>
                    </a:cubicBezTo>
                    <a:lnTo>
                      <a:pt x="571" y="3050"/>
                    </a:lnTo>
                    <a:lnTo>
                      <a:pt x="174" y="3933"/>
                    </a:lnTo>
                    <a:cubicBezTo>
                      <a:pt x="491" y="4009"/>
                      <a:pt x="810" y="4074"/>
                      <a:pt x="1127" y="4146"/>
                    </a:cubicBezTo>
                    <a:lnTo>
                      <a:pt x="1252" y="3857"/>
                    </a:lnTo>
                    <a:lnTo>
                      <a:pt x="2157" y="2715"/>
                    </a:lnTo>
                    <a:lnTo>
                      <a:pt x="3085" y="2814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2" name="Google Shape;52282;p35"/>
              <p:cNvSpPr/>
              <p:nvPr/>
            </p:nvSpPr>
            <p:spPr>
              <a:xfrm>
                <a:off x="3955504" y="3550636"/>
                <a:ext cx="265417" cy="298293"/>
              </a:xfrm>
              <a:custGeom>
                <a:avLst/>
                <a:gdLst/>
                <a:ahLst/>
                <a:cxnLst/>
                <a:rect l="l" t="t" r="r" b="b"/>
                <a:pathLst>
                  <a:path w="6491" h="7295" extrusionOk="0">
                    <a:moveTo>
                      <a:pt x="1786" y="0"/>
                    </a:moveTo>
                    <a:lnTo>
                      <a:pt x="1" y="4857"/>
                    </a:lnTo>
                    <a:lnTo>
                      <a:pt x="1622" y="7294"/>
                    </a:lnTo>
                    <a:lnTo>
                      <a:pt x="5105" y="7272"/>
                    </a:lnTo>
                    <a:lnTo>
                      <a:pt x="6490" y="4396"/>
                    </a:lnTo>
                    <a:lnTo>
                      <a:pt x="5961" y="3324"/>
                    </a:lnTo>
                    <a:lnTo>
                      <a:pt x="17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3" name="Google Shape;52283;p35"/>
              <p:cNvSpPr/>
              <p:nvPr/>
            </p:nvSpPr>
            <p:spPr>
              <a:xfrm>
                <a:off x="4010052" y="3912840"/>
                <a:ext cx="122997" cy="87464"/>
              </a:xfrm>
              <a:custGeom>
                <a:avLst/>
                <a:gdLst/>
                <a:ahLst/>
                <a:cxnLst/>
                <a:rect l="l" t="t" r="r" b="b"/>
                <a:pathLst>
                  <a:path w="3008" h="2139" extrusionOk="0">
                    <a:moveTo>
                      <a:pt x="3008" y="1"/>
                    </a:moveTo>
                    <a:lnTo>
                      <a:pt x="0" y="1161"/>
                    </a:lnTo>
                    <a:lnTo>
                      <a:pt x="41" y="2027"/>
                    </a:lnTo>
                    <a:lnTo>
                      <a:pt x="1978" y="2138"/>
                    </a:lnTo>
                    <a:lnTo>
                      <a:pt x="30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4" name="Google Shape;52284;p35"/>
              <p:cNvSpPr/>
              <p:nvPr/>
            </p:nvSpPr>
            <p:spPr>
              <a:xfrm>
                <a:off x="3740014" y="3704505"/>
                <a:ext cx="116782" cy="128149"/>
              </a:xfrm>
              <a:custGeom>
                <a:avLst/>
                <a:gdLst/>
                <a:ahLst/>
                <a:cxnLst/>
                <a:rect l="l" t="t" r="r" b="b"/>
                <a:pathLst>
                  <a:path w="2856" h="3134" extrusionOk="0">
                    <a:moveTo>
                      <a:pt x="26" y="1"/>
                    </a:moveTo>
                    <a:lnTo>
                      <a:pt x="1" y="65"/>
                    </a:lnTo>
                    <a:cubicBezTo>
                      <a:pt x="669" y="1086"/>
                      <a:pt x="1334" y="2109"/>
                      <a:pt x="1998" y="3134"/>
                    </a:cubicBezTo>
                    <a:lnTo>
                      <a:pt x="2855" y="2057"/>
                    </a:lnTo>
                    <a:lnTo>
                      <a:pt x="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5" name="Google Shape;52285;p35"/>
              <p:cNvSpPr/>
              <p:nvPr/>
            </p:nvSpPr>
            <p:spPr>
              <a:xfrm>
                <a:off x="3687143" y="3359802"/>
                <a:ext cx="158244" cy="183433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4486" extrusionOk="0">
                    <a:moveTo>
                      <a:pt x="382" y="1"/>
                    </a:moveTo>
                    <a:lnTo>
                      <a:pt x="0" y="3572"/>
                    </a:lnTo>
                    <a:lnTo>
                      <a:pt x="2493" y="4276"/>
                    </a:lnTo>
                    <a:lnTo>
                      <a:pt x="3870" y="4486"/>
                    </a:lnTo>
                    <a:lnTo>
                      <a:pt x="3794" y="2849"/>
                    </a:lnTo>
                    <a:lnTo>
                      <a:pt x="3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6" name="Google Shape;52286;p35"/>
              <p:cNvSpPr/>
              <p:nvPr/>
            </p:nvSpPr>
            <p:spPr>
              <a:xfrm>
                <a:off x="4001301" y="3290044"/>
                <a:ext cx="238920" cy="140375"/>
              </a:xfrm>
              <a:custGeom>
                <a:avLst/>
                <a:gdLst/>
                <a:ahLst/>
                <a:cxnLst/>
                <a:rect l="l" t="t" r="r" b="b"/>
                <a:pathLst>
                  <a:path w="5843" h="3433" extrusionOk="0">
                    <a:moveTo>
                      <a:pt x="0" y="0"/>
                    </a:moveTo>
                    <a:lnTo>
                      <a:pt x="126" y="2728"/>
                    </a:lnTo>
                    <a:lnTo>
                      <a:pt x="2620" y="3433"/>
                    </a:lnTo>
                    <a:lnTo>
                      <a:pt x="4516" y="3071"/>
                    </a:lnTo>
                    <a:lnTo>
                      <a:pt x="5842" y="21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7" name="Google Shape;52287;p35"/>
              <p:cNvSpPr/>
              <p:nvPr/>
            </p:nvSpPr>
            <p:spPr>
              <a:xfrm>
                <a:off x="3605282" y="3490160"/>
                <a:ext cx="24493" cy="5144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1258" extrusionOk="0">
                    <a:moveTo>
                      <a:pt x="221" y="0"/>
                    </a:moveTo>
                    <a:lnTo>
                      <a:pt x="1" y="385"/>
                    </a:lnTo>
                    <a:cubicBezTo>
                      <a:pt x="201" y="675"/>
                      <a:pt x="401" y="966"/>
                      <a:pt x="599" y="1257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8" name="Google Shape;52288;p35"/>
              <p:cNvSpPr/>
              <p:nvPr/>
            </p:nvSpPr>
            <p:spPr>
              <a:xfrm>
                <a:off x="4000156" y="3877265"/>
                <a:ext cx="82680" cy="63216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546" extrusionOk="0">
                    <a:moveTo>
                      <a:pt x="1322" y="1"/>
                    </a:moveTo>
                    <a:cubicBezTo>
                      <a:pt x="882" y="1"/>
                      <a:pt x="393" y="38"/>
                      <a:pt x="372" y="203"/>
                    </a:cubicBezTo>
                    <a:cubicBezTo>
                      <a:pt x="340" y="482"/>
                      <a:pt x="1" y="1546"/>
                      <a:pt x="59" y="1546"/>
                    </a:cubicBezTo>
                    <a:cubicBezTo>
                      <a:pt x="64" y="1546"/>
                      <a:pt x="72" y="1538"/>
                      <a:pt x="83" y="1522"/>
                    </a:cubicBezTo>
                    <a:cubicBezTo>
                      <a:pt x="224" y="1315"/>
                      <a:pt x="1659" y="897"/>
                      <a:pt x="1659" y="897"/>
                    </a:cubicBezTo>
                    <a:lnTo>
                      <a:pt x="2021" y="27"/>
                    </a:lnTo>
                    <a:cubicBezTo>
                      <a:pt x="2021" y="27"/>
                      <a:pt x="1688" y="1"/>
                      <a:pt x="1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89" name="Google Shape;52289;p35"/>
              <p:cNvSpPr/>
              <p:nvPr/>
            </p:nvSpPr>
            <p:spPr>
              <a:xfrm>
                <a:off x="3878509" y="3770215"/>
                <a:ext cx="100385" cy="105455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79" extrusionOk="0">
                    <a:moveTo>
                      <a:pt x="1410" y="0"/>
                    </a:moveTo>
                    <a:lnTo>
                      <a:pt x="481" y="545"/>
                    </a:lnTo>
                    <a:lnTo>
                      <a:pt x="0" y="2074"/>
                    </a:lnTo>
                    <a:lnTo>
                      <a:pt x="868" y="2385"/>
                    </a:lnTo>
                    <a:lnTo>
                      <a:pt x="2082" y="2579"/>
                    </a:lnTo>
                    <a:lnTo>
                      <a:pt x="2455" y="1959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0" name="Google Shape;52290;p35"/>
              <p:cNvSpPr/>
              <p:nvPr/>
            </p:nvSpPr>
            <p:spPr>
              <a:xfrm>
                <a:off x="4151490" y="3533217"/>
                <a:ext cx="94783" cy="66283"/>
              </a:xfrm>
              <a:custGeom>
                <a:avLst/>
                <a:gdLst/>
                <a:ahLst/>
                <a:cxnLst/>
                <a:rect l="l" t="t" r="r" b="b"/>
                <a:pathLst>
                  <a:path w="2318" h="1621" extrusionOk="0">
                    <a:moveTo>
                      <a:pt x="1742" y="0"/>
                    </a:moveTo>
                    <a:lnTo>
                      <a:pt x="1" y="332"/>
                    </a:lnTo>
                    <a:cubicBezTo>
                      <a:pt x="1" y="332"/>
                      <a:pt x="110" y="1621"/>
                      <a:pt x="358" y="1621"/>
                    </a:cubicBezTo>
                    <a:cubicBezTo>
                      <a:pt x="360" y="1621"/>
                      <a:pt x="361" y="1621"/>
                      <a:pt x="362" y="1620"/>
                    </a:cubicBezTo>
                    <a:cubicBezTo>
                      <a:pt x="612" y="1608"/>
                      <a:pt x="2318" y="1579"/>
                      <a:pt x="2318" y="1579"/>
                    </a:cubicBezTo>
                    <a:lnTo>
                      <a:pt x="17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1" name="Google Shape;52291;p35"/>
              <p:cNvSpPr/>
              <p:nvPr/>
            </p:nvSpPr>
            <p:spPr>
              <a:xfrm>
                <a:off x="4112645" y="3461210"/>
                <a:ext cx="83007" cy="63011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1" extrusionOk="0">
                    <a:moveTo>
                      <a:pt x="1707" y="0"/>
                    </a:moveTo>
                    <a:lnTo>
                      <a:pt x="455" y="58"/>
                    </a:lnTo>
                    <a:cubicBezTo>
                      <a:pt x="455" y="58"/>
                      <a:pt x="1" y="1082"/>
                      <a:pt x="108" y="1229"/>
                    </a:cubicBezTo>
                    <a:cubicBezTo>
                      <a:pt x="215" y="1374"/>
                      <a:pt x="2030" y="1541"/>
                      <a:pt x="2030" y="1541"/>
                    </a:cubicBezTo>
                    <a:lnTo>
                      <a:pt x="17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2" name="Google Shape;52292;p35"/>
              <p:cNvSpPr/>
              <p:nvPr/>
            </p:nvSpPr>
            <p:spPr>
              <a:xfrm>
                <a:off x="4048897" y="3237500"/>
                <a:ext cx="68450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449" extrusionOk="0">
                    <a:moveTo>
                      <a:pt x="1" y="1"/>
                    </a:moveTo>
                    <a:lnTo>
                      <a:pt x="169" y="1449"/>
                    </a:lnTo>
                    <a:lnTo>
                      <a:pt x="1673" y="1429"/>
                    </a:lnTo>
                    <a:lnTo>
                      <a:pt x="1667" y="2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3" name="Google Shape;52293;p35"/>
              <p:cNvSpPr/>
              <p:nvPr/>
            </p:nvSpPr>
            <p:spPr>
              <a:xfrm>
                <a:off x="3835860" y="3325373"/>
                <a:ext cx="146632" cy="171942"/>
              </a:xfrm>
              <a:custGeom>
                <a:avLst/>
                <a:gdLst/>
                <a:ahLst/>
                <a:cxnLst/>
                <a:rect l="l" t="t" r="r" b="b"/>
                <a:pathLst>
                  <a:path w="3586" h="4205" extrusionOk="0">
                    <a:moveTo>
                      <a:pt x="1094" y="1"/>
                    </a:moveTo>
                    <a:lnTo>
                      <a:pt x="0" y="1306"/>
                    </a:lnTo>
                    <a:cubicBezTo>
                      <a:pt x="0" y="1306"/>
                      <a:pt x="1225" y="3910"/>
                      <a:pt x="1431" y="4000"/>
                    </a:cubicBezTo>
                    <a:cubicBezTo>
                      <a:pt x="1636" y="4091"/>
                      <a:pt x="2444" y="4204"/>
                      <a:pt x="2444" y="4204"/>
                    </a:cubicBezTo>
                    <a:lnTo>
                      <a:pt x="3585" y="2846"/>
                    </a:lnTo>
                    <a:cubicBezTo>
                      <a:pt x="3585" y="2846"/>
                      <a:pt x="2501" y="412"/>
                      <a:pt x="2413" y="291"/>
                    </a:cubicBezTo>
                    <a:cubicBezTo>
                      <a:pt x="2305" y="145"/>
                      <a:pt x="1094" y="1"/>
                      <a:pt x="1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4" name="Google Shape;52294;p35"/>
              <p:cNvSpPr/>
              <p:nvPr/>
            </p:nvSpPr>
            <p:spPr>
              <a:xfrm>
                <a:off x="3940048" y="3459288"/>
                <a:ext cx="92657" cy="137922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373" extrusionOk="0">
                    <a:moveTo>
                      <a:pt x="1509" y="1"/>
                    </a:moveTo>
                    <a:lnTo>
                      <a:pt x="201" y="1016"/>
                    </a:lnTo>
                    <a:cubicBezTo>
                      <a:pt x="201" y="1016"/>
                      <a:pt x="470" y="1404"/>
                      <a:pt x="431" y="1657"/>
                    </a:cubicBezTo>
                    <a:cubicBezTo>
                      <a:pt x="393" y="1910"/>
                      <a:pt x="276" y="2618"/>
                      <a:pt x="276" y="2618"/>
                    </a:cubicBezTo>
                    <a:cubicBezTo>
                      <a:pt x="276" y="2618"/>
                      <a:pt x="1" y="3183"/>
                      <a:pt x="253" y="3221"/>
                    </a:cubicBezTo>
                    <a:cubicBezTo>
                      <a:pt x="506" y="3259"/>
                      <a:pt x="1315" y="3373"/>
                      <a:pt x="1315" y="3373"/>
                    </a:cubicBezTo>
                    <a:lnTo>
                      <a:pt x="1811" y="2196"/>
                    </a:lnTo>
                    <a:lnTo>
                      <a:pt x="1466" y="1636"/>
                    </a:lnTo>
                    <a:lnTo>
                      <a:pt x="1774" y="1394"/>
                    </a:lnTo>
                    <a:cubicBezTo>
                      <a:pt x="1774" y="1394"/>
                      <a:pt x="2266" y="1171"/>
                      <a:pt x="2209" y="1023"/>
                    </a:cubicBezTo>
                    <a:cubicBezTo>
                      <a:pt x="2152" y="875"/>
                      <a:pt x="1509" y="1"/>
                      <a:pt x="15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5" name="Google Shape;52295;p35"/>
              <p:cNvSpPr/>
              <p:nvPr/>
            </p:nvSpPr>
            <p:spPr>
              <a:xfrm>
                <a:off x="3869676" y="3532808"/>
                <a:ext cx="60067" cy="65465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1601" extrusionOk="0">
                    <a:moveTo>
                      <a:pt x="202" y="0"/>
                    </a:moveTo>
                    <a:lnTo>
                      <a:pt x="1" y="1064"/>
                    </a:lnTo>
                    <a:lnTo>
                      <a:pt x="326" y="1601"/>
                    </a:lnTo>
                    <a:lnTo>
                      <a:pt x="1273" y="1456"/>
                    </a:lnTo>
                    <a:lnTo>
                      <a:pt x="1468" y="242"/>
                    </a:lnTo>
                    <a:lnTo>
                      <a:pt x="857" y="7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6" name="Google Shape;52296;p35"/>
              <p:cNvSpPr/>
              <p:nvPr/>
            </p:nvSpPr>
            <p:spPr>
              <a:xfrm>
                <a:off x="3759478" y="3253652"/>
                <a:ext cx="151416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1364" extrusionOk="0">
                    <a:moveTo>
                      <a:pt x="3540" y="1"/>
                    </a:moveTo>
                    <a:lnTo>
                      <a:pt x="58" y="372"/>
                    </a:lnTo>
                    <a:cubicBezTo>
                      <a:pt x="58" y="372"/>
                      <a:pt x="0" y="1363"/>
                      <a:pt x="379" y="1363"/>
                    </a:cubicBezTo>
                    <a:cubicBezTo>
                      <a:pt x="380" y="1363"/>
                      <a:pt x="382" y="1363"/>
                      <a:pt x="383" y="1363"/>
                    </a:cubicBezTo>
                    <a:cubicBezTo>
                      <a:pt x="766" y="1356"/>
                      <a:pt x="3702" y="496"/>
                      <a:pt x="3702" y="496"/>
                    </a:cubicBezTo>
                    <a:lnTo>
                      <a:pt x="35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7" name="Google Shape;52297;p35"/>
              <p:cNvSpPr/>
              <p:nvPr/>
            </p:nvSpPr>
            <p:spPr>
              <a:xfrm>
                <a:off x="3742468" y="3542867"/>
                <a:ext cx="227798" cy="167894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106" extrusionOk="0">
                    <a:moveTo>
                      <a:pt x="384" y="0"/>
                    </a:moveTo>
                    <a:cubicBezTo>
                      <a:pt x="0" y="0"/>
                      <a:pt x="397" y="742"/>
                      <a:pt x="397" y="742"/>
                    </a:cubicBezTo>
                    <a:lnTo>
                      <a:pt x="577" y="1387"/>
                    </a:lnTo>
                    <a:lnTo>
                      <a:pt x="693" y="2787"/>
                    </a:lnTo>
                    <a:lnTo>
                      <a:pt x="1642" y="2692"/>
                    </a:lnTo>
                    <a:lnTo>
                      <a:pt x="2615" y="3099"/>
                    </a:lnTo>
                    <a:cubicBezTo>
                      <a:pt x="2615" y="3099"/>
                      <a:pt x="3801" y="3797"/>
                      <a:pt x="4516" y="4065"/>
                    </a:cubicBezTo>
                    <a:cubicBezTo>
                      <a:pt x="4590" y="4093"/>
                      <a:pt x="4655" y="4105"/>
                      <a:pt x="4712" y="4105"/>
                    </a:cubicBezTo>
                    <a:cubicBezTo>
                      <a:pt x="5202" y="4105"/>
                      <a:pt x="5087" y="3165"/>
                      <a:pt x="5169" y="2981"/>
                    </a:cubicBezTo>
                    <a:cubicBezTo>
                      <a:pt x="5260" y="2776"/>
                      <a:pt x="5571" y="1908"/>
                      <a:pt x="5571" y="1908"/>
                    </a:cubicBezTo>
                    <a:lnTo>
                      <a:pt x="5571" y="1908"/>
                    </a:lnTo>
                    <a:lnTo>
                      <a:pt x="4920" y="1938"/>
                    </a:lnTo>
                    <a:lnTo>
                      <a:pt x="3117" y="2022"/>
                    </a:lnTo>
                    <a:lnTo>
                      <a:pt x="2455" y="748"/>
                    </a:lnTo>
                    <a:lnTo>
                      <a:pt x="2241" y="456"/>
                    </a:lnTo>
                    <a:cubicBezTo>
                      <a:pt x="2241" y="456"/>
                      <a:pt x="1487" y="441"/>
                      <a:pt x="667" y="78"/>
                    </a:cubicBezTo>
                    <a:cubicBezTo>
                      <a:pt x="544" y="23"/>
                      <a:pt x="452" y="0"/>
                      <a:pt x="3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8" name="Google Shape;52298;p35"/>
              <p:cNvSpPr/>
              <p:nvPr/>
            </p:nvSpPr>
            <p:spPr>
              <a:xfrm>
                <a:off x="3805029" y="3688108"/>
                <a:ext cx="110689" cy="90449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212" extrusionOk="0">
                    <a:moveTo>
                      <a:pt x="1056" y="1"/>
                    </a:moveTo>
                    <a:cubicBezTo>
                      <a:pt x="1056" y="1"/>
                      <a:pt x="187" y="744"/>
                      <a:pt x="94" y="898"/>
                    </a:cubicBezTo>
                    <a:cubicBezTo>
                      <a:pt x="1" y="1053"/>
                      <a:pt x="716" y="1321"/>
                      <a:pt x="716" y="1321"/>
                    </a:cubicBezTo>
                    <a:cubicBezTo>
                      <a:pt x="716" y="1321"/>
                      <a:pt x="1552" y="2035"/>
                      <a:pt x="1759" y="2176"/>
                    </a:cubicBezTo>
                    <a:cubicBezTo>
                      <a:pt x="1795" y="2201"/>
                      <a:pt x="1833" y="2212"/>
                      <a:pt x="1871" y="2212"/>
                    </a:cubicBezTo>
                    <a:cubicBezTo>
                      <a:pt x="2047" y="2212"/>
                      <a:pt x="2228" y="1977"/>
                      <a:pt x="2346" y="1848"/>
                    </a:cubicBezTo>
                    <a:cubicBezTo>
                      <a:pt x="2490" y="1690"/>
                      <a:pt x="2621" y="1283"/>
                      <a:pt x="2664" y="1130"/>
                    </a:cubicBezTo>
                    <a:cubicBezTo>
                      <a:pt x="2707" y="978"/>
                      <a:pt x="1172" y="346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99" name="Google Shape;52299;p35"/>
              <p:cNvSpPr/>
              <p:nvPr/>
            </p:nvSpPr>
            <p:spPr>
              <a:xfrm>
                <a:off x="3771745" y="3661162"/>
                <a:ext cx="58023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228" extrusionOk="0">
                    <a:moveTo>
                      <a:pt x="935" y="0"/>
                    </a:moveTo>
                    <a:lnTo>
                      <a:pt x="1" y="395"/>
                    </a:lnTo>
                    <a:lnTo>
                      <a:pt x="441" y="1228"/>
                    </a:lnTo>
                    <a:lnTo>
                      <a:pt x="1419" y="680"/>
                    </a:lnTo>
                    <a:lnTo>
                      <a:pt x="9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0" name="Google Shape;52300;p35"/>
              <p:cNvSpPr/>
              <p:nvPr/>
            </p:nvSpPr>
            <p:spPr>
              <a:xfrm>
                <a:off x="3626340" y="3056521"/>
                <a:ext cx="85501" cy="66896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1636" extrusionOk="0">
                    <a:moveTo>
                      <a:pt x="0" y="1"/>
                    </a:moveTo>
                    <a:lnTo>
                      <a:pt x="182" y="845"/>
                    </a:lnTo>
                    <a:lnTo>
                      <a:pt x="1497" y="1635"/>
                    </a:lnTo>
                    <a:lnTo>
                      <a:pt x="2090" y="1430"/>
                    </a:lnTo>
                    <a:lnTo>
                      <a:pt x="2060" y="7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1" name="Google Shape;52301;p35"/>
              <p:cNvSpPr/>
              <p:nvPr/>
            </p:nvSpPr>
            <p:spPr>
              <a:xfrm>
                <a:off x="3946509" y="3868351"/>
                <a:ext cx="58186" cy="126105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3084" extrusionOk="0">
                    <a:moveTo>
                      <a:pt x="1012" y="0"/>
                    </a:moveTo>
                    <a:lnTo>
                      <a:pt x="39" y="649"/>
                    </a:lnTo>
                    <a:lnTo>
                      <a:pt x="0" y="3012"/>
                    </a:lnTo>
                    <a:cubicBezTo>
                      <a:pt x="12" y="3016"/>
                      <a:pt x="22" y="3020"/>
                      <a:pt x="33" y="3024"/>
                    </a:cubicBezTo>
                    <a:lnTo>
                      <a:pt x="1056" y="3084"/>
                    </a:lnTo>
                    <a:lnTo>
                      <a:pt x="1038" y="2710"/>
                    </a:lnTo>
                    <a:lnTo>
                      <a:pt x="774" y="2421"/>
                    </a:lnTo>
                    <a:lnTo>
                      <a:pt x="1423" y="183"/>
                    </a:lnTo>
                    <a:lnTo>
                      <a:pt x="10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2" name="Google Shape;52302;p35"/>
              <p:cNvSpPr/>
              <p:nvPr/>
            </p:nvSpPr>
            <p:spPr>
              <a:xfrm>
                <a:off x="4064599" y="3501772"/>
                <a:ext cx="65833" cy="78591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1922" extrusionOk="0">
                    <a:moveTo>
                      <a:pt x="742" y="1"/>
                    </a:moveTo>
                    <a:lnTo>
                      <a:pt x="1" y="719"/>
                    </a:lnTo>
                    <a:lnTo>
                      <a:pt x="1560" y="1922"/>
                    </a:lnTo>
                    <a:lnTo>
                      <a:pt x="1610" y="1009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3" name="Google Shape;52303;p35"/>
              <p:cNvSpPr/>
              <p:nvPr/>
            </p:nvSpPr>
            <p:spPr>
              <a:xfrm>
                <a:off x="4086966" y="3442932"/>
                <a:ext cx="33571" cy="399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977" extrusionOk="0">
                    <a:moveTo>
                      <a:pt x="746" y="1"/>
                    </a:moveTo>
                    <a:cubicBezTo>
                      <a:pt x="627" y="1"/>
                      <a:pt x="0" y="8"/>
                      <a:pt x="91" y="169"/>
                    </a:cubicBezTo>
                    <a:cubicBezTo>
                      <a:pt x="190" y="347"/>
                      <a:pt x="356" y="977"/>
                      <a:pt x="356" y="977"/>
                    </a:cubicBezTo>
                    <a:lnTo>
                      <a:pt x="821" y="180"/>
                    </a:lnTo>
                    <a:lnTo>
                      <a:pt x="766" y="1"/>
                    </a:lnTo>
                    <a:cubicBezTo>
                      <a:pt x="766" y="1"/>
                      <a:pt x="759" y="1"/>
                      <a:pt x="7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4" name="Google Shape;52304;p35"/>
              <p:cNvSpPr/>
              <p:nvPr/>
            </p:nvSpPr>
            <p:spPr>
              <a:xfrm>
                <a:off x="3994922" y="3414145"/>
                <a:ext cx="30995" cy="24289"/>
              </a:xfrm>
              <a:custGeom>
                <a:avLst/>
                <a:gdLst/>
                <a:ahLst/>
                <a:cxnLst/>
                <a:rect l="l" t="t" r="r" b="b"/>
                <a:pathLst>
                  <a:path w="758" h="594" extrusionOk="0">
                    <a:moveTo>
                      <a:pt x="401" y="0"/>
                    </a:moveTo>
                    <a:cubicBezTo>
                      <a:pt x="387" y="0"/>
                      <a:pt x="374" y="2"/>
                      <a:pt x="363" y="6"/>
                    </a:cubicBezTo>
                    <a:cubicBezTo>
                      <a:pt x="267" y="44"/>
                      <a:pt x="0" y="485"/>
                      <a:pt x="0" y="485"/>
                    </a:cubicBezTo>
                    <a:lnTo>
                      <a:pt x="553" y="594"/>
                    </a:lnTo>
                    <a:lnTo>
                      <a:pt x="758" y="121"/>
                    </a:lnTo>
                    <a:cubicBezTo>
                      <a:pt x="758" y="121"/>
                      <a:pt x="521" y="0"/>
                      <a:pt x="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5" name="Google Shape;52305;p35"/>
              <p:cNvSpPr/>
              <p:nvPr/>
            </p:nvSpPr>
            <p:spPr>
              <a:xfrm>
                <a:off x="3549794" y="3360334"/>
                <a:ext cx="78713" cy="63093"/>
              </a:xfrm>
              <a:custGeom>
                <a:avLst/>
                <a:gdLst/>
                <a:ahLst/>
                <a:cxnLst/>
                <a:rect l="l" t="t" r="r" b="b"/>
                <a:pathLst>
                  <a:path w="1925" h="1543" extrusionOk="0">
                    <a:moveTo>
                      <a:pt x="1925" y="0"/>
                    </a:moveTo>
                    <a:lnTo>
                      <a:pt x="1242" y="331"/>
                    </a:lnTo>
                    <a:lnTo>
                      <a:pt x="1" y="1485"/>
                    </a:lnTo>
                    <a:lnTo>
                      <a:pt x="900" y="1543"/>
                    </a:lnTo>
                    <a:lnTo>
                      <a:pt x="192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06" name="Google Shape;52306;p35"/>
            <p:cNvGrpSpPr/>
            <p:nvPr/>
          </p:nvGrpSpPr>
          <p:grpSpPr>
            <a:xfrm rot="10800000">
              <a:off x="6283734" y="4289510"/>
              <a:ext cx="1132489" cy="986144"/>
              <a:chOff x="4336231" y="2302919"/>
              <a:chExt cx="1132489" cy="986144"/>
            </a:xfrm>
          </p:grpSpPr>
          <p:sp>
            <p:nvSpPr>
              <p:cNvPr id="52307" name="Google Shape;52307;p35"/>
              <p:cNvSpPr/>
              <p:nvPr/>
            </p:nvSpPr>
            <p:spPr>
              <a:xfrm>
                <a:off x="4336231" y="2302919"/>
                <a:ext cx="1132489" cy="986144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4117" extrusionOk="0">
                    <a:moveTo>
                      <a:pt x="27478" y="6446"/>
                    </a:moveTo>
                    <a:lnTo>
                      <a:pt x="27478" y="6446"/>
                    </a:lnTo>
                    <a:lnTo>
                      <a:pt x="27478" y="6446"/>
                    </a:lnTo>
                    <a:close/>
                    <a:moveTo>
                      <a:pt x="12691" y="1573"/>
                    </a:moveTo>
                    <a:cubicBezTo>
                      <a:pt x="13746" y="2177"/>
                      <a:pt x="16488" y="3767"/>
                      <a:pt x="17128" y="4330"/>
                    </a:cubicBezTo>
                    <a:lnTo>
                      <a:pt x="15051" y="9425"/>
                    </a:lnTo>
                    <a:lnTo>
                      <a:pt x="10802" y="8797"/>
                    </a:lnTo>
                    <a:lnTo>
                      <a:pt x="12184" y="1795"/>
                    </a:lnTo>
                    <a:lnTo>
                      <a:pt x="12691" y="1573"/>
                    </a:lnTo>
                    <a:close/>
                    <a:moveTo>
                      <a:pt x="7261" y="3882"/>
                    </a:moveTo>
                    <a:lnTo>
                      <a:pt x="6943" y="4504"/>
                    </a:lnTo>
                    <a:lnTo>
                      <a:pt x="6849" y="9880"/>
                    </a:lnTo>
                    <a:lnTo>
                      <a:pt x="4458" y="8980"/>
                    </a:lnTo>
                    <a:lnTo>
                      <a:pt x="3622" y="5325"/>
                    </a:lnTo>
                    <a:lnTo>
                      <a:pt x="2980" y="4507"/>
                    </a:lnTo>
                    <a:lnTo>
                      <a:pt x="7261" y="3882"/>
                    </a:lnTo>
                    <a:close/>
                    <a:moveTo>
                      <a:pt x="24199" y="12043"/>
                    </a:moveTo>
                    <a:lnTo>
                      <a:pt x="23920" y="12420"/>
                    </a:lnTo>
                    <a:lnTo>
                      <a:pt x="22634" y="13027"/>
                    </a:lnTo>
                    <a:lnTo>
                      <a:pt x="23343" y="12043"/>
                    </a:lnTo>
                    <a:close/>
                    <a:moveTo>
                      <a:pt x="13559" y="10714"/>
                    </a:moveTo>
                    <a:lnTo>
                      <a:pt x="14608" y="11756"/>
                    </a:lnTo>
                    <a:lnTo>
                      <a:pt x="13317" y="13079"/>
                    </a:lnTo>
                    <a:lnTo>
                      <a:pt x="11915" y="11965"/>
                    </a:lnTo>
                    <a:lnTo>
                      <a:pt x="13559" y="10714"/>
                    </a:lnTo>
                    <a:close/>
                    <a:moveTo>
                      <a:pt x="6795" y="10945"/>
                    </a:moveTo>
                    <a:lnTo>
                      <a:pt x="7514" y="11837"/>
                    </a:lnTo>
                    <a:lnTo>
                      <a:pt x="9292" y="11634"/>
                    </a:lnTo>
                    <a:lnTo>
                      <a:pt x="9654" y="11492"/>
                    </a:lnTo>
                    <a:cubicBezTo>
                      <a:pt x="9865" y="11831"/>
                      <a:pt x="10086" y="12164"/>
                      <a:pt x="10293" y="12506"/>
                    </a:cubicBezTo>
                    <a:lnTo>
                      <a:pt x="9181" y="12926"/>
                    </a:lnTo>
                    <a:lnTo>
                      <a:pt x="9773" y="13327"/>
                    </a:lnTo>
                    <a:cubicBezTo>
                      <a:pt x="8875" y="13762"/>
                      <a:pt x="7974" y="14190"/>
                      <a:pt x="7071" y="14612"/>
                    </a:cubicBezTo>
                    <a:lnTo>
                      <a:pt x="6638" y="14281"/>
                    </a:lnTo>
                    <a:lnTo>
                      <a:pt x="6327" y="14310"/>
                    </a:lnTo>
                    <a:lnTo>
                      <a:pt x="5746" y="13452"/>
                    </a:lnTo>
                    <a:lnTo>
                      <a:pt x="6795" y="10945"/>
                    </a:lnTo>
                    <a:close/>
                    <a:moveTo>
                      <a:pt x="17748" y="14863"/>
                    </a:moveTo>
                    <a:lnTo>
                      <a:pt x="17951" y="14972"/>
                    </a:lnTo>
                    <a:lnTo>
                      <a:pt x="18238" y="16068"/>
                    </a:lnTo>
                    <a:lnTo>
                      <a:pt x="18238" y="16068"/>
                    </a:lnTo>
                    <a:cubicBezTo>
                      <a:pt x="18236" y="16066"/>
                      <a:pt x="17547" y="15664"/>
                      <a:pt x="17307" y="15595"/>
                    </a:cubicBezTo>
                    <a:cubicBezTo>
                      <a:pt x="17066" y="15527"/>
                      <a:pt x="17748" y="14863"/>
                      <a:pt x="17748" y="14863"/>
                    </a:cubicBezTo>
                    <a:close/>
                    <a:moveTo>
                      <a:pt x="7103" y="15457"/>
                    </a:moveTo>
                    <a:lnTo>
                      <a:pt x="7753" y="15772"/>
                    </a:lnTo>
                    <a:lnTo>
                      <a:pt x="7660" y="16280"/>
                    </a:lnTo>
                    <a:lnTo>
                      <a:pt x="7103" y="15457"/>
                    </a:lnTo>
                    <a:close/>
                    <a:moveTo>
                      <a:pt x="19500" y="13890"/>
                    </a:moveTo>
                    <a:lnTo>
                      <a:pt x="21117" y="14951"/>
                    </a:lnTo>
                    <a:cubicBezTo>
                      <a:pt x="21117" y="14951"/>
                      <a:pt x="19434" y="16346"/>
                      <a:pt x="19183" y="16346"/>
                    </a:cubicBezTo>
                    <a:cubicBezTo>
                      <a:pt x="19180" y="16346"/>
                      <a:pt x="19177" y="16346"/>
                      <a:pt x="19174" y="16346"/>
                    </a:cubicBezTo>
                    <a:cubicBezTo>
                      <a:pt x="18955" y="16312"/>
                      <a:pt x="18461" y="15027"/>
                      <a:pt x="18461" y="15027"/>
                    </a:cubicBezTo>
                    <a:lnTo>
                      <a:pt x="19500" y="13890"/>
                    </a:lnTo>
                    <a:close/>
                    <a:moveTo>
                      <a:pt x="18996" y="10928"/>
                    </a:moveTo>
                    <a:lnTo>
                      <a:pt x="18608" y="12845"/>
                    </a:lnTo>
                    <a:lnTo>
                      <a:pt x="17271" y="14805"/>
                    </a:lnTo>
                    <a:lnTo>
                      <a:pt x="14492" y="16355"/>
                    </a:lnTo>
                    <a:lnTo>
                      <a:pt x="12015" y="14092"/>
                    </a:lnTo>
                    <a:lnTo>
                      <a:pt x="18996" y="10928"/>
                    </a:lnTo>
                    <a:close/>
                    <a:moveTo>
                      <a:pt x="15276" y="16314"/>
                    </a:moveTo>
                    <a:lnTo>
                      <a:pt x="15508" y="16903"/>
                    </a:lnTo>
                    <a:lnTo>
                      <a:pt x="14934" y="17289"/>
                    </a:lnTo>
                    <a:cubicBezTo>
                      <a:pt x="14934" y="17289"/>
                      <a:pt x="14783" y="16673"/>
                      <a:pt x="14834" y="16557"/>
                    </a:cubicBezTo>
                    <a:cubicBezTo>
                      <a:pt x="14884" y="16442"/>
                      <a:pt x="15276" y="16314"/>
                      <a:pt x="15276" y="16314"/>
                    </a:cubicBezTo>
                    <a:close/>
                    <a:moveTo>
                      <a:pt x="17055" y="15744"/>
                    </a:moveTo>
                    <a:lnTo>
                      <a:pt x="18089" y="16439"/>
                    </a:lnTo>
                    <a:lnTo>
                      <a:pt x="17954" y="17317"/>
                    </a:lnTo>
                    <a:lnTo>
                      <a:pt x="16599" y="17247"/>
                    </a:lnTo>
                    <a:lnTo>
                      <a:pt x="16009" y="16707"/>
                    </a:lnTo>
                    <a:lnTo>
                      <a:pt x="17055" y="15744"/>
                    </a:lnTo>
                    <a:close/>
                    <a:moveTo>
                      <a:pt x="11584" y="16512"/>
                    </a:moveTo>
                    <a:cubicBezTo>
                      <a:pt x="11589" y="16512"/>
                      <a:pt x="11593" y="16512"/>
                      <a:pt x="11597" y="16513"/>
                    </a:cubicBezTo>
                    <a:cubicBezTo>
                      <a:pt x="11779" y="16541"/>
                      <a:pt x="14834" y="17719"/>
                      <a:pt x="14834" y="17719"/>
                    </a:cubicBezTo>
                    <a:lnTo>
                      <a:pt x="15018" y="19890"/>
                    </a:lnTo>
                    <a:cubicBezTo>
                      <a:pt x="15018" y="19890"/>
                      <a:pt x="14218" y="20493"/>
                      <a:pt x="13960" y="20592"/>
                    </a:cubicBezTo>
                    <a:cubicBezTo>
                      <a:pt x="13950" y="20596"/>
                      <a:pt x="13935" y="20598"/>
                      <a:pt x="13915" y="20598"/>
                    </a:cubicBezTo>
                    <a:cubicBezTo>
                      <a:pt x="13446" y="20598"/>
                      <a:pt x="10380" y="19488"/>
                      <a:pt x="10380" y="19488"/>
                    </a:cubicBezTo>
                    <a:lnTo>
                      <a:pt x="10198" y="17404"/>
                    </a:lnTo>
                    <a:cubicBezTo>
                      <a:pt x="10198" y="17404"/>
                      <a:pt x="11335" y="16512"/>
                      <a:pt x="11584" y="16512"/>
                    </a:cubicBezTo>
                    <a:close/>
                    <a:moveTo>
                      <a:pt x="15617" y="17684"/>
                    </a:moveTo>
                    <a:cubicBezTo>
                      <a:pt x="15617" y="17684"/>
                      <a:pt x="16933" y="17886"/>
                      <a:pt x="17111" y="17965"/>
                    </a:cubicBezTo>
                    <a:cubicBezTo>
                      <a:pt x="17290" y="18044"/>
                      <a:pt x="17056" y="18665"/>
                      <a:pt x="17056" y="18665"/>
                    </a:cubicBezTo>
                    <a:lnTo>
                      <a:pt x="16998" y="19143"/>
                    </a:lnTo>
                    <a:lnTo>
                      <a:pt x="17783" y="19329"/>
                    </a:lnTo>
                    <a:lnTo>
                      <a:pt x="18372" y="20786"/>
                    </a:lnTo>
                    <a:cubicBezTo>
                      <a:pt x="18372" y="20786"/>
                      <a:pt x="17571" y="21388"/>
                      <a:pt x="17317" y="21574"/>
                    </a:cubicBezTo>
                    <a:cubicBezTo>
                      <a:pt x="17289" y="21595"/>
                      <a:pt x="17260" y="21604"/>
                      <a:pt x="17232" y="21604"/>
                    </a:cubicBezTo>
                    <a:cubicBezTo>
                      <a:pt x="17011" y="21604"/>
                      <a:pt x="16813" y="21030"/>
                      <a:pt x="16813" y="21030"/>
                    </a:cubicBezTo>
                    <a:cubicBezTo>
                      <a:pt x="16813" y="21030"/>
                      <a:pt x="16301" y="20311"/>
                      <a:pt x="16116" y="20059"/>
                    </a:cubicBezTo>
                    <a:cubicBezTo>
                      <a:pt x="15930" y="19805"/>
                      <a:pt x="15358" y="19700"/>
                      <a:pt x="15358" y="19700"/>
                    </a:cubicBezTo>
                    <a:lnTo>
                      <a:pt x="15617" y="17684"/>
                    </a:lnTo>
                    <a:close/>
                    <a:moveTo>
                      <a:pt x="12583" y="21427"/>
                    </a:moveTo>
                    <a:lnTo>
                      <a:pt x="14069" y="22785"/>
                    </a:lnTo>
                    <a:lnTo>
                      <a:pt x="12727" y="23769"/>
                    </a:lnTo>
                    <a:lnTo>
                      <a:pt x="11225" y="21547"/>
                    </a:lnTo>
                    <a:lnTo>
                      <a:pt x="12583" y="21427"/>
                    </a:lnTo>
                    <a:close/>
                    <a:moveTo>
                      <a:pt x="16488" y="0"/>
                    </a:moveTo>
                    <a:lnTo>
                      <a:pt x="7561" y="3418"/>
                    </a:lnTo>
                    <a:lnTo>
                      <a:pt x="1" y="4154"/>
                    </a:lnTo>
                    <a:lnTo>
                      <a:pt x="12167" y="24116"/>
                    </a:lnTo>
                    <a:lnTo>
                      <a:pt x="25063" y="20384"/>
                    </a:lnTo>
                    <a:lnTo>
                      <a:pt x="25737" y="16493"/>
                    </a:lnTo>
                    <a:lnTo>
                      <a:pt x="24063" y="13625"/>
                    </a:lnTo>
                    <a:lnTo>
                      <a:pt x="26767" y="10550"/>
                    </a:lnTo>
                    <a:lnTo>
                      <a:pt x="27104" y="8605"/>
                    </a:lnTo>
                    <a:lnTo>
                      <a:pt x="22266" y="11174"/>
                    </a:lnTo>
                    <a:lnTo>
                      <a:pt x="19115" y="9442"/>
                    </a:lnTo>
                    <a:lnTo>
                      <a:pt x="18294" y="3139"/>
                    </a:lnTo>
                    <a:lnTo>
                      <a:pt x="24730" y="4382"/>
                    </a:lnTo>
                    <a:lnTo>
                      <a:pt x="27484" y="6392"/>
                    </a:lnTo>
                    <a:lnTo>
                      <a:pt x="27478" y="6446"/>
                    </a:lnTo>
                    <a:lnTo>
                      <a:pt x="27695" y="5190"/>
                    </a:lnTo>
                    <a:lnTo>
                      <a:pt x="164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8" name="Google Shape;52308;p35"/>
              <p:cNvSpPr/>
              <p:nvPr/>
            </p:nvSpPr>
            <p:spPr>
              <a:xfrm>
                <a:off x="5084232" y="2431272"/>
                <a:ext cx="375820" cy="328551"/>
              </a:xfrm>
              <a:custGeom>
                <a:avLst/>
                <a:gdLst/>
                <a:ahLst/>
                <a:cxnLst/>
                <a:rect l="l" t="t" r="r" b="b"/>
                <a:pathLst>
                  <a:path w="9191" h="8035" extrusionOk="0">
                    <a:moveTo>
                      <a:pt x="0" y="0"/>
                    </a:moveTo>
                    <a:lnTo>
                      <a:pt x="822" y="6303"/>
                    </a:lnTo>
                    <a:lnTo>
                      <a:pt x="3973" y="8035"/>
                    </a:lnTo>
                    <a:lnTo>
                      <a:pt x="8811" y="5466"/>
                    </a:lnTo>
                    <a:lnTo>
                      <a:pt x="8923" y="5407"/>
                    </a:lnTo>
                    <a:lnTo>
                      <a:pt x="9185" y="3307"/>
                    </a:lnTo>
                    <a:lnTo>
                      <a:pt x="9191" y="3253"/>
                    </a:lnTo>
                    <a:lnTo>
                      <a:pt x="6437" y="12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09" name="Google Shape;52309;p35"/>
              <p:cNvSpPr/>
              <p:nvPr/>
            </p:nvSpPr>
            <p:spPr>
              <a:xfrm>
                <a:off x="4777925" y="2367198"/>
                <a:ext cx="258670" cy="32110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7853" extrusionOk="0">
                    <a:moveTo>
                      <a:pt x="1889" y="1"/>
                    </a:moveTo>
                    <a:lnTo>
                      <a:pt x="1382" y="223"/>
                    </a:lnTo>
                    <a:lnTo>
                      <a:pt x="0" y="7225"/>
                    </a:lnTo>
                    <a:lnTo>
                      <a:pt x="4249" y="7853"/>
                    </a:lnTo>
                    <a:lnTo>
                      <a:pt x="6326" y="2758"/>
                    </a:lnTo>
                    <a:cubicBezTo>
                      <a:pt x="5686" y="2195"/>
                      <a:pt x="2944" y="605"/>
                      <a:pt x="18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0" name="Google Shape;52310;p35"/>
              <p:cNvSpPr/>
              <p:nvPr/>
            </p:nvSpPr>
            <p:spPr>
              <a:xfrm>
                <a:off x="5320167" y="2729688"/>
                <a:ext cx="115882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6674" extrusionOk="0">
                    <a:moveTo>
                      <a:pt x="2802" y="1"/>
                    </a:moveTo>
                    <a:lnTo>
                      <a:pt x="2704" y="113"/>
                    </a:lnTo>
                    <a:lnTo>
                      <a:pt x="0" y="3188"/>
                    </a:lnTo>
                    <a:lnTo>
                      <a:pt x="1674" y="6056"/>
                    </a:lnTo>
                    <a:lnTo>
                      <a:pt x="2029" y="6665"/>
                    </a:lnTo>
                    <a:cubicBezTo>
                      <a:pt x="2029" y="6665"/>
                      <a:pt x="2050" y="6668"/>
                      <a:pt x="2085" y="6674"/>
                    </a:cubicBezTo>
                    <a:lnTo>
                      <a:pt x="2833" y="674"/>
                    </a:lnTo>
                    <a:cubicBezTo>
                      <a:pt x="2809" y="261"/>
                      <a:pt x="2802" y="1"/>
                      <a:pt x="28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1" name="Google Shape;52311;p35"/>
              <p:cNvSpPr/>
              <p:nvPr/>
            </p:nvSpPr>
            <p:spPr>
              <a:xfrm>
                <a:off x="5261736" y="2795357"/>
                <a:ext cx="64034" cy="40277"/>
              </a:xfrm>
              <a:custGeom>
                <a:avLst/>
                <a:gdLst/>
                <a:ahLst/>
                <a:cxnLst/>
                <a:rect l="l" t="t" r="r" b="b"/>
                <a:pathLst>
                  <a:path w="1566" h="985" extrusionOk="0">
                    <a:moveTo>
                      <a:pt x="709" y="0"/>
                    </a:moveTo>
                    <a:lnTo>
                      <a:pt x="0" y="984"/>
                    </a:lnTo>
                    <a:lnTo>
                      <a:pt x="1286" y="377"/>
                    </a:lnTo>
                    <a:lnTo>
                      <a:pt x="156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2" name="Google Shape;52312;p35"/>
              <p:cNvSpPr/>
              <p:nvPr/>
            </p:nvSpPr>
            <p:spPr>
              <a:xfrm>
                <a:off x="4795181" y="3179028"/>
                <a:ext cx="116373" cy="95846"/>
              </a:xfrm>
              <a:custGeom>
                <a:avLst/>
                <a:gdLst/>
                <a:ahLst/>
                <a:cxnLst/>
                <a:rect l="l" t="t" r="r" b="b"/>
                <a:pathLst>
                  <a:path w="2846" h="2344" extrusionOk="0">
                    <a:moveTo>
                      <a:pt x="1359" y="1"/>
                    </a:moveTo>
                    <a:lnTo>
                      <a:pt x="1" y="121"/>
                    </a:lnTo>
                    <a:lnTo>
                      <a:pt x="1503" y="2343"/>
                    </a:lnTo>
                    <a:lnTo>
                      <a:pt x="2845" y="1359"/>
                    </a:lnTo>
                    <a:lnTo>
                      <a:pt x="13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3" name="Google Shape;52313;p35"/>
              <p:cNvSpPr/>
              <p:nvPr/>
            </p:nvSpPr>
            <p:spPr>
              <a:xfrm>
                <a:off x="4827525" y="2749765"/>
                <a:ext cx="285494" cy="221951"/>
              </a:xfrm>
              <a:custGeom>
                <a:avLst/>
                <a:gdLst/>
                <a:ahLst/>
                <a:cxnLst/>
                <a:rect l="l" t="t" r="r" b="b"/>
                <a:pathLst>
                  <a:path w="6982" h="5428" extrusionOk="0">
                    <a:moveTo>
                      <a:pt x="6981" y="0"/>
                    </a:moveTo>
                    <a:lnTo>
                      <a:pt x="0" y="3164"/>
                    </a:lnTo>
                    <a:lnTo>
                      <a:pt x="2477" y="5427"/>
                    </a:lnTo>
                    <a:lnTo>
                      <a:pt x="5256" y="3877"/>
                    </a:lnTo>
                    <a:lnTo>
                      <a:pt x="6593" y="1917"/>
                    </a:lnTo>
                    <a:lnTo>
                      <a:pt x="69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4" name="Google Shape;52314;p35"/>
              <p:cNvSpPr/>
              <p:nvPr/>
            </p:nvSpPr>
            <p:spPr>
              <a:xfrm>
                <a:off x="5091102" y="2870881"/>
                <a:ext cx="108645" cy="100467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2457" extrusionOk="0">
                    <a:moveTo>
                      <a:pt x="1039" y="0"/>
                    </a:moveTo>
                    <a:lnTo>
                      <a:pt x="0" y="1137"/>
                    </a:lnTo>
                    <a:cubicBezTo>
                      <a:pt x="0" y="1137"/>
                      <a:pt x="494" y="2422"/>
                      <a:pt x="713" y="2456"/>
                    </a:cubicBezTo>
                    <a:cubicBezTo>
                      <a:pt x="716" y="2456"/>
                      <a:pt x="719" y="2456"/>
                      <a:pt x="722" y="2456"/>
                    </a:cubicBezTo>
                    <a:cubicBezTo>
                      <a:pt x="973" y="2456"/>
                      <a:pt x="2656" y="1061"/>
                      <a:pt x="2656" y="1061"/>
                    </a:cubicBezTo>
                    <a:lnTo>
                      <a:pt x="10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5" name="Google Shape;52315;p35"/>
              <p:cNvSpPr/>
              <p:nvPr/>
            </p:nvSpPr>
            <p:spPr>
              <a:xfrm>
                <a:off x="4990798" y="2946691"/>
                <a:ext cx="8513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1573" extrusionOk="0">
                    <a:moveTo>
                      <a:pt x="1047" y="0"/>
                    </a:moveTo>
                    <a:lnTo>
                      <a:pt x="1" y="963"/>
                    </a:lnTo>
                    <a:lnTo>
                      <a:pt x="591" y="1503"/>
                    </a:lnTo>
                    <a:lnTo>
                      <a:pt x="1946" y="1573"/>
                    </a:lnTo>
                    <a:lnTo>
                      <a:pt x="2081" y="695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6" name="Google Shape;52316;p35"/>
              <p:cNvSpPr/>
              <p:nvPr/>
            </p:nvSpPr>
            <p:spPr>
              <a:xfrm>
                <a:off x="4823436" y="2740973"/>
                <a:ext cx="110158" cy="96787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367" extrusionOk="0">
                    <a:moveTo>
                      <a:pt x="1644" y="1"/>
                    </a:moveTo>
                    <a:lnTo>
                      <a:pt x="0" y="1252"/>
                    </a:lnTo>
                    <a:lnTo>
                      <a:pt x="1402" y="2366"/>
                    </a:lnTo>
                    <a:lnTo>
                      <a:pt x="2693" y="1044"/>
                    </a:lnTo>
                    <a:lnTo>
                      <a:pt x="16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7" name="Google Shape;52317;p35"/>
              <p:cNvSpPr/>
              <p:nvPr/>
            </p:nvSpPr>
            <p:spPr>
              <a:xfrm>
                <a:off x="4753228" y="2978053"/>
                <a:ext cx="197131" cy="167117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4087" extrusionOk="0">
                    <a:moveTo>
                      <a:pt x="1386" y="1"/>
                    </a:moveTo>
                    <a:cubicBezTo>
                      <a:pt x="1137" y="1"/>
                      <a:pt x="0" y="893"/>
                      <a:pt x="0" y="893"/>
                    </a:cubicBezTo>
                    <a:lnTo>
                      <a:pt x="182" y="2977"/>
                    </a:lnTo>
                    <a:cubicBezTo>
                      <a:pt x="182" y="2977"/>
                      <a:pt x="3248" y="4087"/>
                      <a:pt x="3717" y="4087"/>
                    </a:cubicBezTo>
                    <a:cubicBezTo>
                      <a:pt x="3737" y="4087"/>
                      <a:pt x="3752" y="4085"/>
                      <a:pt x="3762" y="4081"/>
                    </a:cubicBezTo>
                    <a:cubicBezTo>
                      <a:pt x="4020" y="3982"/>
                      <a:pt x="4820" y="3379"/>
                      <a:pt x="4820" y="3379"/>
                    </a:cubicBezTo>
                    <a:lnTo>
                      <a:pt x="4636" y="1208"/>
                    </a:lnTo>
                    <a:cubicBezTo>
                      <a:pt x="4636" y="1208"/>
                      <a:pt x="1581" y="30"/>
                      <a:pt x="1399" y="2"/>
                    </a:cubicBezTo>
                    <a:cubicBezTo>
                      <a:pt x="1395" y="1"/>
                      <a:pt x="1391" y="1"/>
                      <a:pt x="13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8" name="Google Shape;52318;p35"/>
              <p:cNvSpPr/>
              <p:nvPr/>
            </p:nvSpPr>
            <p:spPr>
              <a:xfrm>
                <a:off x="4964220" y="3025976"/>
                <a:ext cx="123242" cy="160371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3922" extrusionOk="0">
                    <a:moveTo>
                      <a:pt x="258" y="1"/>
                    </a:moveTo>
                    <a:lnTo>
                      <a:pt x="0" y="2017"/>
                    </a:lnTo>
                    <a:cubicBezTo>
                      <a:pt x="0" y="2017"/>
                      <a:pt x="572" y="2122"/>
                      <a:pt x="758" y="2375"/>
                    </a:cubicBezTo>
                    <a:cubicBezTo>
                      <a:pt x="943" y="2628"/>
                      <a:pt x="1455" y="3347"/>
                      <a:pt x="1455" y="3347"/>
                    </a:cubicBezTo>
                    <a:cubicBezTo>
                      <a:pt x="1455" y="3347"/>
                      <a:pt x="1653" y="3921"/>
                      <a:pt x="1874" y="3921"/>
                    </a:cubicBezTo>
                    <a:cubicBezTo>
                      <a:pt x="1902" y="3921"/>
                      <a:pt x="1931" y="3912"/>
                      <a:pt x="1959" y="3891"/>
                    </a:cubicBezTo>
                    <a:cubicBezTo>
                      <a:pt x="2213" y="3704"/>
                      <a:pt x="3014" y="3102"/>
                      <a:pt x="3014" y="3102"/>
                    </a:cubicBezTo>
                    <a:lnTo>
                      <a:pt x="2425" y="1646"/>
                    </a:lnTo>
                    <a:lnTo>
                      <a:pt x="1640" y="1460"/>
                    </a:lnTo>
                    <a:lnTo>
                      <a:pt x="1698" y="982"/>
                    </a:lnTo>
                    <a:cubicBezTo>
                      <a:pt x="1698" y="982"/>
                      <a:pt x="1932" y="361"/>
                      <a:pt x="1753" y="282"/>
                    </a:cubicBezTo>
                    <a:cubicBezTo>
                      <a:pt x="1575" y="203"/>
                      <a:pt x="258" y="1"/>
                      <a:pt x="2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19" name="Google Shape;52319;p35"/>
              <p:cNvSpPr/>
              <p:nvPr/>
            </p:nvSpPr>
            <p:spPr>
              <a:xfrm>
                <a:off x="5034019" y="2910626"/>
                <a:ext cx="48005" cy="49313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206" extrusionOk="0">
                    <a:moveTo>
                      <a:pt x="684" y="1"/>
                    </a:moveTo>
                    <a:cubicBezTo>
                      <a:pt x="684" y="1"/>
                      <a:pt x="1" y="665"/>
                      <a:pt x="242" y="733"/>
                    </a:cubicBezTo>
                    <a:cubicBezTo>
                      <a:pt x="482" y="802"/>
                      <a:pt x="1174" y="1206"/>
                      <a:pt x="1174" y="1206"/>
                    </a:cubicBezTo>
                    <a:lnTo>
                      <a:pt x="886" y="110"/>
                    </a:lnTo>
                    <a:lnTo>
                      <a:pt x="6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0" name="Google Shape;52320;p35"/>
              <p:cNvSpPr/>
              <p:nvPr/>
            </p:nvSpPr>
            <p:spPr>
              <a:xfrm>
                <a:off x="4940749" y="2969998"/>
                <a:ext cx="29604" cy="3986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975" extrusionOk="0">
                    <a:moveTo>
                      <a:pt x="492" y="1"/>
                    </a:moveTo>
                    <a:cubicBezTo>
                      <a:pt x="492" y="1"/>
                      <a:pt x="101" y="128"/>
                      <a:pt x="51" y="243"/>
                    </a:cubicBezTo>
                    <a:cubicBezTo>
                      <a:pt x="0" y="359"/>
                      <a:pt x="150" y="975"/>
                      <a:pt x="150" y="975"/>
                    </a:cubicBezTo>
                    <a:lnTo>
                      <a:pt x="724" y="589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1" name="Google Shape;52321;p35"/>
              <p:cNvSpPr/>
              <p:nvPr/>
            </p:nvSpPr>
            <p:spPr>
              <a:xfrm>
                <a:off x="4458083" y="2461654"/>
                <a:ext cx="175091" cy="245299"/>
              </a:xfrm>
              <a:custGeom>
                <a:avLst/>
                <a:gdLst/>
                <a:ahLst/>
                <a:cxnLst/>
                <a:rect l="l" t="t" r="r" b="b"/>
                <a:pathLst>
                  <a:path w="4282" h="5999" extrusionOk="0">
                    <a:moveTo>
                      <a:pt x="4281" y="0"/>
                    </a:moveTo>
                    <a:lnTo>
                      <a:pt x="0" y="625"/>
                    </a:lnTo>
                    <a:lnTo>
                      <a:pt x="642" y="1443"/>
                    </a:lnTo>
                    <a:lnTo>
                      <a:pt x="1478" y="5098"/>
                    </a:lnTo>
                    <a:lnTo>
                      <a:pt x="3869" y="5998"/>
                    </a:lnTo>
                    <a:lnTo>
                      <a:pt x="3963" y="622"/>
                    </a:lnTo>
                    <a:lnTo>
                      <a:pt x="42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2" name="Google Shape;52322;p35"/>
              <p:cNvSpPr/>
              <p:nvPr/>
            </p:nvSpPr>
            <p:spPr>
              <a:xfrm>
                <a:off x="4626632" y="2934914"/>
                <a:ext cx="26619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24" extrusionOk="0">
                    <a:moveTo>
                      <a:pt x="1" y="1"/>
                    </a:moveTo>
                    <a:lnTo>
                      <a:pt x="558" y="824"/>
                    </a:lnTo>
                    <a:lnTo>
                      <a:pt x="651" y="31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3" name="Google Shape;52323;p35"/>
              <p:cNvSpPr/>
              <p:nvPr/>
            </p:nvSpPr>
            <p:spPr>
              <a:xfrm>
                <a:off x="4571185" y="2750419"/>
                <a:ext cx="185968" cy="150025"/>
              </a:xfrm>
              <a:custGeom>
                <a:avLst/>
                <a:gdLst/>
                <a:ahLst/>
                <a:cxnLst/>
                <a:rect l="l" t="t" r="r" b="b"/>
                <a:pathLst>
                  <a:path w="4548" h="3669" extrusionOk="0">
                    <a:moveTo>
                      <a:pt x="1049" y="1"/>
                    </a:moveTo>
                    <a:lnTo>
                      <a:pt x="0" y="2508"/>
                    </a:lnTo>
                    <a:lnTo>
                      <a:pt x="581" y="3366"/>
                    </a:lnTo>
                    <a:lnTo>
                      <a:pt x="892" y="3337"/>
                    </a:lnTo>
                    <a:lnTo>
                      <a:pt x="1325" y="3668"/>
                    </a:lnTo>
                    <a:cubicBezTo>
                      <a:pt x="2228" y="3246"/>
                      <a:pt x="3129" y="2818"/>
                      <a:pt x="4027" y="2383"/>
                    </a:cubicBezTo>
                    <a:lnTo>
                      <a:pt x="3435" y="1982"/>
                    </a:lnTo>
                    <a:lnTo>
                      <a:pt x="4547" y="1562"/>
                    </a:lnTo>
                    <a:cubicBezTo>
                      <a:pt x="4340" y="1221"/>
                      <a:pt x="4119" y="887"/>
                      <a:pt x="3908" y="548"/>
                    </a:cubicBezTo>
                    <a:lnTo>
                      <a:pt x="3546" y="690"/>
                    </a:lnTo>
                    <a:lnTo>
                      <a:pt x="1768" y="893"/>
                    </a:lnTo>
                    <a:lnTo>
                      <a:pt x="10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24" name="Google Shape;52324;p35"/>
            <p:cNvGrpSpPr/>
            <p:nvPr/>
          </p:nvGrpSpPr>
          <p:grpSpPr>
            <a:xfrm rot="-7749117">
              <a:off x="2716037" y="4282087"/>
              <a:ext cx="979839" cy="1326188"/>
              <a:chOff x="4584270" y="3531091"/>
              <a:chExt cx="979806" cy="1326144"/>
            </a:xfrm>
          </p:grpSpPr>
          <p:sp>
            <p:nvSpPr>
              <p:cNvPr id="52325" name="Google Shape;52325;p35"/>
              <p:cNvSpPr/>
              <p:nvPr/>
            </p:nvSpPr>
            <p:spPr>
              <a:xfrm>
                <a:off x="4584270" y="3531091"/>
                <a:ext cx="964554" cy="1326144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32432" extrusionOk="0">
                    <a:moveTo>
                      <a:pt x="18893" y="5043"/>
                    </a:moveTo>
                    <a:lnTo>
                      <a:pt x="20012" y="5468"/>
                    </a:lnTo>
                    <a:lnTo>
                      <a:pt x="19633" y="6400"/>
                    </a:lnTo>
                    <a:lnTo>
                      <a:pt x="18668" y="5906"/>
                    </a:lnTo>
                    <a:lnTo>
                      <a:pt x="18893" y="5043"/>
                    </a:lnTo>
                    <a:close/>
                    <a:moveTo>
                      <a:pt x="15417" y="4827"/>
                    </a:moveTo>
                    <a:lnTo>
                      <a:pt x="16185" y="5502"/>
                    </a:lnTo>
                    <a:lnTo>
                      <a:pt x="15969" y="6137"/>
                    </a:lnTo>
                    <a:lnTo>
                      <a:pt x="14962" y="6703"/>
                    </a:lnTo>
                    <a:lnTo>
                      <a:pt x="14569" y="6118"/>
                    </a:lnTo>
                    <a:lnTo>
                      <a:pt x="14292" y="5501"/>
                    </a:lnTo>
                    <a:lnTo>
                      <a:pt x="15417" y="4827"/>
                    </a:lnTo>
                    <a:close/>
                    <a:moveTo>
                      <a:pt x="17306" y="2453"/>
                    </a:moveTo>
                    <a:cubicBezTo>
                      <a:pt x="17453" y="2453"/>
                      <a:pt x="17581" y="2534"/>
                      <a:pt x="17660" y="2759"/>
                    </a:cubicBezTo>
                    <a:cubicBezTo>
                      <a:pt x="17932" y="3527"/>
                      <a:pt x="18176" y="4976"/>
                      <a:pt x="18176" y="4976"/>
                    </a:cubicBezTo>
                    <a:lnTo>
                      <a:pt x="18511" y="6051"/>
                    </a:lnTo>
                    <a:lnTo>
                      <a:pt x="19239" y="6762"/>
                    </a:lnTo>
                    <a:lnTo>
                      <a:pt x="18174" y="7818"/>
                    </a:lnTo>
                    <a:lnTo>
                      <a:pt x="17771" y="8407"/>
                    </a:lnTo>
                    <a:cubicBezTo>
                      <a:pt x="17771" y="8407"/>
                      <a:pt x="17534" y="8998"/>
                      <a:pt x="17302" y="8998"/>
                    </a:cubicBezTo>
                    <a:cubicBezTo>
                      <a:pt x="17209" y="8998"/>
                      <a:pt x="17118" y="8905"/>
                      <a:pt x="17042" y="8643"/>
                    </a:cubicBezTo>
                    <a:cubicBezTo>
                      <a:pt x="16776" y="7723"/>
                      <a:pt x="16271" y="7096"/>
                      <a:pt x="16271" y="7096"/>
                    </a:cubicBezTo>
                    <a:lnTo>
                      <a:pt x="16363" y="6721"/>
                    </a:lnTo>
                    <a:lnTo>
                      <a:pt x="16950" y="5306"/>
                    </a:lnTo>
                    <a:lnTo>
                      <a:pt x="15645" y="3889"/>
                    </a:lnTo>
                    <a:lnTo>
                      <a:pt x="15173" y="3378"/>
                    </a:lnTo>
                    <a:cubicBezTo>
                      <a:pt x="15173" y="3378"/>
                      <a:pt x="16096" y="3036"/>
                      <a:pt x="16326" y="2970"/>
                    </a:cubicBezTo>
                    <a:cubicBezTo>
                      <a:pt x="16488" y="2923"/>
                      <a:pt x="16952" y="2453"/>
                      <a:pt x="17306" y="2453"/>
                    </a:cubicBezTo>
                    <a:close/>
                    <a:moveTo>
                      <a:pt x="11386" y="6140"/>
                    </a:moveTo>
                    <a:lnTo>
                      <a:pt x="13281" y="6141"/>
                    </a:lnTo>
                    <a:cubicBezTo>
                      <a:pt x="13281" y="6141"/>
                      <a:pt x="13742" y="6880"/>
                      <a:pt x="13809" y="7110"/>
                    </a:cubicBezTo>
                    <a:cubicBezTo>
                      <a:pt x="13875" y="7340"/>
                      <a:pt x="12588" y="10128"/>
                      <a:pt x="12588" y="10128"/>
                    </a:cubicBezTo>
                    <a:lnTo>
                      <a:pt x="10770" y="10130"/>
                    </a:lnTo>
                    <a:cubicBezTo>
                      <a:pt x="10769" y="10130"/>
                      <a:pt x="10056" y="9041"/>
                      <a:pt x="10102" y="8853"/>
                    </a:cubicBezTo>
                    <a:cubicBezTo>
                      <a:pt x="10139" y="8697"/>
                      <a:pt x="11386" y="6140"/>
                      <a:pt x="11386" y="6140"/>
                    </a:cubicBezTo>
                    <a:close/>
                    <a:moveTo>
                      <a:pt x="20513" y="9675"/>
                    </a:moveTo>
                    <a:lnTo>
                      <a:pt x="22274" y="12015"/>
                    </a:lnTo>
                    <a:lnTo>
                      <a:pt x="18533" y="12689"/>
                    </a:lnTo>
                    <a:lnTo>
                      <a:pt x="20513" y="9675"/>
                    </a:lnTo>
                    <a:close/>
                    <a:moveTo>
                      <a:pt x="15716" y="7179"/>
                    </a:moveTo>
                    <a:lnTo>
                      <a:pt x="16490" y="8447"/>
                    </a:lnTo>
                    <a:lnTo>
                      <a:pt x="17624" y="10969"/>
                    </a:lnTo>
                    <a:lnTo>
                      <a:pt x="14443" y="13110"/>
                    </a:lnTo>
                    <a:lnTo>
                      <a:pt x="14430" y="8364"/>
                    </a:lnTo>
                    <a:lnTo>
                      <a:pt x="15716" y="7179"/>
                    </a:lnTo>
                    <a:close/>
                    <a:moveTo>
                      <a:pt x="9233" y="10389"/>
                    </a:moveTo>
                    <a:cubicBezTo>
                      <a:pt x="9233" y="10389"/>
                      <a:pt x="11950" y="12200"/>
                      <a:pt x="12219" y="12508"/>
                    </a:cubicBezTo>
                    <a:cubicBezTo>
                      <a:pt x="12488" y="12816"/>
                      <a:pt x="11632" y="13454"/>
                      <a:pt x="11632" y="13454"/>
                    </a:cubicBezTo>
                    <a:lnTo>
                      <a:pt x="8939" y="10862"/>
                    </a:lnTo>
                    <a:lnTo>
                      <a:pt x="9233" y="10389"/>
                    </a:lnTo>
                    <a:close/>
                    <a:moveTo>
                      <a:pt x="17665" y="14365"/>
                    </a:moveTo>
                    <a:lnTo>
                      <a:pt x="18234" y="15140"/>
                    </a:lnTo>
                    <a:lnTo>
                      <a:pt x="18234" y="15140"/>
                    </a:lnTo>
                    <a:lnTo>
                      <a:pt x="16438" y="14916"/>
                    </a:lnTo>
                    <a:lnTo>
                      <a:pt x="15699" y="14585"/>
                    </a:lnTo>
                    <a:lnTo>
                      <a:pt x="17665" y="14365"/>
                    </a:lnTo>
                    <a:close/>
                    <a:moveTo>
                      <a:pt x="15353" y="16744"/>
                    </a:moveTo>
                    <a:lnTo>
                      <a:pt x="15686" y="17776"/>
                    </a:lnTo>
                    <a:lnTo>
                      <a:pt x="14918" y="18226"/>
                    </a:lnTo>
                    <a:lnTo>
                      <a:pt x="14427" y="17135"/>
                    </a:lnTo>
                    <a:lnTo>
                      <a:pt x="15353" y="16744"/>
                    </a:lnTo>
                    <a:close/>
                    <a:moveTo>
                      <a:pt x="7999" y="17141"/>
                    </a:moveTo>
                    <a:lnTo>
                      <a:pt x="8289" y="17903"/>
                    </a:lnTo>
                    <a:lnTo>
                      <a:pt x="6067" y="18533"/>
                    </a:lnTo>
                    <a:cubicBezTo>
                      <a:pt x="5917" y="18218"/>
                      <a:pt x="5753" y="17910"/>
                      <a:pt x="5593" y="17601"/>
                    </a:cubicBezTo>
                    <a:lnTo>
                      <a:pt x="6924" y="17205"/>
                    </a:lnTo>
                    <a:lnTo>
                      <a:pt x="7999" y="17141"/>
                    </a:lnTo>
                    <a:close/>
                    <a:moveTo>
                      <a:pt x="6870" y="12748"/>
                    </a:moveTo>
                    <a:cubicBezTo>
                      <a:pt x="8249" y="12748"/>
                      <a:pt x="10428" y="13668"/>
                      <a:pt x="10428" y="13668"/>
                    </a:cubicBezTo>
                    <a:lnTo>
                      <a:pt x="14714" y="15885"/>
                    </a:lnTo>
                    <a:lnTo>
                      <a:pt x="12266" y="18702"/>
                    </a:lnTo>
                    <a:lnTo>
                      <a:pt x="10019" y="16569"/>
                    </a:lnTo>
                    <a:cubicBezTo>
                      <a:pt x="10019" y="16569"/>
                      <a:pt x="7082" y="17033"/>
                      <a:pt x="5614" y="17265"/>
                    </a:cubicBezTo>
                    <a:cubicBezTo>
                      <a:pt x="5544" y="17276"/>
                      <a:pt x="5481" y="17281"/>
                      <a:pt x="5424" y="17281"/>
                    </a:cubicBezTo>
                    <a:cubicBezTo>
                      <a:pt x="4291" y="17281"/>
                      <a:pt x="5700" y="15143"/>
                      <a:pt x="5768" y="13479"/>
                    </a:cubicBezTo>
                    <a:cubicBezTo>
                      <a:pt x="5790" y="12935"/>
                      <a:pt x="6249" y="12748"/>
                      <a:pt x="6870" y="12748"/>
                    </a:cubicBezTo>
                    <a:close/>
                    <a:moveTo>
                      <a:pt x="10543" y="17780"/>
                    </a:moveTo>
                    <a:lnTo>
                      <a:pt x="11741" y="18632"/>
                    </a:lnTo>
                    <a:lnTo>
                      <a:pt x="11777" y="19063"/>
                    </a:lnTo>
                    <a:cubicBezTo>
                      <a:pt x="11777" y="19063"/>
                      <a:pt x="10828" y="18702"/>
                      <a:pt x="10618" y="18587"/>
                    </a:cubicBezTo>
                    <a:cubicBezTo>
                      <a:pt x="10408" y="18472"/>
                      <a:pt x="10543" y="17780"/>
                      <a:pt x="10543" y="17780"/>
                    </a:cubicBezTo>
                    <a:close/>
                    <a:moveTo>
                      <a:pt x="9395" y="17038"/>
                    </a:moveTo>
                    <a:lnTo>
                      <a:pt x="9970" y="17382"/>
                    </a:lnTo>
                    <a:lnTo>
                      <a:pt x="10226" y="19000"/>
                    </a:lnTo>
                    <a:lnTo>
                      <a:pt x="9661" y="19727"/>
                    </a:lnTo>
                    <a:lnTo>
                      <a:pt x="8895" y="17500"/>
                    </a:lnTo>
                    <a:lnTo>
                      <a:pt x="9395" y="17038"/>
                    </a:lnTo>
                    <a:close/>
                    <a:moveTo>
                      <a:pt x="2753" y="17035"/>
                    </a:moveTo>
                    <a:lnTo>
                      <a:pt x="3309" y="17862"/>
                    </a:lnTo>
                    <a:lnTo>
                      <a:pt x="4864" y="17817"/>
                    </a:lnTo>
                    <a:lnTo>
                      <a:pt x="5188" y="17721"/>
                    </a:lnTo>
                    <a:cubicBezTo>
                      <a:pt x="5345" y="18031"/>
                      <a:pt x="5511" y="18336"/>
                      <a:pt x="5666" y="18647"/>
                    </a:cubicBezTo>
                    <a:lnTo>
                      <a:pt x="4671" y="18929"/>
                    </a:lnTo>
                    <a:lnTo>
                      <a:pt x="5154" y="19320"/>
                    </a:lnTo>
                    <a:cubicBezTo>
                      <a:pt x="4344" y="19629"/>
                      <a:pt x="3532" y="19933"/>
                      <a:pt x="2718" y="20231"/>
                    </a:cubicBezTo>
                    <a:lnTo>
                      <a:pt x="2368" y="19912"/>
                    </a:lnTo>
                    <a:lnTo>
                      <a:pt x="1244" y="19921"/>
                    </a:lnTo>
                    <a:lnTo>
                      <a:pt x="2753" y="17035"/>
                    </a:lnTo>
                    <a:close/>
                    <a:moveTo>
                      <a:pt x="13997" y="17589"/>
                    </a:moveTo>
                    <a:cubicBezTo>
                      <a:pt x="14010" y="17589"/>
                      <a:pt x="14022" y="17593"/>
                      <a:pt x="14033" y="17601"/>
                    </a:cubicBezTo>
                    <a:cubicBezTo>
                      <a:pt x="14190" y="17714"/>
                      <a:pt x="14899" y="18708"/>
                      <a:pt x="14899" y="18708"/>
                    </a:cubicBezTo>
                    <a:cubicBezTo>
                      <a:pt x="14527" y="18798"/>
                      <a:pt x="13736" y="20315"/>
                      <a:pt x="13557" y="20315"/>
                    </a:cubicBezTo>
                    <a:cubicBezTo>
                      <a:pt x="13554" y="20315"/>
                      <a:pt x="13550" y="20314"/>
                      <a:pt x="13548" y="20313"/>
                    </a:cubicBezTo>
                    <a:cubicBezTo>
                      <a:pt x="13389" y="20253"/>
                      <a:pt x="12968" y="20075"/>
                      <a:pt x="12814" y="19908"/>
                    </a:cubicBezTo>
                    <a:cubicBezTo>
                      <a:pt x="12660" y="19741"/>
                      <a:pt x="12350" y="19461"/>
                      <a:pt x="12519" y="19254"/>
                    </a:cubicBezTo>
                    <a:cubicBezTo>
                      <a:pt x="12688" y="19047"/>
                      <a:pt x="13526" y="18223"/>
                      <a:pt x="13526" y="18223"/>
                    </a:cubicBezTo>
                    <a:cubicBezTo>
                      <a:pt x="13526" y="18223"/>
                      <a:pt x="13829" y="17589"/>
                      <a:pt x="13997" y="17589"/>
                    </a:cubicBezTo>
                    <a:close/>
                    <a:moveTo>
                      <a:pt x="8782" y="18270"/>
                    </a:moveTo>
                    <a:lnTo>
                      <a:pt x="9282" y="20332"/>
                    </a:lnTo>
                    <a:lnTo>
                      <a:pt x="6952" y="20237"/>
                    </a:lnTo>
                    <a:lnTo>
                      <a:pt x="5252" y="19001"/>
                    </a:lnTo>
                    <a:lnTo>
                      <a:pt x="8782" y="18270"/>
                    </a:lnTo>
                    <a:close/>
                    <a:moveTo>
                      <a:pt x="17758" y="19521"/>
                    </a:moveTo>
                    <a:lnTo>
                      <a:pt x="18870" y="19833"/>
                    </a:lnTo>
                    <a:lnTo>
                      <a:pt x="18735" y="20524"/>
                    </a:lnTo>
                    <a:lnTo>
                      <a:pt x="18495" y="21157"/>
                    </a:lnTo>
                    <a:lnTo>
                      <a:pt x="17222" y="20838"/>
                    </a:lnTo>
                    <a:lnTo>
                      <a:pt x="17157" y="19818"/>
                    </a:lnTo>
                    <a:lnTo>
                      <a:pt x="17758" y="19521"/>
                    </a:lnTo>
                    <a:close/>
                    <a:moveTo>
                      <a:pt x="19621" y="19148"/>
                    </a:moveTo>
                    <a:cubicBezTo>
                      <a:pt x="19816" y="19148"/>
                      <a:pt x="20122" y="19349"/>
                      <a:pt x="20122" y="19349"/>
                    </a:cubicBezTo>
                    <a:lnTo>
                      <a:pt x="19237" y="21348"/>
                    </a:lnTo>
                    <a:lnTo>
                      <a:pt x="18919" y="21282"/>
                    </a:lnTo>
                    <a:cubicBezTo>
                      <a:pt x="18919" y="21282"/>
                      <a:pt x="19369" y="19425"/>
                      <a:pt x="19485" y="19216"/>
                    </a:cubicBezTo>
                    <a:cubicBezTo>
                      <a:pt x="19512" y="19167"/>
                      <a:pt x="19561" y="19148"/>
                      <a:pt x="19621" y="19148"/>
                    </a:cubicBezTo>
                    <a:close/>
                    <a:moveTo>
                      <a:pt x="5650" y="19721"/>
                    </a:moveTo>
                    <a:lnTo>
                      <a:pt x="6446" y="20366"/>
                    </a:lnTo>
                    <a:cubicBezTo>
                      <a:pt x="6233" y="20790"/>
                      <a:pt x="6035" y="21222"/>
                      <a:pt x="5851" y="21661"/>
                    </a:cubicBezTo>
                    <a:lnTo>
                      <a:pt x="3854" y="21580"/>
                    </a:lnTo>
                    <a:lnTo>
                      <a:pt x="3659" y="21089"/>
                    </a:lnTo>
                    <a:lnTo>
                      <a:pt x="3181" y="20653"/>
                    </a:lnTo>
                    <a:cubicBezTo>
                      <a:pt x="4006" y="20347"/>
                      <a:pt x="4829" y="20036"/>
                      <a:pt x="5650" y="19721"/>
                    </a:cubicBezTo>
                    <a:close/>
                    <a:moveTo>
                      <a:pt x="10490" y="19118"/>
                    </a:moveTo>
                    <a:lnTo>
                      <a:pt x="12070" y="19771"/>
                    </a:lnTo>
                    <a:lnTo>
                      <a:pt x="12563" y="20809"/>
                    </a:lnTo>
                    <a:lnTo>
                      <a:pt x="10383" y="21738"/>
                    </a:lnTo>
                    <a:lnTo>
                      <a:pt x="9758" y="21284"/>
                    </a:lnTo>
                    <a:lnTo>
                      <a:pt x="10078" y="20011"/>
                    </a:lnTo>
                    <a:lnTo>
                      <a:pt x="10490" y="19118"/>
                    </a:lnTo>
                    <a:close/>
                    <a:moveTo>
                      <a:pt x="18655" y="16499"/>
                    </a:moveTo>
                    <a:cubicBezTo>
                      <a:pt x="18856" y="16499"/>
                      <a:pt x="18985" y="16604"/>
                      <a:pt x="18771" y="16991"/>
                    </a:cubicBezTo>
                    <a:cubicBezTo>
                      <a:pt x="18309" y="17829"/>
                      <a:pt x="18223" y="18628"/>
                      <a:pt x="18223" y="18628"/>
                    </a:cubicBezTo>
                    <a:lnTo>
                      <a:pt x="17893" y="18829"/>
                    </a:lnTo>
                    <a:lnTo>
                      <a:pt x="16477" y="19415"/>
                    </a:lnTo>
                    <a:lnTo>
                      <a:pt x="16399" y="21340"/>
                    </a:lnTo>
                    <a:lnTo>
                      <a:pt x="16370" y="22035"/>
                    </a:lnTo>
                    <a:cubicBezTo>
                      <a:pt x="16370" y="22035"/>
                      <a:pt x="15477" y="21624"/>
                      <a:pt x="15266" y="21508"/>
                    </a:cubicBezTo>
                    <a:cubicBezTo>
                      <a:pt x="15057" y="21392"/>
                      <a:pt x="13823" y="21449"/>
                      <a:pt x="14174" y="20714"/>
                    </a:cubicBezTo>
                    <a:cubicBezTo>
                      <a:pt x="14526" y="19978"/>
                      <a:pt x="15378" y="18781"/>
                      <a:pt x="15378" y="18781"/>
                    </a:cubicBezTo>
                    <a:lnTo>
                      <a:pt x="15900" y="17784"/>
                    </a:lnTo>
                    <a:lnTo>
                      <a:pt x="15888" y="16766"/>
                    </a:lnTo>
                    <a:lnTo>
                      <a:pt x="17387" y="16773"/>
                    </a:lnTo>
                    <a:lnTo>
                      <a:pt x="18089" y="16641"/>
                    </a:lnTo>
                    <a:cubicBezTo>
                      <a:pt x="18089" y="16641"/>
                      <a:pt x="18421" y="16499"/>
                      <a:pt x="18655" y="16499"/>
                    </a:cubicBezTo>
                    <a:close/>
                    <a:moveTo>
                      <a:pt x="7999" y="22145"/>
                    </a:moveTo>
                    <a:cubicBezTo>
                      <a:pt x="8126" y="22145"/>
                      <a:pt x="9108" y="22550"/>
                      <a:pt x="9383" y="22608"/>
                    </a:cubicBezTo>
                    <a:cubicBezTo>
                      <a:pt x="9701" y="22674"/>
                      <a:pt x="9418" y="24377"/>
                      <a:pt x="9418" y="24377"/>
                    </a:cubicBezTo>
                    <a:lnTo>
                      <a:pt x="8527" y="23912"/>
                    </a:lnTo>
                    <a:cubicBezTo>
                      <a:pt x="8527" y="23912"/>
                      <a:pt x="8215" y="22347"/>
                      <a:pt x="8008" y="22178"/>
                    </a:cubicBezTo>
                    <a:cubicBezTo>
                      <a:pt x="7980" y="22155"/>
                      <a:pt x="7979" y="22145"/>
                      <a:pt x="7999" y="22145"/>
                    </a:cubicBezTo>
                    <a:close/>
                    <a:moveTo>
                      <a:pt x="3956" y="22158"/>
                    </a:moveTo>
                    <a:lnTo>
                      <a:pt x="7452" y="22300"/>
                    </a:lnTo>
                    <a:lnTo>
                      <a:pt x="8475" y="25842"/>
                    </a:lnTo>
                    <a:cubicBezTo>
                      <a:pt x="8475" y="25842"/>
                      <a:pt x="5342" y="23965"/>
                      <a:pt x="3885" y="23905"/>
                    </a:cubicBezTo>
                    <a:cubicBezTo>
                      <a:pt x="2429" y="23846"/>
                      <a:pt x="3956" y="22158"/>
                      <a:pt x="3956" y="22158"/>
                    </a:cubicBezTo>
                    <a:close/>
                    <a:moveTo>
                      <a:pt x="4162" y="24539"/>
                    </a:moveTo>
                    <a:lnTo>
                      <a:pt x="5018" y="24574"/>
                    </a:lnTo>
                    <a:cubicBezTo>
                      <a:pt x="5018" y="24574"/>
                      <a:pt x="6271" y="25374"/>
                      <a:pt x="6537" y="25438"/>
                    </a:cubicBezTo>
                    <a:cubicBezTo>
                      <a:pt x="6801" y="25503"/>
                      <a:pt x="5218" y="26242"/>
                      <a:pt x="5218" y="26242"/>
                    </a:cubicBezTo>
                    <a:lnTo>
                      <a:pt x="4399" y="25298"/>
                    </a:lnTo>
                    <a:lnTo>
                      <a:pt x="4162" y="24539"/>
                    </a:lnTo>
                    <a:close/>
                    <a:moveTo>
                      <a:pt x="18489" y="24693"/>
                    </a:moveTo>
                    <a:lnTo>
                      <a:pt x="19184" y="25548"/>
                    </a:lnTo>
                    <a:lnTo>
                      <a:pt x="18031" y="26377"/>
                    </a:lnTo>
                    <a:lnTo>
                      <a:pt x="17065" y="26240"/>
                    </a:lnTo>
                    <a:lnTo>
                      <a:pt x="18489" y="24693"/>
                    </a:lnTo>
                    <a:close/>
                    <a:moveTo>
                      <a:pt x="9075" y="26238"/>
                    </a:moveTo>
                    <a:lnTo>
                      <a:pt x="9463" y="27218"/>
                    </a:lnTo>
                    <a:lnTo>
                      <a:pt x="9064" y="27845"/>
                    </a:lnTo>
                    <a:lnTo>
                      <a:pt x="8918" y="27463"/>
                    </a:lnTo>
                    <a:lnTo>
                      <a:pt x="9075" y="26238"/>
                    </a:lnTo>
                    <a:close/>
                    <a:moveTo>
                      <a:pt x="6174" y="26442"/>
                    </a:moveTo>
                    <a:cubicBezTo>
                      <a:pt x="6174" y="26442"/>
                      <a:pt x="7594" y="26710"/>
                      <a:pt x="8254" y="26710"/>
                    </a:cubicBezTo>
                    <a:cubicBezTo>
                      <a:pt x="8339" y="26710"/>
                      <a:pt x="8412" y="26705"/>
                      <a:pt x="8467" y="26695"/>
                    </a:cubicBezTo>
                    <a:cubicBezTo>
                      <a:pt x="8481" y="26693"/>
                      <a:pt x="8495" y="26692"/>
                      <a:pt x="8507" y="26692"/>
                    </a:cubicBezTo>
                    <a:cubicBezTo>
                      <a:pt x="8914" y="26692"/>
                      <a:pt x="8306" y="28028"/>
                      <a:pt x="8306" y="28028"/>
                    </a:cubicBezTo>
                    <a:cubicBezTo>
                      <a:pt x="8306" y="28028"/>
                      <a:pt x="6864" y="27916"/>
                      <a:pt x="6598" y="27852"/>
                    </a:cubicBezTo>
                    <a:cubicBezTo>
                      <a:pt x="6334" y="27787"/>
                      <a:pt x="6174" y="26442"/>
                      <a:pt x="6174" y="26442"/>
                    </a:cubicBezTo>
                    <a:close/>
                    <a:moveTo>
                      <a:pt x="13240" y="22334"/>
                    </a:moveTo>
                    <a:lnTo>
                      <a:pt x="16753" y="23984"/>
                    </a:lnTo>
                    <a:lnTo>
                      <a:pt x="13997" y="26885"/>
                    </a:lnTo>
                    <a:lnTo>
                      <a:pt x="10935" y="28080"/>
                    </a:lnTo>
                    <a:lnTo>
                      <a:pt x="10935" y="28080"/>
                    </a:lnTo>
                    <a:lnTo>
                      <a:pt x="11314" y="23386"/>
                    </a:lnTo>
                    <a:lnTo>
                      <a:pt x="13240" y="22334"/>
                    </a:lnTo>
                    <a:close/>
                    <a:moveTo>
                      <a:pt x="17884" y="26918"/>
                    </a:moveTo>
                    <a:cubicBezTo>
                      <a:pt x="17885" y="26918"/>
                      <a:pt x="17886" y="26918"/>
                      <a:pt x="17886" y="26918"/>
                    </a:cubicBezTo>
                    <a:lnTo>
                      <a:pt x="18077" y="28800"/>
                    </a:lnTo>
                    <a:lnTo>
                      <a:pt x="16344" y="29266"/>
                    </a:lnTo>
                    <a:cubicBezTo>
                      <a:pt x="16344" y="29266"/>
                      <a:pt x="16471" y="27450"/>
                      <a:pt x="16483" y="27182"/>
                    </a:cubicBezTo>
                    <a:cubicBezTo>
                      <a:pt x="16493" y="26921"/>
                      <a:pt x="17824" y="26918"/>
                      <a:pt x="17884" y="26918"/>
                    </a:cubicBezTo>
                    <a:close/>
                    <a:moveTo>
                      <a:pt x="15996" y="1"/>
                    </a:moveTo>
                    <a:lnTo>
                      <a:pt x="12136" y="4192"/>
                    </a:lnTo>
                    <a:cubicBezTo>
                      <a:pt x="12262" y="4234"/>
                      <a:pt x="12371" y="4286"/>
                      <a:pt x="12371" y="4286"/>
                    </a:cubicBezTo>
                    <a:lnTo>
                      <a:pt x="12781" y="4371"/>
                    </a:lnTo>
                    <a:lnTo>
                      <a:pt x="13000" y="3706"/>
                    </a:lnTo>
                    <a:lnTo>
                      <a:pt x="14305" y="3304"/>
                    </a:lnTo>
                    <a:cubicBezTo>
                      <a:pt x="14305" y="3304"/>
                      <a:pt x="14767" y="4043"/>
                      <a:pt x="14909" y="4276"/>
                    </a:cubicBezTo>
                    <a:cubicBezTo>
                      <a:pt x="15051" y="4509"/>
                      <a:pt x="14401" y="4671"/>
                      <a:pt x="14401" y="4671"/>
                    </a:cubicBezTo>
                    <a:cubicBezTo>
                      <a:pt x="14401" y="4671"/>
                      <a:pt x="13741" y="5062"/>
                      <a:pt x="13508" y="5203"/>
                    </a:cubicBezTo>
                    <a:cubicBezTo>
                      <a:pt x="13274" y="5345"/>
                      <a:pt x="13141" y="5833"/>
                      <a:pt x="13141" y="5833"/>
                    </a:cubicBezTo>
                    <a:lnTo>
                      <a:pt x="11414" y="5460"/>
                    </a:lnTo>
                    <a:cubicBezTo>
                      <a:pt x="11414" y="5460"/>
                      <a:pt x="11496" y="5122"/>
                      <a:pt x="11583" y="4792"/>
                    </a:cubicBezTo>
                    <a:lnTo>
                      <a:pt x="11583" y="4792"/>
                    </a:lnTo>
                    <a:lnTo>
                      <a:pt x="10808" y="5634"/>
                    </a:lnTo>
                    <a:lnTo>
                      <a:pt x="11022" y="6021"/>
                    </a:lnTo>
                    <a:cubicBezTo>
                      <a:pt x="11022" y="6021"/>
                      <a:pt x="10708" y="6070"/>
                      <a:pt x="10515" y="6070"/>
                    </a:cubicBezTo>
                    <a:cubicBezTo>
                      <a:pt x="10475" y="6070"/>
                      <a:pt x="10439" y="6068"/>
                      <a:pt x="10414" y="6063"/>
                    </a:cubicBezTo>
                    <a:lnTo>
                      <a:pt x="10174" y="6322"/>
                    </a:lnTo>
                    <a:lnTo>
                      <a:pt x="10181" y="6335"/>
                    </a:lnTo>
                    <a:lnTo>
                      <a:pt x="10066" y="6440"/>
                    </a:lnTo>
                    <a:lnTo>
                      <a:pt x="7604" y="9113"/>
                    </a:lnTo>
                    <a:lnTo>
                      <a:pt x="8258" y="11200"/>
                    </a:lnTo>
                    <a:lnTo>
                      <a:pt x="7281" y="11009"/>
                    </a:lnTo>
                    <a:lnTo>
                      <a:pt x="6212" y="12140"/>
                    </a:lnTo>
                    <a:lnTo>
                      <a:pt x="6051" y="12437"/>
                    </a:lnTo>
                    <a:cubicBezTo>
                      <a:pt x="5721" y="12329"/>
                      <a:pt x="5388" y="12231"/>
                      <a:pt x="5059" y="12120"/>
                    </a:cubicBezTo>
                    <a:lnTo>
                      <a:pt x="5402" y="11505"/>
                    </a:lnTo>
                    <a:lnTo>
                      <a:pt x="1" y="17370"/>
                    </a:lnTo>
                    <a:cubicBezTo>
                      <a:pt x="302" y="18316"/>
                      <a:pt x="688" y="19236"/>
                      <a:pt x="1065" y="20096"/>
                    </a:cubicBezTo>
                    <a:cubicBezTo>
                      <a:pt x="2004" y="22231"/>
                      <a:pt x="3080" y="24478"/>
                      <a:pt x="4592" y="26278"/>
                    </a:cubicBezTo>
                    <a:cubicBezTo>
                      <a:pt x="5468" y="27321"/>
                      <a:pt x="6565" y="28065"/>
                      <a:pt x="7762" y="28643"/>
                    </a:cubicBezTo>
                    <a:cubicBezTo>
                      <a:pt x="8213" y="28546"/>
                      <a:pt x="8996" y="28412"/>
                      <a:pt x="9202" y="28387"/>
                    </a:cubicBezTo>
                    <a:cubicBezTo>
                      <a:pt x="9206" y="28386"/>
                      <a:pt x="9210" y="28386"/>
                      <a:pt x="9213" y="28386"/>
                    </a:cubicBezTo>
                    <a:cubicBezTo>
                      <a:pt x="9397" y="28386"/>
                      <a:pt x="9487" y="28926"/>
                      <a:pt x="9529" y="29372"/>
                    </a:cubicBezTo>
                    <a:cubicBezTo>
                      <a:pt x="10266" y="29634"/>
                      <a:pt x="11015" y="29860"/>
                      <a:pt x="11754" y="30077"/>
                    </a:cubicBezTo>
                    <a:cubicBezTo>
                      <a:pt x="14196" y="30794"/>
                      <a:pt x="16647" y="31438"/>
                      <a:pt x="18988" y="32432"/>
                    </a:cubicBezTo>
                    <a:lnTo>
                      <a:pt x="20519" y="21163"/>
                    </a:lnTo>
                    <a:lnTo>
                      <a:pt x="22559" y="12091"/>
                    </a:lnTo>
                    <a:lnTo>
                      <a:pt x="21076" y="9354"/>
                    </a:lnTo>
                    <a:lnTo>
                      <a:pt x="22062" y="8775"/>
                    </a:lnTo>
                    <a:cubicBezTo>
                      <a:pt x="22062" y="8775"/>
                      <a:pt x="22464" y="9886"/>
                      <a:pt x="22834" y="10868"/>
                    </a:cubicBezTo>
                    <a:lnTo>
                      <a:pt x="23588" y="7513"/>
                    </a:lnTo>
                    <a:lnTo>
                      <a:pt x="20316" y="7439"/>
                    </a:lnTo>
                    <a:cubicBezTo>
                      <a:pt x="20316" y="7439"/>
                      <a:pt x="20824" y="5516"/>
                      <a:pt x="21315" y="3908"/>
                    </a:cubicBezTo>
                    <a:lnTo>
                      <a:pt x="19874" y="2849"/>
                    </a:lnTo>
                    <a:lnTo>
                      <a:pt x="19874" y="2849"/>
                    </a:lnTo>
                    <a:cubicBezTo>
                      <a:pt x="19886" y="3282"/>
                      <a:pt x="19879" y="4061"/>
                      <a:pt x="19879" y="4061"/>
                    </a:cubicBezTo>
                    <a:cubicBezTo>
                      <a:pt x="19879" y="4061"/>
                      <a:pt x="20151" y="4830"/>
                      <a:pt x="19961" y="4860"/>
                    </a:cubicBezTo>
                    <a:cubicBezTo>
                      <a:pt x="19947" y="4862"/>
                      <a:pt x="19929" y="4863"/>
                      <a:pt x="19907" y="4863"/>
                    </a:cubicBezTo>
                    <a:cubicBezTo>
                      <a:pt x="19608" y="4863"/>
                      <a:pt x="18566" y="4690"/>
                      <a:pt x="18566" y="4690"/>
                    </a:cubicBezTo>
                    <a:cubicBezTo>
                      <a:pt x="18769" y="4357"/>
                      <a:pt x="18231" y="2669"/>
                      <a:pt x="18386" y="2599"/>
                    </a:cubicBezTo>
                    <a:cubicBezTo>
                      <a:pt x="18537" y="2532"/>
                      <a:pt x="18942" y="2367"/>
                      <a:pt x="19173" y="2367"/>
                    </a:cubicBezTo>
                    <a:cubicBezTo>
                      <a:pt x="19179" y="2367"/>
                      <a:pt x="19185" y="2367"/>
                      <a:pt x="19191" y="2367"/>
                    </a:cubicBezTo>
                    <a:cubicBezTo>
                      <a:pt x="19199" y="2367"/>
                      <a:pt x="19208" y="2367"/>
                      <a:pt x="19218" y="2368"/>
                    </a:cubicBezTo>
                    <a:lnTo>
                      <a:pt x="159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6" name="Google Shape;52326;p35"/>
              <p:cNvSpPr/>
              <p:nvPr/>
            </p:nvSpPr>
            <p:spPr>
              <a:xfrm>
                <a:off x="4791092" y="3903721"/>
                <a:ext cx="130848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3200" h="3324" extrusionOk="0">
                    <a:moveTo>
                      <a:pt x="2546" y="0"/>
                    </a:moveTo>
                    <a:lnTo>
                      <a:pt x="344" y="2392"/>
                    </a:lnTo>
                    <a:lnTo>
                      <a:pt x="1" y="3006"/>
                    </a:lnTo>
                    <a:cubicBezTo>
                      <a:pt x="330" y="3118"/>
                      <a:pt x="663" y="3216"/>
                      <a:pt x="993" y="3324"/>
                    </a:cubicBezTo>
                    <a:lnTo>
                      <a:pt x="1154" y="3027"/>
                    </a:lnTo>
                    <a:lnTo>
                      <a:pt x="2223" y="1895"/>
                    </a:lnTo>
                    <a:lnTo>
                      <a:pt x="3200" y="2087"/>
                    </a:lnTo>
                    <a:lnTo>
                      <a:pt x="2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7" name="Google Shape;52327;p35"/>
              <p:cNvSpPr/>
              <p:nvPr/>
            </p:nvSpPr>
            <p:spPr>
              <a:xfrm>
                <a:off x="5031402" y="4444328"/>
                <a:ext cx="237898" cy="234954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46" extrusionOk="0">
                    <a:moveTo>
                      <a:pt x="2305" y="0"/>
                    </a:moveTo>
                    <a:lnTo>
                      <a:pt x="379" y="1052"/>
                    </a:lnTo>
                    <a:lnTo>
                      <a:pt x="0" y="5746"/>
                    </a:lnTo>
                    <a:lnTo>
                      <a:pt x="0" y="5746"/>
                    </a:lnTo>
                    <a:lnTo>
                      <a:pt x="3062" y="4551"/>
                    </a:lnTo>
                    <a:lnTo>
                      <a:pt x="5818" y="1650"/>
                    </a:lnTo>
                    <a:lnTo>
                      <a:pt x="23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8" name="Google Shape;52328;p35"/>
              <p:cNvSpPr/>
              <p:nvPr/>
            </p:nvSpPr>
            <p:spPr>
              <a:xfrm>
                <a:off x="4683551" y="4437049"/>
                <a:ext cx="247262" cy="150761"/>
              </a:xfrm>
              <a:custGeom>
                <a:avLst/>
                <a:gdLst/>
                <a:ahLst/>
                <a:cxnLst/>
                <a:rect l="l" t="t" r="r" b="b"/>
                <a:pathLst>
                  <a:path w="6047" h="3687" extrusionOk="0">
                    <a:moveTo>
                      <a:pt x="1528" y="1"/>
                    </a:moveTo>
                    <a:cubicBezTo>
                      <a:pt x="1528" y="1"/>
                      <a:pt x="1" y="1690"/>
                      <a:pt x="1457" y="1749"/>
                    </a:cubicBezTo>
                    <a:cubicBezTo>
                      <a:pt x="2913" y="1809"/>
                      <a:pt x="6046" y="3686"/>
                      <a:pt x="6046" y="3686"/>
                    </a:cubicBezTo>
                    <a:lnTo>
                      <a:pt x="5024" y="144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29" name="Google Shape;52329;p35"/>
              <p:cNvSpPr/>
              <p:nvPr/>
            </p:nvSpPr>
            <p:spPr>
              <a:xfrm>
                <a:off x="4759688" y="4052356"/>
                <a:ext cx="426319" cy="2435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5955" extrusionOk="0">
                    <a:moveTo>
                      <a:pt x="2581" y="0"/>
                    </a:moveTo>
                    <a:cubicBezTo>
                      <a:pt x="1959" y="0"/>
                      <a:pt x="1500" y="187"/>
                      <a:pt x="1478" y="731"/>
                    </a:cubicBezTo>
                    <a:cubicBezTo>
                      <a:pt x="1410" y="2395"/>
                      <a:pt x="1" y="4533"/>
                      <a:pt x="1134" y="4533"/>
                    </a:cubicBezTo>
                    <a:cubicBezTo>
                      <a:pt x="1191" y="4533"/>
                      <a:pt x="1254" y="4528"/>
                      <a:pt x="1324" y="4517"/>
                    </a:cubicBezTo>
                    <a:cubicBezTo>
                      <a:pt x="2792" y="4285"/>
                      <a:pt x="5729" y="3821"/>
                      <a:pt x="5729" y="3821"/>
                    </a:cubicBezTo>
                    <a:lnTo>
                      <a:pt x="7977" y="5954"/>
                    </a:lnTo>
                    <a:lnTo>
                      <a:pt x="10425" y="3137"/>
                    </a:lnTo>
                    <a:lnTo>
                      <a:pt x="6139" y="920"/>
                    </a:lnTo>
                    <a:cubicBezTo>
                      <a:pt x="6139" y="920"/>
                      <a:pt x="3959" y="0"/>
                      <a:pt x="25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0" name="Google Shape;52330;p35"/>
              <p:cNvSpPr/>
              <p:nvPr/>
            </p:nvSpPr>
            <p:spPr>
              <a:xfrm>
                <a:off x="4798983" y="4278110"/>
                <a:ext cx="164868" cy="84356"/>
              </a:xfrm>
              <a:custGeom>
                <a:avLst/>
                <a:gdLst/>
                <a:ahLst/>
                <a:cxnLst/>
                <a:rect l="l" t="t" r="r" b="b"/>
                <a:pathLst>
                  <a:path w="4032" h="2063" extrusionOk="0">
                    <a:moveTo>
                      <a:pt x="3531" y="1"/>
                    </a:moveTo>
                    <a:lnTo>
                      <a:pt x="1" y="732"/>
                    </a:lnTo>
                    <a:lnTo>
                      <a:pt x="1701" y="1968"/>
                    </a:lnTo>
                    <a:lnTo>
                      <a:pt x="4031" y="2063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1" name="Google Shape;52331;p35"/>
              <p:cNvSpPr/>
              <p:nvPr/>
            </p:nvSpPr>
            <p:spPr>
              <a:xfrm>
                <a:off x="4836684" y="4612263"/>
                <a:ext cx="112120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1587" extrusionOk="0">
                    <a:moveTo>
                      <a:pt x="1" y="1"/>
                    </a:moveTo>
                    <a:cubicBezTo>
                      <a:pt x="1" y="1"/>
                      <a:pt x="161" y="1346"/>
                      <a:pt x="425" y="1411"/>
                    </a:cubicBezTo>
                    <a:cubicBezTo>
                      <a:pt x="691" y="1475"/>
                      <a:pt x="2133" y="1587"/>
                      <a:pt x="2133" y="1587"/>
                    </a:cubicBezTo>
                    <a:cubicBezTo>
                      <a:pt x="2133" y="1587"/>
                      <a:pt x="2741" y="251"/>
                      <a:pt x="2334" y="251"/>
                    </a:cubicBezTo>
                    <a:cubicBezTo>
                      <a:pt x="2322" y="251"/>
                      <a:pt x="2308" y="252"/>
                      <a:pt x="2294" y="254"/>
                    </a:cubicBezTo>
                    <a:cubicBezTo>
                      <a:pt x="2239" y="264"/>
                      <a:pt x="2166" y="269"/>
                      <a:pt x="2081" y="269"/>
                    </a:cubicBezTo>
                    <a:cubicBezTo>
                      <a:pt x="1421" y="26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2" name="Google Shape;52332;p35"/>
              <p:cNvSpPr/>
              <p:nvPr/>
            </p:nvSpPr>
            <p:spPr>
              <a:xfrm>
                <a:off x="4910490" y="4436559"/>
                <a:ext cx="70494" cy="91307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2233" extrusionOk="0">
                    <a:moveTo>
                      <a:pt x="21" y="1"/>
                    </a:moveTo>
                    <a:cubicBezTo>
                      <a:pt x="1" y="1"/>
                      <a:pt x="2" y="11"/>
                      <a:pt x="30" y="34"/>
                    </a:cubicBezTo>
                    <a:cubicBezTo>
                      <a:pt x="237" y="203"/>
                      <a:pt x="549" y="1768"/>
                      <a:pt x="549" y="1768"/>
                    </a:cubicBezTo>
                    <a:lnTo>
                      <a:pt x="1440" y="2233"/>
                    </a:lnTo>
                    <a:cubicBezTo>
                      <a:pt x="1440" y="2233"/>
                      <a:pt x="1723" y="530"/>
                      <a:pt x="1405" y="464"/>
                    </a:cubicBezTo>
                    <a:cubicBezTo>
                      <a:pt x="1130" y="406"/>
                      <a:pt x="148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3" name="Google Shape;52333;p35"/>
              <p:cNvSpPr/>
              <p:nvPr/>
            </p:nvSpPr>
            <p:spPr>
              <a:xfrm>
                <a:off x="4754454" y="4534449"/>
                <a:ext cx="107950" cy="69717"/>
              </a:xfrm>
              <a:custGeom>
                <a:avLst/>
                <a:gdLst/>
                <a:ahLst/>
                <a:cxnLst/>
                <a:rect l="l" t="t" r="r" b="b"/>
                <a:pathLst>
                  <a:path w="2640" h="1705" extrusionOk="0">
                    <a:moveTo>
                      <a:pt x="0" y="1"/>
                    </a:moveTo>
                    <a:lnTo>
                      <a:pt x="237" y="760"/>
                    </a:lnTo>
                    <a:lnTo>
                      <a:pt x="1056" y="1704"/>
                    </a:lnTo>
                    <a:cubicBezTo>
                      <a:pt x="1056" y="1704"/>
                      <a:pt x="2639" y="965"/>
                      <a:pt x="2375" y="900"/>
                    </a:cubicBezTo>
                    <a:cubicBezTo>
                      <a:pt x="2109" y="836"/>
                      <a:pt x="856" y="36"/>
                      <a:pt x="856" y="36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4" name="Google Shape;52334;p35"/>
              <p:cNvSpPr/>
              <p:nvPr/>
            </p:nvSpPr>
            <p:spPr>
              <a:xfrm>
                <a:off x="4901617" y="4691712"/>
                <a:ext cx="72334" cy="40358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987" extrusionOk="0">
                    <a:moveTo>
                      <a:pt x="1452" y="1"/>
                    </a:moveTo>
                    <a:cubicBezTo>
                      <a:pt x="1449" y="1"/>
                      <a:pt x="1445" y="1"/>
                      <a:pt x="1441" y="2"/>
                    </a:cubicBezTo>
                    <a:cubicBezTo>
                      <a:pt x="1235" y="27"/>
                      <a:pt x="452" y="162"/>
                      <a:pt x="1" y="258"/>
                    </a:cubicBezTo>
                    <a:cubicBezTo>
                      <a:pt x="572" y="534"/>
                      <a:pt x="1165" y="774"/>
                      <a:pt x="1768" y="987"/>
                    </a:cubicBezTo>
                    <a:cubicBezTo>
                      <a:pt x="1726" y="541"/>
                      <a:pt x="1636" y="1"/>
                      <a:pt x="1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5" name="Google Shape;52335;p35"/>
              <p:cNvSpPr/>
              <p:nvPr/>
            </p:nvSpPr>
            <p:spPr>
              <a:xfrm>
                <a:off x="4983275" y="4312785"/>
                <a:ext cx="114737" cy="107214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622" extrusionOk="0">
                    <a:moveTo>
                      <a:pt x="732" y="1"/>
                    </a:moveTo>
                    <a:lnTo>
                      <a:pt x="320" y="894"/>
                    </a:lnTo>
                    <a:lnTo>
                      <a:pt x="0" y="2167"/>
                    </a:lnTo>
                    <a:lnTo>
                      <a:pt x="625" y="2621"/>
                    </a:lnTo>
                    <a:lnTo>
                      <a:pt x="2805" y="1692"/>
                    </a:lnTo>
                    <a:lnTo>
                      <a:pt x="2312" y="654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6" name="Google Shape;52336;p35"/>
              <p:cNvSpPr/>
              <p:nvPr/>
            </p:nvSpPr>
            <p:spPr>
              <a:xfrm>
                <a:off x="4948927" y="4603922"/>
                <a:ext cx="2232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546" h="1608" extrusionOk="0">
                    <a:moveTo>
                      <a:pt x="157" y="1"/>
                    </a:moveTo>
                    <a:lnTo>
                      <a:pt x="0" y="1226"/>
                    </a:lnTo>
                    <a:lnTo>
                      <a:pt x="146" y="1608"/>
                    </a:lnTo>
                    <a:lnTo>
                      <a:pt x="545" y="981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7" name="Google Shape;52337;p35"/>
              <p:cNvSpPr/>
              <p:nvPr/>
            </p:nvSpPr>
            <p:spPr>
              <a:xfrm>
                <a:off x="5252576" y="4631768"/>
                <a:ext cx="70862" cy="9601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2348" extrusionOk="0">
                    <a:moveTo>
                      <a:pt x="1540" y="0"/>
                    </a:moveTo>
                    <a:cubicBezTo>
                      <a:pt x="1480" y="0"/>
                      <a:pt x="149" y="3"/>
                      <a:pt x="139" y="264"/>
                    </a:cubicBezTo>
                    <a:cubicBezTo>
                      <a:pt x="127" y="532"/>
                      <a:pt x="0" y="2348"/>
                      <a:pt x="0" y="2348"/>
                    </a:cubicBezTo>
                    <a:lnTo>
                      <a:pt x="1733" y="1883"/>
                    </a:lnTo>
                    <a:lnTo>
                      <a:pt x="1542" y="0"/>
                    </a:lnTo>
                    <a:cubicBezTo>
                      <a:pt x="1542" y="0"/>
                      <a:pt x="1541" y="0"/>
                      <a:pt x="15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8" name="Google Shape;52338;p35"/>
              <p:cNvSpPr/>
              <p:nvPr/>
            </p:nvSpPr>
            <p:spPr>
              <a:xfrm>
                <a:off x="5285779" y="4329263"/>
                <a:ext cx="70126" cy="66978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38" extrusionOk="0">
                    <a:moveTo>
                      <a:pt x="602" y="1"/>
                    </a:moveTo>
                    <a:lnTo>
                      <a:pt x="1" y="298"/>
                    </a:lnTo>
                    <a:lnTo>
                      <a:pt x="66" y="1318"/>
                    </a:lnTo>
                    <a:lnTo>
                      <a:pt x="1339" y="1637"/>
                    </a:lnTo>
                    <a:lnTo>
                      <a:pt x="1579" y="1004"/>
                    </a:lnTo>
                    <a:lnTo>
                      <a:pt x="1714" y="313"/>
                    </a:ln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39" name="Google Shape;52339;p35"/>
              <p:cNvSpPr/>
              <p:nvPr/>
            </p:nvSpPr>
            <p:spPr>
              <a:xfrm>
                <a:off x="5357827" y="4314011"/>
                <a:ext cx="49272" cy="89999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2201" extrusionOk="0">
                    <a:moveTo>
                      <a:pt x="703" y="1"/>
                    </a:moveTo>
                    <a:cubicBezTo>
                      <a:pt x="643" y="1"/>
                      <a:pt x="594" y="20"/>
                      <a:pt x="567" y="69"/>
                    </a:cubicBezTo>
                    <a:cubicBezTo>
                      <a:pt x="451" y="278"/>
                      <a:pt x="1" y="2135"/>
                      <a:pt x="1" y="2135"/>
                    </a:cubicBezTo>
                    <a:lnTo>
                      <a:pt x="319" y="2201"/>
                    </a:lnTo>
                    <a:lnTo>
                      <a:pt x="1204" y="202"/>
                    </a:lnTo>
                    <a:cubicBezTo>
                      <a:pt x="1204" y="202"/>
                      <a:pt x="898" y="1"/>
                      <a:pt x="7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0" name="Google Shape;52340;p35"/>
              <p:cNvSpPr/>
              <p:nvPr/>
            </p:nvSpPr>
            <p:spPr>
              <a:xfrm>
                <a:off x="5149452" y="4205735"/>
                <a:ext cx="211115" cy="226408"/>
              </a:xfrm>
              <a:custGeom>
                <a:avLst/>
                <a:gdLst/>
                <a:ahLst/>
                <a:cxnLst/>
                <a:rect l="l" t="t" r="r" b="b"/>
                <a:pathLst>
                  <a:path w="5163" h="5537" extrusionOk="0">
                    <a:moveTo>
                      <a:pt x="4833" y="0"/>
                    </a:moveTo>
                    <a:cubicBezTo>
                      <a:pt x="4599" y="0"/>
                      <a:pt x="4267" y="142"/>
                      <a:pt x="4267" y="142"/>
                    </a:cubicBezTo>
                    <a:lnTo>
                      <a:pt x="3565" y="274"/>
                    </a:lnTo>
                    <a:lnTo>
                      <a:pt x="2066" y="267"/>
                    </a:lnTo>
                    <a:lnTo>
                      <a:pt x="2078" y="1285"/>
                    </a:lnTo>
                    <a:lnTo>
                      <a:pt x="1556" y="2282"/>
                    </a:lnTo>
                    <a:cubicBezTo>
                      <a:pt x="1556" y="2282"/>
                      <a:pt x="704" y="3479"/>
                      <a:pt x="352" y="4215"/>
                    </a:cubicBezTo>
                    <a:cubicBezTo>
                      <a:pt x="1" y="4951"/>
                      <a:pt x="1235" y="4893"/>
                      <a:pt x="1444" y="5010"/>
                    </a:cubicBezTo>
                    <a:cubicBezTo>
                      <a:pt x="1655" y="5125"/>
                      <a:pt x="2548" y="5536"/>
                      <a:pt x="2548" y="5536"/>
                    </a:cubicBezTo>
                    <a:lnTo>
                      <a:pt x="2576" y="4841"/>
                    </a:lnTo>
                    <a:lnTo>
                      <a:pt x="2654" y="2916"/>
                    </a:lnTo>
                    <a:lnTo>
                      <a:pt x="4071" y="2330"/>
                    </a:lnTo>
                    <a:lnTo>
                      <a:pt x="4401" y="2129"/>
                    </a:lnTo>
                    <a:cubicBezTo>
                      <a:pt x="4401" y="2129"/>
                      <a:pt x="4487" y="1330"/>
                      <a:pt x="4949" y="492"/>
                    </a:cubicBezTo>
                    <a:cubicBezTo>
                      <a:pt x="5163" y="105"/>
                      <a:pt x="5034" y="0"/>
                      <a:pt x="48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1" name="Google Shape;52341;p35"/>
              <p:cNvSpPr/>
              <p:nvPr/>
            </p:nvSpPr>
            <p:spPr>
              <a:xfrm>
                <a:off x="5089262" y="4250264"/>
                <a:ext cx="104229" cy="111507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2727" extrusionOk="0">
                    <a:moveTo>
                      <a:pt x="1647" y="1"/>
                    </a:moveTo>
                    <a:cubicBezTo>
                      <a:pt x="1478" y="1"/>
                      <a:pt x="1176" y="635"/>
                      <a:pt x="1176" y="635"/>
                    </a:cubicBezTo>
                    <a:cubicBezTo>
                      <a:pt x="1176" y="635"/>
                      <a:pt x="339" y="1459"/>
                      <a:pt x="169" y="1666"/>
                    </a:cubicBezTo>
                    <a:cubicBezTo>
                      <a:pt x="0" y="1873"/>
                      <a:pt x="310" y="2153"/>
                      <a:pt x="464" y="2320"/>
                    </a:cubicBezTo>
                    <a:cubicBezTo>
                      <a:pt x="618" y="2487"/>
                      <a:pt x="1039" y="2665"/>
                      <a:pt x="1198" y="2725"/>
                    </a:cubicBezTo>
                    <a:cubicBezTo>
                      <a:pt x="1200" y="2726"/>
                      <a:pt x="1204" y="2727"/>
                      <a:pt x="1207" y="2727"/>
                    </a:cubicBezTo>
                    <a:cubicBezTo>
                      <a:pt x="1386" y="2727"/>
                      <a:pt x="2176" y="1210"/>
                      <a:pt x="2549" y="1120"/>
                    </a:cubicBezTo>
                    <a:cubicBezTo>
                      <a:pt x="2549" y="1120"/>
                      <a:pt x="1840" y="126"/>
                      <a:pt x="1683" y="13"/>
                    </a:cubicBezTo>
                    <a:cubicBezTo>
                      <a:pt x="1672" y="5"/>
                      <a:pt x="1660" y="1"/>
                      <a:pt x="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2" name="Google Shape;52342;p35"/>
              <p:cNvSpPr/>
              <p:nvPr/>
            </p:nvSpPr>
            <p:spPr>
              <a:xfrm>
                <a:off x="5174149" y="4215753"/>
                <a:ext cx="51521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83" extrusionOk="0">
                    <a:moveTo>
                      <a:pt x="927" y="0"/>
                    </a:moveTo>
                    <a:lnTo>
                      <a:pt x="1" y="391"/>
                    </a:lnTo>
                    <a:lnTo>
                      <a:pt x="492" y="1482"/>
                    </a:lnTo>
                    <a:lnTo>
                      <a:pt x="1260" y="1032"/>
                    </a:lnTo>
                    <a:lnTo>
                      <a:pt x="9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3" name="Google Shape;52343;p35"/>
              <p:cNvSpPr/>
              <p:nvPr/>
            </p:nvSpPr>
            <p:spPr>
              <a:xfrm>
                <a:off x="5009853" y="4258156"/>
                <a:ext cx="56019" cy="52462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128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35" y="0"/>
                      <a:pt x="0" y="691"/>
                      <a:pt x="210" y="806"/>
                    </a:cubicBezTo>
                    <a:cubicBezTo>
                      <a:pt x="420" y="921"/>
                      <a:pt x="1369" y="1282"/>
                      <a:pt x="1369" y="1282"/>
                    </a:cubicBezTo>
                    <a:lnTo>
                      <a:pt x="1333" y="852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4" name="Google Shape;52344;p35"/>
              <p:cNvSpPr/>
              <p:nvPr/>
            </p:nvSpPr>
            <p:spPr>
              <a:xfrm>
                <a:off x="4714341" y="4337482"/>
                <a:ext cx="133506" cy="79367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1941" extrusionOk="0">
                    <a:moveTo>
                      <a:pt x="2469" y="1"/>
                    </a:moveTo>
                    <a:cubicBezTo>
                      <a:pt x="1648" y="315"/>
                      <a:pt x="825" y="626"/>
                      <a:pt x="0" y="932"/>
                    </a:cubicBezTo>
                    <a:lnTo>
                      <a:pt x="479" y="1368"/>
                    </a:lnTo>
                    <a:lnTo>
                      <a:pt x="673" y="1859"/>
                    </a:lnTo>
                    <a:lnTo>
                      <a:pt x="2670" y="1940"/>
                    </a:lnTo>
                    <a:cubicBezTo>
                      <a:pt x="2854" y="1501"/>
                      <a:pt x="3052" y="1069"/>
                      <a:pt x="3265" y="645"/>
                    </a:cubicBezTo>
                    <a:lnTo>
                      <a:pt x="246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5" name="Google Shape;52345;p35"/>
              <p:cNvSpPr/>
              <p:nvPr/>
            </p:nvSpPr>
            <p:spPr>
              <a:xfrm>
                <a:off x="4812927" y="4231986"/>
                <a:ext cx="110280" cy="56960"/>
              </a:xfrm>
              <a:custGeom>
                <a:avLst/>
                <a:gdLst/>
                <a:ahLst/>
                <a:cxnLst/>
                <a:rect l="l" t="t" r="r" b="b"/>
                <a:pathLst>
                  <a:path w="2697" h="1393" extrusionOk="0">
                    <a:moveTo>
                      <a:pt x="2407" y="0"/>
                    </a:moveTo>
                    <a:lnTo>
                      <a:pt x="1333" y="64"/>
                    </a:lnTo>
                    <a:lnTo>
                      <a:pt x="1" y="460"/>
                    </a:lnTo>
                    <a:cubicBezTo>
                      <a:pt x="161" y="769"/>
                      <a:pt x="326" y="1077"/>
                      <a:pt x="476" y="1392"/>
                    </a:cubicBezTo>
                    <a:lnTo>
                      <a:pt x="2697" y="763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6" name="Google Shape;52346;p35"/>
              <p:cNvSpPr/>
              <p:nvPr/>
            </p:nvSpPr>
            <p:spPr>
              <a:xfrm>
                <a:off x="4635096" y="4227652"/>
                <a:ext cx="180856" cy="130725"/>
              </a:xfrm>
              <a:custGeom>
                <a:avLst/>
                <a:gdLst/>
                <a:ahLst/>
                <a:cxnLst/>
                <a:rect l="l" t="t" r="r" b="b"/>
                <a:pathLst>
                  <a:path w="4423" h="3197" extrusionOk="0">
                    <a:moveTo>
                      <a:pt x="1510" y="0"/>
                    </a:moveTo>
                    <a:lnTo>
                      <a:pt x="1" y="2886"/>
                    </a:lnTo>
                    <a:lnTo>
                      <a:pt x="1" y="2886"/>
                    </a:lnTo>
                    <a:lnTo>
                      <a:pt x="1126" y="2877"/>
                    </a:lnTo>
                    <a:lnTo>
                      <a:pt x="1475" y="3197"/>
                    </a:lnTo>
                    <a:cubicBezTo>
                      <a:pt x="2290" y="2898"/>
                      <a:pt x="3102" y="2594"/>
                      <a:pt x="3911" y="2285"/>
                    </a:cubicBezTo>
                    <a:lnTo>
                      <a:pt x="3428" y="1894"/>
                    </a:lnTo>
                    <a:lnTo>
                      <a:pt x="4423" y="1612"/>
                    </a:lnTo>
                    <a:cubicBezTo>
                      <a:pt x="4268" y="1301"/>
                      <a:pt x="4102" y="996"/>
                      <a:pt x="3945" y="686"/>
                    </a:cubicBezTo>
                    <a:lnTo>
                      <a:pt x="3621" y="782"/>
                    </a:lnTo>
                    <a:lnTo>
                      <a:pt x="2066" y="827"/>
                    </a:lnTo>
                    <a:lnTo>
                      <a:pt x="15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7" name="Google Shape;52347;p35"/>
              <p:cNvSpPr/>
              <p:nvPr/>
            </p:nvSpPr>
            <p:spPr>
              <a:xfrm>
                <a:off x="5282017" y="4540828"/>
                <a:ext cx="86687" cy="68859"/>
              </a:xfrm>
              <a:custGeom>
                <a:avLst/>
                <a:gdLst/>
                <a:ahLst/>
                <a:cxnLst/>
                <a:rect l="l" t="t" r="r" b="b"/>
                <a:pathLst>
                  <a:path w="2120" h="1684" extrusionOk="0">
                    <a:moveTo>
                      <a:pt x="1425" y="0"/>
                    </a:moveTo>
                    <a:lnTo>
                      <a:pt x="1" y="1546"/>
                    </a:lnTo>
                    <a:lnTo>
                      <a:pt x="967" y="1683"/>
                    </a:lnTo>
                    <a:lnTo>
                      <a:pt x="2120" y="854"/>
                    </a:lnTo>
                    <a:lnTo>
                      <a:pt x="1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8" name="Google Shape;52348;p35"/>
              <p:cNvSpPr/>
              <p:nvPr/>
            </p:nvSpPr>
            <p:spPr>
              <a:xfrm>
                <a:off x="5414991" y="3690848"/>
                <a:ext cx="149085" cy="147449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606" extrusionOk="0">
                    <a:moveTo>
                      <a:pt x="999" y="1"/>
                    </a:moveTo>
                    <a:cubicBezTo>
                      <a:pt x="508" y="1609"/>
                      <a:pt x="0" y="3532"/>
                      <a:pt x="0" y="3532"/>
                    </a:cubicBezTo>
                    <a:lnTo>
                      <a:pt x="3272" y="3606"/>
                    </a:lnTo>
                    <a:lnTo>
                      <a:pt x="3645" y="1945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49" name="Google Shape;52349;p35"/>
              <p:cNvSpPr/>
              <p:nvPr/>
            </p:nvSpPr>
            <p:spPr>
              <a:xfrm>
                <a:off x="5174272" y="3824599"/>
                <a:ext cx="130684" cy="242559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5932" extrusionOk="0">
                    <a:moveTo>
                      <a:pt x="1287" y="1"/>
                    </a:moveTo>
                    <a:lnTo>
                      <a:pt x="1" y="1186"/>
                    </a:lnTo>
                    <a:lnTo>
                      <a:pt x="14" y="5932"/>
                    </a:lnTo>
                    <a:lnTo>
                      <a:pt x="3195" y="3791"/>
                    </a:lnTo>
                    <a:lnTo>
                      <a:pt x="2061" y="1269"/>
                    </a:lnTo>
                    <a:lnTo>
                      <a:pt x="12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0" name="Google Shape;52350;p35"/>
              <p:cNvSpPr/>
              <p:nvPr/>
            </p:nvSpPr>
            <p:spPr>
              <a:xfrm>
                <a:off x="4995869" y="3789597"/>
                <a:ext cx="4702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8" extrusionOk="0">
                    <a:moveTo>
                      <a:pt x="108" y="0"/>
                    </a:moveTo>
                    <a:lnTo>
                      <a:pt x="0" y="118"/>
                    </a:lnTo>
                    <a:lnTo>
                      <a:pt x="115" y="13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1" name="Google Shape;52351;p35"/>
              <p:cNvSpPr/>
              <p:nvPr/>
            </p:nvSpPr>
            <p:spPr>
              <a:xfrm>
                <a:off x="5342084" y="3926660"/>
                <a:ext cx="153010" cy="123324"/>
              </a:xfrm>
              <a:custGeom>
                <a:avLst/>
                <a:gdLst/>
                <a:ahLst/>
                <a:cxnLst/>
                <a:rect l="l" t="t" r="r" b="b"/>
                <a:pathLst>
                  <a:path w="3742" h="3016" extrusionOk="0">
                    <a:moveTo>
                      <a:pt x="1980" y="1"/>
                    </a:moveTo>
                    <a:lnTo>
                      <a:pt x="0" y="3015"/>
                    </a:lnTo>
                    <a:lnTo>
                      <a:pt x="3741" y="2341"/>
                    </a:lnTo>
                    <a:lnTo>
                      <a:pt x="19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2" name="Google Shape;52352;p35"/>
              <p:cNvSpPr/>
              <p:nvPr/>
            </p:nvSpPr>
            <p:spPr>
              <a:xfrm>
                <a:off x="4995419" y="3782114"/>
                <a:ext cx="156241" cy="163233"/>
              </a:xfrm>
              <a:custGeom>
                <a:avLst/>
                <a:gdLst/>
                <a:ahLst/>
                <a:cxnLst/>
                <a:rect l="l" t="t" r="r" b="b"/>
                <a:pathLst>
                  <a:path w="3821" h="3992" extrusionOk="0">
                    <a:moveTo>
                      <a:pt x="1331" y="1"/>
                    </a:moveTo>
                    <a:cubicBezTo>
                      <a:pt x="1331" y="1"/>
                      <a:pt x="84" y="2558"/>
                      <a:pt x="46" y="2714"/>
                    </a:cubicBezTo>
                    <a:cubicBezTo>
                      <a:pt x="1" y="2902"/>
                      <a:pt x="714" y="3991"/>
                      <a:pt x="714" y="3991"/>
                    </a:cubicBezTo>
                    <a:lnTo>
                      <a:pt x="2533" y="3989"/>
                    </a:lnTo>
                    <a:cubicBezTo>
                      <a:pt x="2533" y="3989"/>
                      <a:pt x="3820" y="1201"/>
                      <a:pt x="3754" y="971"/>
                    </a:cubicBezTo>
                    <a:cubicBezTo>
                      <a:pt x="3687" y="741"/>
                      <a:pt x="3226" y="2"/>
                      <a:pt x="3226" y="2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3" name="Google Shape;52353;p35"/>
              <p:cNvSpPr/>
              <p:nvPr/>
            </p:nvSpPr>
            <p:spPr>
              <a:xfrm>
                <a:off x="5050988" y="3666150"/>
                <a:ext cx="148758" cy="103452"/>
              </a:xfrm>
              <a:custGeom>
                <a:avLst/>
                <a:gdLst/>
                <a:ahLst/>
                <a:cxnLst/>
                <a:rect l="l" t="t" r="r" b="b"/>
                <a:pathLst>
                  <a:path w="3638" h="2530" extrusionOk="0">
                    <a:moveTo>
                      <a:pt x="2891" y="1"/>
                    </a:moveTo>
                    <a:lnTo>
                      <a:pt x="1586" y="403"/>
                    </a:lnTo>
                    <a:lnTo>
                      <a:pt x="1367" y="1068"/>
                    </a:lnTo>
                    <a:lnTo>
                      <a:pt x="957" y="983"/>
                    </a:lnTo>
                    <a:cubicBezTo>
                      <a:pt x="957" y="983"/>
                      <a:pt x="847" y="931"/>
                      <a:pt x="722" y="889"/>
                    </a:cubicBezTo>
                    <a:lnTo>
                      <a:pt x="169" y="1489"/>
                    </a:lnTo>
                    <a:cubicBezTo>
                      <a:pt x="82" y="1819"/>
                      <a:pt x="0" y="2157"/>
                      <a:pt x="0" y="2157"/>
                    </a:cubicBezTo>
                    <a:lnTo>
                      <a:pt x="1727" y="2530"/>
                    </a:lnTo>
                    <a:cubicBezTo>
                      <a:pt x="1727" y="2530"/>
                      <a:pt x="1860" y="2042"/>
                      <a:pt x="2093" y="1901"/>
                    </a:cubicBezTo>
                    <a:cubicBezTo>
                      <a:pt x="2327" y="1759"/>
                      <a:pt x="2987" y="1368"/>
                      <a:pt x="2987" y="1368"/>
                    </a:cubicBezTo>
                    <a:cubicBezTo>
                      <a:pt x="2987" y="1368"/>
                      <a:pt x="3637" y="1206"/>
                      <a:pt x="3495" y="973"/>
                    </a:cubicBezTo>
                    <a:cubicBezTo>
                      <a:pt x="3353" y="740"/>
                      <a:pt x="2891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4" name="Google Shape;52354;p35"/>
              <p:cNvSpPr/>
              <p:nvPr/>
            </p:nvSpPr>
            <p:spPr>
              <a:xfrm>
                <a:off x="5168629" y="3728467"/>
                <a:ext cx="77446" cy="7671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876" extrusionOk="0">
                    <a:moveTo>
                      <a:pt x="1126" y="0"/>
                    </a:moveTo>
                    <a:lnTo>
                      <a:pt x="1" y="674"/>
                    </a:lnTo>
                    <a:lnTo>
                      <a:pt x="278" y="1291"/>
                    </a:lnTo>
                    <a:lnTo>
                      <a:pt x="670" y="1876"/>
                    </a:lnTo>
                    <a:lnTo>
                      <a:pt x="1678" y="1310"/>
                    </a:lnTo>
                    <a:lnTo>
                      <a:pt x="1894" y="675"/>
                    </a:lnTo>
                    <a:lnTo>
                      <a:pt x="1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5" name="Google Shape;52355;p35"/>
              <p:cNvSpPr/>
              <p:nvPr/>
            </p:nvSpPr>
            <p:spPr>
              <a:xfrm>
                <a:off x="4949745" y="3955856"/>
                <a:ext cx="145200" cy="125369"/>
              </a:xfrm>
              <a:custGeom>
                <a:avLst/>
                <a:gdLst/>
                <a:ahLst/>
                <a:cxnLst/>
                <a:rect l="l" t="t" r="r" b="b"/>
                <a:pathLst>
                  <a:path w="3551" h="3066" extrusionOk="0">
                    <a:moveTo>
                      <a:pt x="295" y="1"/>
                    </a:moveTo>
                    <a:lnTo>
                      <a:pt x="1" y="474"/>
                    </a:lnTo>
                    <a:lnTo>
                      <a:pt x="2694" y="3066"/>
                    </a:lnTo>
                    <a:cubicBezTo>
                      <a:pt x="2694" y="3066"/>
                      <a:pt x="3550" y="2428"/>
                      <a:pt x="3281" y="2120"/>
                    </a:cubicBezTo>
                    <a:cubicBezTo>
                      <a:pt x="3012" y="1812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6" name="Google Shape;52356;p35"/>
              <p:cNvSpPr/>
              <p:nvPr/>
            </p:nvSpPr>
            <p:spPr>
              <a:xfrm>
                <a:off x="5204653" y="3631394"/>
                <a:ext cx="166341" cy="267666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6546" extrusionOk="0">
                    <a:moveTo>
                      <a:pt x="2134" y="0"/>
                    </a:moveTo>
                    <a:cubicBezTo>
                      <a:pt x="1780" y="0"/>
                      <a:pt x="1316" y="470"/>
                      <a:pt x="1154" y="517"/>
                    </a:cubicBezTo>
                    <a:cubicBezTo>
                      <a:pt x="924" y="583"/>
                      <a:pt x="1" y="924"/>
                      <a:pt x="1" y="924"/>
                    </a:cubicBezTo>
                    <a:lnTo>
                      <a:pt x="473" y="1436"/>
                    </a:lnTo>
                    <a:lnTo>
                      <a:pt x="1778" y="2853"/>
                    </a:lnTo>
                    <a:lnTo>
                      <a:pt x="1191" y="4268"/>
                    </a:lnTo>
                    <a:lnTo>
                      <a:pt x="1099" y="4643"/>
                    </a:lnTo>
                    <a:cubicBezTo>
                      <a:pt x="1099" y="4643"/>
                      <a:pt x="1604" y="5270"/>
                      <a:pt x="1870" y="6190"/>
                    </a:cubicBezTo>
                    <a:cubicBezTo>
                      <a:pt x="1946" y="6452"/>
                      <a:pt x="2038" y="6545"/>
                      <a:pt x="2130" y="6545"/>
                    </a:cubicBezTo>
                    <a:cubicBezTo>
                      <a:pt x="2362" y="6545"/>
                      <a:pt x="2600" y="5954"/>
                      <a:pt x="2600" y="5954"/>
                    </a:cubicBezTo>
                    <a:lnTo>
                      <a:pt x="3002" y="5365"/>
                    </a:lnTo>
                    <a:lnTo>
                      <a:pt x="4067" y="4309"/>
                    </a:lnTo>
                    <a:lnTo>
                      <a:pt x="3339" y="3598"/>
                    </a:lnTo>
                    <a:lnTo>
                      <a:pt x="3004" y="2523"/>
                    </a:lnTo>
                    <a:cubicBezTo>
                      <a:pt x="3004" y="2523"/>
                      <a:pt x="2760" y="1074"/>
                      <a:pt x="2488" y="306"/>
                    </a:cubicBezTo>
                    <a:cubicBezTo>
                      <a:pt x="2409" y="81"/>
                      <a:pt x="2281" y="0"/>
                      <a:pt x="2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7" name="Google Shape;52357;p35"/>
              <p:cNvSpPr/>
              <p:nvPr/>
            </p:nvSpPr>
            <p:spPr>
              <a:xfrm>
                <a:off x="5329777" y="3627836"/>
                <a:ext cx="78509" cy="102143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498" extrusionOk="0">
                    <a:moveTo>
                      <a:pt x="941" y="1"/>
                    </a:moveTo>
                    <a:cubicBezTo>
                      <a:pt x="710" y="1"/>
                      <a:pt x="305" y="166"/>
                      <a:pt x="154" y="233"/>
                    </a:cubicBezTo>
                    <a:cubicBezTo>
                      <a:pt x="0" y="303"/>
                      <a:pt x="537" y="1991"/>
                      <a:pt x="334" y="2324"/>
                    </a:cubicBezTo>
                    <a:cubicBezTo>
                      <a:pt x="334" y="2324"/>
                      <a:pt x="1376" y="2497"/>
                      <a:pt x="1675" y="2497"/>
                    </a:cubicBezTo>
                    <a:cubicBezTo>
                      <a:pt x="1697" y="2497"/>
                      <a:pt x="1715" y="2496"/>
                      <a:pt x="1729" y="2494"/>
                    </a:cubicBezTo>
                    <a:cubicBezTo>
                      <a:pt x="1919" y="2464"/>
                      <a:pt x="1647" y="1695"/>
                      <a:pt x="1647" y="1695"/>
                    </a:cubicBezTo>
                    <a:cubicBezTo>
                      <a:pt x="1647" y="1695"/>
                      <a:pt x="1654" y="916"/>
                      <a:pt x="1642" y="483"/>
                    </a:cubicBezTo>
                    <a:lnTo>
                      <a:pt x="986" y="2"/>
                    </a:lnTo>
                    <a:cubicBezTo>
                      <a:pt x="976" y="1"/>
                      <a:pt x="967" y="1"/>
                      <a:pt x="959" y="1"/>
                    </a:cubicBezTo>
                    <a:cubicBezTo>
                      <a:pt x="953" y="1"/>
                      <a:pt x="947" y="1"/>
                      <a:pt x="9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8" name="Google Shape;52358;p35"/>
              <p:cNvSpPr/>
              <p:nvPr/>
            </p:nvSpPr>
            <p:spPr>
              <a:xfrm>
                <a:off x="5347605" y="3737299"/>
                <a:ext cx="54997" cy="55488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1357" extrusionOk="0">
                    <a:moveTo>
                      <a:pt x="225" y="0"/>
                    </a:moveTo>
                    <a:lnTo>
                      <a:pt x="0" y="863"/>
                    </a:lnTo>
                    <a:lnTo>
                      <a:pt x="965" y="1357"/>
                    </a:lnTo>
                    <a:lnTo>
                      <a:pt x="1344" y="425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59" name="Google Shape;52359;p35"/>
              <p:cNvSpPr/>
              <p:nvPr/>
            </p:nvSpPr>
            <p:spPr>
              <a:xfrm>
                <a:off x="4947946" y="4227774"/>
                <a:ext cx="54506" cy="109953"/>
              </a:xfrm>
              <a:custGeom>
                <a:avLst/>
                <a:gdLst/>
                <a:ahLst/>
                <a:cxnLst/>
                <a:rect l="l" t="t" r="r" b="b"/>
                <a:pathLst>
                  <a:path w="1333" h="2689" extrusionOk="0">
                    <a:moveTo>
                      <a:pt x="501" y="0"/>
                    </a:moveTo>
                    <a:lnTo>
                      <a:pt x="1" y="462"/>
                    </a:lnTo>
                    <a:lnTo>
                      <a:pt x="767" y="2689"/>
                    </a:lnTo>
                    <a:lnTo>
                      <a:pt x="1332" y="1962"/>
                    </a:lnTo>
                    <a:lnTo>
                      <a:pt x="1076" y="344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0" name="Google Shape;52360;p35"/>
              <p:cNvSpPr/>
              <p:nvPr/>
            </p:nvSpPr>
            <p:spPr>
              <a:xfrm>
                <a:off x="5010058" y="3761424"/>
                <a:ext cx="24902" cy="17869"/>
              </a:xfrm>
              <a:custGeom>
                <a:avLst/>
                <a:gdLst/>
                <a:ahLst/>
                <a:cxnLst/>
                <a:rect l="l" t="t" r="r" b="b"/>
                <a:pathLst>
                  <a:path w="609" h="437" extrusionOk="0">
                    <a:moveTo>
                      <a:pt x="394" y="1"/>
                    </a:moveTo>
                    <a:lnTo>
                      <a:pt x="1" y="430"/>
                    </a:lnTo>
                    <a:cubicBezTo>
                      <a:pt x="26" y="435"/>
                      <a:pt x="62" y="437"/>
                      <a:pt x="102" y="437"/>
                    </a:cubicBezTo>
                    <a:cubicBezTo>
                      <a:pt x="295" y="437"/>
                      <a:pt x="609" y="388"/>
                      <a:pt x="609" y="388"/>
                    </a:cubicBez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1" name="Google Shape;52361;p35"/>
              <p:cNvSpPr/>
              <p:nvPr/>
            </p:nvSpPr>
            <p:spPr>
              <a:xfrm>
                <a:off x="5446027" y="3889900"/>
                <a:ext cx="71926" cy="135632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3317" extrusionOk="0">
                    <a:moveTo>
                      <a:pt x="987" y="0"/>
                    </a:moveTo>
                    <a:lnTo>
                      <a:pt x="1" y="579"/>
                    </a:lnTo>
                    <a:lnTo>
                      <a:pt x="1484" y="3316"/>
                    </a:lnTo>
                    <a:lnTo>
                      <a:pt x="1759" y="2093"/>
                    </a:lnTo>
                    <a:cubicBezTo>
                      <a:pt x="1389" y="1111"/>
                      <a:pt x="987" y="0"/>
                      <a:pt x="9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2" name="Google Shape;52362;p35"/>
              <p:cNvSpPr/>
              <p:nvPr/>
            </p:nvSpPr>
            <p:spPr>
              <a:xfrm>
                <a:off x="5226202" y="4118435"/>
                <a:ext cx="103697" cy="31731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776" extrusionOk="0">
                    <a:moveTo>
                      <a:pt x="1966" y="1"/>
                    </a:moveTo>
                    <a:lnTo>
                      <a:pt x="0" y="221"/>
                    </a:lnTo>
                    <a:lnTo>
                      <a:pt x="739" y="552"/>
                    </a:lnTo>
                    <a:lnTo>
                      <a:pt x="2535" y="776"/>
                    </a:lnTo>
                    <a:lnTo>
                      <a:pt x="2535" y="776"/>
                    </a:lnTo>
                    <a:lnTo>
                      <a:pt x="196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63" name="Google Shape;52363;p35"/>
            <p:cNvGrpSpPr/>
            <p:nvPr/>
          </p:nvGrpSpPr>
          <p:grpSpPr>
            <a:xfrm rot="9786334">
              <a:off x="-192098" y="784380"/>
              <a:ext cx="607432" cy="537626"/>
              <a:chOff x="5831497" y="4487549"/>
              <a:chExt cx="558271" cy="494115"/>
            </a:xfrm>
          </p:grpSpPr>
          <p:sp>
            <p:nvSpPr>
              <p:cNvPr id="52364" name="Google Shape;52364;p35"/>
              <p:cNvSpPr/>
              <p:nvPr/>
            </p:nvSpPr>
            <p:spPr>
              <a:xfrm>
                <a:off x="5831497" y="4555140"/>
                <a:ext cx="557372" cy="426524"/>
              </a:xfrm>
              <a:custGeom>
                <a:avLst/>
                <a:gdLst/>
                <a:ahLst/>
                <a:cxnLst/>
                <a:rect l="l" t="t" r="r" b="b"/>
                <a:pathLst>
                  <a:path w="13631" h="10431" extrusionOk="0">
                    <a:moveTo>
                      <a:pt x="7761" y="1490"/>
                    </a:moveTo>
                    <a:lnTo>
                      <a:pt x="8074" y="2278"/>
                    </a:lnTo>
                    <a:lnTo>
                      <a:pt x="7751" y="2783"/>
                    </a:lnTo>
                    <a:lnTo>
                      <a:pt x="7635" y="2476"/>
                    </a:lnTo>
                    <a:lnTo>
                      <a:pt x="7761" y="1490"/>
                    </a:lnTo>
                    <a:close/>
                    <a:moveTo>
                      <a:pt x="7873" y="3217"/>
                    </a:moveTo>
                    <a:cubicBezTo>
                      <a:pt x="8124" y="3217"/>
                      <a:pt x="8157" y="4480"/>
                      <a:pt x="8157" y="4480"/>
                    </a:cubicBezTo>
                    <a:lnTo>
                      <a:pt x="7716" y="4722"/>
                    </a:lnTo>
                    <a:cubicBezTo>
                      <a:pt x="7716" y="4722"/>
                      <a:pt x="6730" y="3517"/>
                      <a:pt x="6472" y="3507"/>
                    </a:cubicBezTo>
                    <a:cubicBezTo>
                      <a:pt x="6213" y="3496"/>
                      <a:pt x="7603" y="3251"/>
                      <a:pt x="7863" y="3218"/>
                    </a:cubicBezTo>
                    <a:cubicBezTo>
                      <a:pt x="7867" y="3218"/>
                      <a:pt x="7870" y="3217"/>
                      <a:pt x="7873" y="3217"/>
                    </a:cubicBezTo>
                    <a:close/>
                    <a:moveTo>
                      <a:pt x="3377" y="4003"/>
                    </a:moveTo>
                    <a:lnTo>
                      <a:pt x="2313" y="5276"/>
                    </a:lnTo>
                    <a:lnTo>
                      <a:pt x="1517" y="5137"/>
                    </a:lnTo>
                    <a:lnTo>
                      <a:pt x="2737" y="4230"/>
                    </a:lnTo>
                    <a:lnTo>
                      <a:pt x="3377" y="4003"/>
                    </a:lnTo>
                    <a:close/>
                    <a:moveTo>
                      <a:pt x="10063" y="4281"/>
                    </a:moveTo>
                    <a:lnTo>
                      <a:pt x="10712" y="4513"/>
                    </a:lnTo>
                    <a:cubicBezTo>
                      <a:pt x="10712" y="4513"/>
                      <a:pt x="11483" y="5428"/>
                      <a:pt x="11671" y="5542"/>
                    </a:cubicBezTo>
                    <a:cubicBezTo>
                      <a:pt x="11860" y="5655"/>
                      <a:pt x="10466" y="5843"/>
                      <a:pt x="10466" y="5843"/>
                    </a:cubicBezTo>
                    <a:lnTo>
                      <a:pt x="10063" y="4921"/>
                    </a:lnTo>
                    <a:lnTo>
                      <a:pt x="10063" y="4281"/>
                    </a:lnTo>
                    <a:close/>
                    <a:moveTo>
                      <a:pt x="1158" y="5932"/>
                    </a:moveTo>
                    <a:lnTo>
                      <a:pt x="3670" y="7678"/>
                    </a:lnTo>
                    <a:lnTo>
                      <a:pt x="828" y="8267"/>
                    </a:lnTo>
                    <a:lnTo>
                      <a:pt x="1158" y="5932"/>
                    </a:lnTo>
                    <a:close/>
                    <a:moveTo>
                      <a:pt x="13630" y="1"/>
                    </a:moveTo>
                    <a:lnTo>
                      <a:pt x="11723" y="2011"/>
                    </a:lnTo>
                    <a:lnTo>
                      <a:pt x="9258" y="2972"/>
                    </a:lnTo>
                    <a:lnTo>
                      <a:pt x="9258" y="2972"/>
                    </a:lnTo>
                    <a:lnTo>
                      <a:pt x="9487" y="141"/>
                    </a:lnTo>
                    <a:lnTo>
                      <a:pt x="7236" y="1024"/>
                    </a:lnTo>
                    <a:lnTo>
                      <a:pt x="7278" y="1171"/>
                    </a:lnTo>
                    <a:cubicBezTo>
                      <a:pt x="7278" y="1171"/>
                      <a:pt x="7217" y="1134"/>
                      <a:pt x="7110" y="1073"/>
                    </a:cubicBezTo>
                    <a:lnTo>
                      <a:pt x="6275" y="1401"/>
                    </a:lnTo>
                    <a:lnTo>
                      <a:pt x="5493" y="1666"/>
                    </a:lnTo>
                    <a:cubicBezTo>
                      <a:pt x="5744" y="1712"/>
                      <a:pt x="6644" y="1869"/>
                      <a:pt x="7100" y="1869"/>
                    </a:cubicBezTo>
                    <a:cubicBezTo>
                      <a:pt x="7169" y="1869"/>
                      <a:pt x="7227" y="1866"/>
                      <a:pt x="7272" y="1858"/>
                    </a:cubicBezTo>
                    <a:cubicBezTo>
                      <a:pt x="7283" y="1856"/>
                      <a:pt x="7294" y="1855"/>
                      <a:pt x="7304" y="1855"/>
                    </a:cubicBezTo>
                    <a:cubicBezTo>
                      <a:pt x="7632" y="1855"/>
                      <a:pt x="7142" y="2930"/>
                      <a:pt x="7142" y="2930"/>
                    </a:cubicBezTo>
                    <a:cubicBezTo>
                      <a:pt x="7142" y="2930"/>
                      <a:pt x="5982" y="2840"/>
                      <a:pt x="5768" y="2788"/>
                    </a:cubicBezTo>
                    <a:cubicBezTo>
                      <a:pt x="5576" y="2742"/>
                      <a:pt x="5453" y="1864"/>
                      <a:pt x="5430" y="1687"/>
                    </a:cubicBezTo>
                    <a:lnTo>
                      <a:pt x="3817" y="2233"/>
                    </a:lnTo>
                    <a:lnTo>
                      <a:pt x="4589" y="2807"/>
                    </a:lnTo>
                    <a:lnTo>
                      <a:pt x="4602" y="3472"/>
                    </a:lnTo>
                    <a:cubicBezTo>
                      <a:pt x="4602" y="3472"/>
                      <a:pt x="4060" y="3333"/>
                      <a:pt x="3903" y="3327"/>
                    </a:cubicBezTo>
                    <a:lnTo>
                      <a:pt x="3533" y="2330"/>
                    </a:lnTo>
                    <a:lnTo>
                      <a:pt x="701" y="3288"/>
                    </a:lnTo>
                    <a:lnTo>
                      <a:pt x="0" y="10431"/>
                    </a:lnTo>
                    <a:lnTo>
                      <a:pt x="5372" y="8555"/>
                    </a:lnTo>
                    <a:lnTo>
                      <a:pt x="3539" y="5962"/>
                    </a:lnTo>
                    <a:lnTo>
                      <a:pt x="5511" y="3694"/>
                    </a:lnTo>
                    <a:lnTo>
                      <a:pt x="9194" y="7221"/>
                    </a:lnTo>
                    <a:lnTo>
                      <a:pt x="13357" y="5767"/>
                    </a:lnTo>
                    <a:lnTo>
                      <a:pt x="136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5" name="Google Shape;52365;p35"/>
              <p:cNvSpPr/>
              <p:nvPr/>
            </p:nvSpPr>
            <p:spPr>
              <a:xfrm>
                <a:off x="6242932" y="4730190"/>
                <a:ext cx="73520" cy="6387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562" extrusionOk="0">
                    <a:moveTo>
                      <a:pt x="1" y="0"/>
                    </a:moveTo>
                    <a:lnTo>
                      <a:pt x="1" y="640"/>
                    </a:lnTo>
                    <a:lnTo>
                      <a:pt x="404" y="1562"/>
                    </a:lnTo>
                    <a:cubicBezTo>
                      <a:pt x="404" y="1562"/>
                      <a:pt x="1798" y="1374"/>
                      <a:pt x="1609" y="1261"/>
                    </a:cubicBezTo>
                    <a:cubicBezTo>
                      <a:pt x="1421" y="1147"/>
                      <a:pt x="650" y="232"/>
                      <a:pt x="650" y="23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6" name="Google Shape;52366;p35"/>
              <p:cNvSpPr/>
              <p:nvPr/>
            </p:nvSpPr>
            <p:spPr>
              <a:xfrm>
                <a:off x="6210016" y="4487549"/>
                <a:ext cx="179752" cy="189116"/>
              </a:xfrm>
              <a:custGeom>
                <a:avLst/>
                <a:gdLst/>
                <a:ahLst/>
                <a:cxnLst/>
                <a:rect l="l" t="t" r="r" b="b"/>
                <a:pathLst>
                  <a:path w="4396" h="4625" extrusionOk="0">
                    <a:moveTo>
                      <a:pt x="1857" y="1"/>
                    </a:moveTo>
                    <a:lnTo>
                      <a:pt x="1777" y="44"/>
                    </a:lnTo>
                    <a:lnTo>
                      <a:pt x="1052" y="1471"/>
                    </a:lnTo>
                    <a:lnTo>
                      <a:pt x="230" y="1794"/>
                    </a:lnTo>
                    <a:lnTo>
                      <a:pt x="1" y="4625"/>
                    </a:lnTo>
                    <a:lnTo>
                      <a:pt x="1" y="4625"/>
                    </a:lnTo>
                    <a:lnTo>
                      <a:pt x="2466" y="3664"/>
                    </a:lnTo>
                    <a:lnTo>
                      <a:pt x="4373" y="1655"/>
                    </a:lnTo>
                    <a:lnTo>
                      <a:pt x="4395" y="1194"/>
                    </a:lnTo>
                    <a:lnTo>
                      <a:pt x="18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7" name="Google Shape;52367;p35"/>
              <p:cNvSpPr/>
              <p:nvPr/>
            </p:nvSpPr>
            <p:spPr>
              <a:xfrm>
                <a:off x="5976207" y="4706187"/>
                <a:ext cx="231192" cy="198807"/>
              </a:xfrm>
              <a:custGeom>
                <a:avLst/>
                <a:gdLst/>
                <a:ahLst/>
                <a:cxnLst/>
                <a:rect l="l" t="t" r="r" b="b"/>
                <a:pathLst>
                  <a:path w="5654" h="4862" extrusionOk="0">
                    <a:moveTo>
                      <a:pt x="1971" y="0"/>
                    </a:moveTo>
                    <a:lnTo>
                      <a:pt x="0" y="2268"/>
                    </a:lnTo>
                    <a:lnTo>
                      <a:pt x="1833" y="4861"/>
                    </a:lnTo>
                    <a:lnTo>
                      <a:pt x="5654" y="3527"/>
                    </a:lnTo>
                    <a:lnTo>
                      <a:pt x="197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8" name="Google Shape;52368;p35"/>
              <p:cNvSpPr/>
              <p:nvPr/>
            </p:nvSpPr>
            <p:spPr>
              <a:xfrm>
                <a:off x="6122225" y="4596970"/>
                <a:ext cx="6910" cy="6093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49" extrusionOk="0">
                    <a:moveTo>
                      <a:pt x="125" y="1"/>
                    </a:moveTo>
                    <a:lnTo>
                      <a:pt x="0" y="50"/>
                    </a:lnTo>
                    <a:cubicBezTo>
                      <a:pt x="107" y="111"/>
                      <a:pt x="168" y="148"/>
                      <a:pt x="168" y="148"/>
                    </a:cubicBez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69" name="Google Shape;52369;p35"/>
              <p:cNvSpPr/>
              <p:nvPr/>
            </p:nvSpPr>
            <p:spPr>
              <a:xfrm>
                <a:off x="5865313" y="4797699"/>
                <a:ext cx="116291" cy="95478"/>
              </a:xfrm>
              <a:custGeom>
                <a:avLst/>
                <a:gdLst/>
                <a:ahLst/>
                <a:cxnLst/>
                <a:rect l="l" t="t" r="r" b="b"/>
                <a:pathLst>
                  <a:path w="2844" h="2335" extrusionOk="0">
                    <a:moveTo>
                      <a:pt x="331" y="0"/>
                    </a:moveTo>
                    <a:lnTo>
                      <a:pt x="1" y="2335"/>
                    </a:lnTo>
                    <a:lnTo>
                      <a:pt x="2843" y="174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0" name="Google Shape;52370;p35"/>
              <p:cNvSpPr/>
              <p:nvPr/>
            </p:nvSpPr>
            <p:spPr>
              <a:xfrm>
                <a:off x="6053530" y="4623222"/>
                <a:ext cx="90040" cy="51767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266" extrusionOk="0">
                    <a:moveTo>
                      <a:pt x="63" y="1"/>
                    </a:moveTo>
                    <a:lnTo>
                      <a:pt x="0" y="22"/>
                    </a:lnTo>
                    <a:cubicBezTo>
                      <a:pt x="23" y="199"/>
                      <a:pt x="147" y="1077"/>
                      <a:pt x="338" y="1123"/>
                    </a:cubicBezTo>
                    <a:cubicBezTo>
                      <a:pt x="552" y="1175"/>
                      <a:pt x="1712" y="1265"/>
                      <a:pt x="1712" y="1265"/>
                    </a:cubicBezTo>
                    <a:cubicBezTo>
                      <a:pt x="1712" y="1265"/>
                      <a:pt x="2202" y="190"/>
                      <a:pt x="1874" y="190"/>
                    </a:cubicBezTo>
                    <a:cubicBezTo>
                      <a:pt x="1864" y="190"/>
                      <a:pt x="1853" y="191"/>
                      <a:pt x="1842" y="193"/>
                    </a:cubicBezTo>
                    <a:cubicBezTo>
                      <a:pt x="1797" y="201"/>
                      <a:pt x="1739" y="204"/>
                      <a:pt x="1670" y="204"/>
                    </a:cubicBezTo>
                    <a:cubicBezTo>
                      <a:pt x="1214" y="204"/>
                      <a:pt x="314" y="47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1" name="Google Shape;52371;p35"/>
              <p:cNvSpPr/>
              <p:nvPr/>
            </p:nvSpPr>
            <p:spPr>
              <a:xfrm>
                <a:off x="6085546" y="4686683"/>
                <a:ext cx="79531" cy="61539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505" extrusionOk="0">
                    <a:moveTo>
                      <a:pt x="1660" y="0"/>
                    </a:moveTo>
                    <a:cubicBezTo>
                      <a:pt x="1657" y="0"/>
                      <a:pt x="1654" y="1"/>
                      <a:pt x="1650" y="1"/>
                    </a:cubicBezTo>
                    <a:cubicBezTo>
                      <a:pt x="1390" y="34"/>
                      <a:pt x="0" y="279"/>
                      <a:pt x="259" y="290"/>
                    </a:cubicBezTo>
                    <a:cubicBezTo>
                      <a:pt x="517" y="300"/>
                      <a:pt x="1503" y="1505"/>
                      <a:pt x="1503" y="1505"/>
                    </a:cubicBezTo>
                    <a:lnTo>
                      <a:pt x="1944" y="1263"/>
                    </a:lnTo>
                    <a:cubicBezTo>
                      <a:pt x="1944" y="1263"/>
                      <a:pt x="1911" y="0"/>
                      <a:pt x="16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2" name="Google Shape;52372;p35"/>
              <p:cNvSpPr/>
              <p:nvPr/>
            </p:nvSpPr>
            <p:spPr>
              <a:xfrm>
                <a:off x="6143651" y="4616025"/>
                <a:ext cx="17992" cy="52953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295" extrusionOk="0">
                    <a:moveTo>
                      <a:pt x="127" y="1"/>
                    </a:moveTo>
                    <a:lnTo>
                      <a:pt x="1" y="987"/>
                    </a:lnTo>
                    <a:lnTo>
                      <a:pt x="117" y="1294"/>
                    </a:lnTo>
                    <a:lnTo>
                      <a:pt x="440" y="789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3" name="Google Shape;52373;p35"/>
              <p:cNvSpPr/>
              <p:nvPr/>
            </p:nvSpPr>
            <p:spPr>
              <a:xfrm>
                <a:off x="5975879" y="4646406"/>
                <a:ext cx="43793" cy="5078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1242" extrusionOk="0">
                    <a:moveTo>
                      <a:pt x="285" y="1"/>
                    </a:moveTo>
                    <a:lnTo>
                      <a:pt x="1" y="98"/>
                    </a:lnTo>
                    <a:lnTo>
                      <a:pt x="372" y="1095"/>
                    </a:lnTo>
                    <a:cubicBezTo>
                      <a:pt x="529" y="1101"/>
                      <a:pt x="1071" y="1242"/>
                      <a:pt x="1071" y="1242"/>
                    </a:cubicBezTo>
                    <a:lnTo>
                      <a:pt x="1058" y="576"/>
                    </a:lnTo>
                    <a:lnTo>
                      <a:pt x="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4" name="Google Shape;52374;p35"/>
              <p:cNvSpPr/>
              <p:nvPr/>
            </p:nvSpPr>
            <p:spPr>
              <a:xfrm>
                <a:off x="5893527" y="4718822"/>
                <a:ext cx="76096" cy="52053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1273" extrusionOk="0">
                    <a:moveTo>
                      <a:pt x="1860" y="0"/>
                    </a:moveTo>
                    <a:lnTo>
                      <a:pt x="1220" y="227"/>
                    </a:lnTo>
                    <a:lnTo>
                      <a:pt x="0" y="1134"/>
                    </a:lnTo>
                    <a:lnTo>
                      <a:pt x="796" y="1273"/>
                    </a:lnTo>
                    <a:lnTo>
                      <a:pt x="18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75" name="Google Shape;52375;p35"/>
            <p:cNvGrpSpPr/>
            <p:nvPr/>
          </p:nvGrpSpPr>
          <p:grpSpPr>
            <a:xfrm>
              <a:off x="-224190" y="1417808"/>
              <a:ext cx="954056" cy="494123"/>
              <a:chOff x="6586490" y="2206704"/>
              <a:chExt cx="440999" cy="228412"/>
            </a:xfrm>
          </p:grpSpPr>
          <p:sp>
            <p:nvSpPr>
              <p:cNvPr id="52376" name="Google Shape;52376;p35"/>
              <p:cNvSpPr/>
              <p:nvPr/>
            </p:nvSpPr>
            <p:spPr>
              <a:xfrm>
                <a:off x="6592909" y="2217745"/>
                <a:ext cx="434579" cy="217371"/>
              </a:xfrm>
              <a:custGeom>
                <a:avLst/>
                <a:gdLst/>
                <a:ahLst/>
                <a:cxnLst/>
                <a:rect l="l" t="t" r="r" b="b"/>
                <a:pathLst>
                  <a:path w="10628" h="5316" extrusionOk="0">
                    <a:moveTo>
                      <a:pt x="3944" y="1803"/>
                    </a:moveTo>
                    <a:cubicBezTo>
                      <a:pt x="3944" y="1803"/>
                      <a:pt x="4584" y="2295"/>
                      <a:pt x="4717" y="2432"/>
                    </a:cubicBezTo>
                    <a:cubicBezTo>
                      <a:pt x="4850" y="2569"/>
                      <a:pt x="4587" y="3063"/>
                      <a:pt x="4587" y="3063"/>
                    </a:cubicBezTo>
                    <a:lnTo>
                      <a:pt x="3872" y="2139"/>
                    </a:lnTo>
                    <a:lnTo>
                      <a:pt x="3944" y="1803"/>
                    </a:lnTo>
                    <a:close/>
                    <a:moveTo>
                      <a:pt x="1561" y="0"/>
                    </a:moveTo>
                    <a:lnTo>
                      <a:pt x="1561" y="0"/>
                    </a:lnTo>
                    <a:cubicBezTo>
                      <a:pt x="2024" y="389"/>
                      <a:pt x="2501" y="728"/>
                      <a:pt x="2876" y="858"/>
                    </a:cubicBezTo>
                    <a:cubicBezTo>
                      <a:pt x="3970" y="1238"/>
                      <a:pt x="2419" y="2172"/>
                      <a:pt x="2419" y="2172"/>
                    </a:cubicBezTo>
                    <a:lnTo>
                      <a:pt x="0" y="1332"/>
                    </a:lnTo>
                    <a:lnTo>
                      <a:pt x="49" y="1831"/>
                    </a:lnTo>
                    <a:lnTo>
                      <a:pt x="555" y="2007"/>
                    </a:lnTo>
                    <a:cubicBezTo>
                      <a:pt x="413" y="2174"/>
                      <a:pt x="264" y="2337"/>
                      <a:pt x="115" y="2497"/>
                    </a:cubicBezTo>
                    <a:lnTo>
                      <a:pt x="155" y="2914"/>
                    </a:lnTo>
                    <a:cubicBezTo>
                      <a:pt x="399" y="2654"/>
                      <a:pt x="635" y="2388"/>
                      <a:pt x="862" y="2113"/>
                    </a:cubicBezTo>
                    <a:lnTo>
                      <a:pt x="2363" y="2636"/>
                    </a:lnTo>
                    <a:lnTo>
                      <a:pt x="2399" y="3053"/>
                    </a:lnTo>
                    <a:lnTo>
                      <a:pt x="2662" y="3496"/>
                    </a:lnTo>
                    <a:cubicBezTo>
                      <a:pt x="1964" y="3538"/>
                      <a:pt x="1266" y="3586"/>
                      <a:pt x="568" y="3636"/>
                    </a:cubicBezTo>
                    <a:lnTo>
                      <a:pt x="168" y="3048"/>
                    </a:lnTo>
                    <a:lnTo>
                      <a:pt x="168" y="3048"/>
                    </a:lnTo>
                    <a:lnTo>
                      <a:pt x="349" y="4884"/>
                    </a:lnTo>
                    <a:lnTo>
                      <a:pt x="1523" y="4964"/>
                    </a:lnTo>
                    <a:lnTo>
                      <a:pt x="1489" y="4485"/>
                    </a:lnTo>
                    <a:lnTo>
                      <a:pt x="1489" y="4485"/>
                    </a:lnTo>
                    <a:lnTo>
                      <a:pt x="4231" y="4534"/>
                    </a:lnTo>
                    <a:cubicBezTo>
                      <a:pt x="4262" y="4741"/>
                      <a:pt x="4298" y="4947"/>
                      <a:pt x="4336" y="5153"/>
                    </a:cubicBezTo>
                    <a:lnTo>
                      <a:pt x="6726" y="5315"/>
                    </a:lnTo>
                    <a:lnTo>
                      <a:pt x="8319" y="4019"/>
                    </a:lnTo>
                    <a:lnTo>
                      <a:pt x="5232" y="3741"/>
                    </a:lnTo>
                    <a:lnTo>
                      <a:pt x="5367" y="1342"/>
                    </a:lnTo>
                    <a:lnTo>
                      <a:pt x="7860" y="2209"/>
                    </a:lnTo>
                    <a:lnTo>
                      <a:pt x="8884" y="3560"/>
                    </a:lnTo>
                    <a:lnTo>
                      <a:pt x="10628" y="2141"/>
                    </a:lnTo>
                    <a:cubicBezTo>
                      <a:pt x="8032" y="1462"/>
                      <a:pt x="5434" y="759"/>
                      <a:pt x="2810" y="235"/>
                    </a:cubicBezTo>
                    <a:lnTo>
                      <a:pt x="2810" y="235"/>
                    </a:lnTo>
                    <a:lnTo>
                      <a:pt x="2811" y="312"/>
                    </a:lnTo>
                    <a:lnTo>
                      <a:pt x="2307" y="137"/>
                    </a:lnTo>
                    <a:cubicBezTo>
                      <a:pt x="2058" y="90"/>
                      <a:pt x="1809" y="45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7" name="Google Shape;52377;p35"/>
              <p:cNvSpPr/>
              <p:nvPr/>
            </p:nvSpPr>
            <p:spPr>
              <a:xfrm>
                <a:off x="6586490" y="2206704"/>
                <a:ext cx="168794" cy="99853"/>
              </a:xfrm>
              <a:custGeom>
                <a:avLst/>
                <a:gdLst/>
                <a:ahLst/>
                <a:cxnLst/>
                <a:rect l="l" t="t" r="r" b="b"/>
                <a:pathLst>
                  <a:path w="4128" h="2442" extrusionOk="0">
                    <a:moveTo>
                      <a:pt x="1" y="0"/>
                    </a:moveTo>
                    <a:lnTo>
                      <a:pt x="157" y="1601"/>
                    </a:lnTo>
                    <a:lnTo>
                      <a:pt x="2576" y="2442"/>
                    </a:lnTo>
                    <a:cubicBezTo>
                      <a:pt x="2576" y="2442"/>
                      <a:pt x="4127" y="1508"/>
                      <a:pt x="3033" y="1128"/>
                    </a:cubicBezTo>
                    <a:cubicBezTo>
                      <a:pt x="2658" y="997"/>
                      <a:pt x="2181" y="659"/>
                      <a:pt x="1718" y="270"/>
                    </a:cubicBezTo>
                    <a:cubicBezTo>
                      <a:pt x="1147" y="170"/>
                      <a:pt x="575" y="7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8" name="Google Shape;52378;p35"/>
              <p:cNvSpPr/>
              <p:nvPr/>
            </p:nvSpPr>
            <p:spPr>
              <a:xfrm>
                <a:off x="6806805" y="2272619"/>
                <a:ext cx="149371" cy="109463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2677" extrusionOk="0">
                    <a:moveTo>
                      <a:pt x="136" y="0"/>
                    </a:moveTo>
                    <a:lnTo>
                      <a:pt x="1" y="2399"/>
                    </a:lnTo>
                    <a:lnTo>
                      <a:pt x="3089" y="2677"/>
                    </a:lnTo>
                    <a:lnTo>
                      <a:pt x="3653" y="2218"/>
                    </a:lnTo>
                    <a:lnTo>
                      <a:pt x="2629" y="867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79" name="Google Shape;52379;p35"/>
              <p:cNvSpPr/>
              <p:nvPr/>
            </p:nvSpPr>
            <p:spPr>
              <a:xfrm>
                <a:off x="6687202" y="2223306"/>
                <a:ext cx="20649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05" h="176" extrusionOk="0">
                    <a:moveTo>
                      <a:pt x="1" y="0"/>
                    </a:moveTo>
                    <a:lnTo>
                      <a:pt x="505" y="176"/>
                    </a:lnTo>
                    <a:lnTo>
                      <a:pt x="505" y="176"/>
                    </a:lnTo>
                    <a:lnTo>
                      <a:pt x="504" y="99"/>
                    </a:lnTo>
                    <a:cubicBezTo>
                      <a:pt x="336" y="65"/>
                      <a:pt x="168" y="3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0" name="Google Shape;52380;p35"/>
              <p:cNvSpPr/>
              <p:nvPr/>
            </p:nvSpPr>
            <p:spPr>
              <a:xfrm>
                <a:off x="6751236" y="2291428"/>
                <a:ext cx="40031" cy="5160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262" extrusionOk="0">
                    <a:moveTo>
                      <a:pt x="72" y="1"/>
                    </a:moveTo>
                    <a:lnTo>
                      <a:pt x="0" y="337"/>
                    </a:lnTo>
                    <a:lnTo>
                      <a:pt x="715" y="1261"/>
                    </a:lnTo>
                    <a:cubicBezTo>
                      <a:pt x="715" y="1261"/>
                      <a:pt x="978" y="767"/>
                      <a:pt x="845" y="630"/>
                    </a:cubicBezTo>
                    <a:cubicBezTo>
                      <a:pt x="712" y="493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1" name="Google Shape;52381;p35"/>
              <p:cNvSpPr/>
              <p:nvPr/>
            </p:nvSpPr>
            <p:spPr>
              <a:xfrm>
                <a:off x="6594872" y="2292573"/>
                <a:ext cx="20731" cy="2731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668" extrusionOk="0">
                    <a:moveTo>
                      <a:pt x="1" y="1"/>
                    </a:moveTo>
                    <a:lnTo>
                      <a:pt x="67" y="667"/>
                    </a:lnTo>
                    <a:cubicBezTo>
                      <a:pt x="216" y="507"/>
                      <a:pt x="365" y="344"/>
                      <a:pt x="507" y="17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2" name="Google Shape;52382;p35"/>
              <p:cNvSpPr/>
              <p:nvPr/>
            </p:nvSpPr>
            <p:spPr>
              <a:xfrm>
                <a:off x="6599288" y="2304145"/>
                <a:ext cx="102511" cy="62316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524" extrusionOk="0">
                    <a:moveTo>
                      <a:pt x="706" y="0"/>
                    </a:moveTo>
                    <a:cubicBezTo>
                      <a:pt x="479" y="275"/>
                      <a:pt x="244" y="541"/>
                      <a:pt x="0" y="801"/>
                    </a:cubicBezTo>
                    <a:lnTo>
                      <a:pt x="12" y="935"/>
                    </a:lnTo>
                    <a:lnTo>
                      <a:pt x="412" y="1523"/>
                    </a:lnTo>
                    <a:cubicBezTo>
                      <a:pt x="1110" y="1473"/>
                      <a:pt x="1809" y="1425"/>
                      <a:pt x="2506" y="1382"/>
                    </a:cubicBezTo>
                    <a:lnTo>
                      <a:pt x="2243" y="940"/>
                    </a:lnTo>
                    <a:lnTo>
                      <a:pt x="2207" y="523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3" name="Google Shape;52383;p35"/>
              <p:cNvSpPr/>
              <p:nvPr/>
            </p:nvSpPr>
            <p:spPr>
              <a:xfrm>
                <a:off x="6653754" y="2401136"/>
                <a:ext cx="116455" cy="2735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669" extrusionOk="0">
                    <a:moveTo>
                      <a:pt x="1" y="0"/>
                    </a:moveTo>
                    <a:lnTo>
                      <a:pt x="35" y="479"/>
                    </a:lnTo>
                    <a:lnTo>
                      <a:pt x="2848" y="668"/>
                    </a:lnTo>
                    <a:cubicBezTo>
                      <a:pt x="2810" y="462"/>
                      <a:pt x="2774" y="256"/>
                      <a:pt x="2743" y="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84" name="Google Shape;52384;p35"/>
            <p:cNvGrpSpPr/>
            <p:nvPr/>
          </p:nvGrpSpPr>
          <p:grpSpPr>
            <a:xfrm rot="-2700000">
              <a:off x="3594300" y="4462601"/>
              <a:ext cx="617569" cy="726168"/>
              <a:chOff x="6723226" y="256251"/>
              <a:chExt cx="348097" cy="409309"/>
            </a:xfrm>
          </p:grpSpPr>
          <p:sp>
            <p:nvSpPr>
              <p:cNvPr id="52385" name="Google Shape;52385;p35"/>
              <p:cNvSpPr/>
              <p:nvPr/>
            </p:nvSpPr>
            <p:spPr>
              <a:xfrm>
                <a:off x="6772335" y="256251"/>
                <a:ext cx="298988" cy="409309"/>
              </a:xfrm>
              <a:custGeom>
                <a:avLst/>
                <a:gdLst/>
                <a:ahLst/>
                <a:cxnLst/>
                <a:rect l="l" t="t" r="r" b="b"/>
                <a:pathLst>
                  <a:path w="7312" h="10010" extrusionOk="0">
                    <a:moveTo>
                      <a:pt x="3815" y="5021"/>
                    </a:moveTo>
                    <a:cubicBezTo>
                      <a:pt x="4001" y="5021"/>
                      <a:pt x="4242" y="5489"/>
                      <a:pt x="4242" y="5489"/>
                    </a:cubicBezTo>
                    <a:lnTo>
                      <a:pt x="3075" y="5549"/>
                    </a:lnTo>
                    <a:lnTo>
                      <a:pt x="2840" y="5299"/>
                    </a:lnTo>
                    <a:cubicBezTo>
                      <a:pt x="2840" y="5299"/>
                      <a:pt x="3610" y="5054"/>
                      <a:pt x="3797" y="5023"/>
                    </a:cubicBezTo>
                    <a:cubicBezTo>
                      <a:pt x="3803" y="5022"/>
                      <a:pt x="3809" y="5021"/>
                      <a:pt x="3815" y="5021"/>
                    </a:cubicBezTo>
                    <a:close/>
                    <a:moveTo>
                      <a:pt x="6928" y="1"/>
                    </a:moveTo>
                    <a:cubicBezTo>
                      <a:pt x="4889" y="1747"/>
                      <a:pt x="2831" y="3481"/>
                      <a:pt x="905" y="5338"/>
                    </a:cubicBezTo>
                    <a:lnTo>
                      <a:pt x="969" y="5381"/>
                    </a:lnTo>
                    <a:lnTo>
                      <a:pt x="537" y="5695"/>
                    </a:lnTo>
                    <a:cubicBezTo>
                      <a:pt x="357" y="5872"/>
                      <a:pt x="178" y="6050"/>
                      <a:pt x="1" y="6231"/>
                    </a:cubicBezTo>
                    <a:cubicBezTo>
                      <a:pt x="584" y="6071"/>
                      <a:pt x="1133" y="5873"/>
                      <a:pt x="1455" y="5639"/>
                    </a:cubicBezTo>
                    <a:cubicBezTo>
                      <a:pt x="1604" y="5531"/>
                      <a:pt x="1726" y="5485"/>
                      <a:pt x="1826" y="5485"/>
                    </a:cubicBezTo>
                    <a:cubicBezTo>
                      <a:pt x="2357" y="5485"/>
                      <a:pt x="2274" y="6763"/>
                      <a:pt x="2274" y="6763"/>
                    </a:cubicBezTo>
                    <a:lnTo>
                      <a:pt x="205" y="8271"/>
                    </a:lnTo>
                    <a:lnTo>
                      <a:pt x="643" y="8515"/>
                    </a:lnTo>
                    <a:lnTo>
                      <a:pt x="1075" y="8200"/>
                    </a:lnTo>
                    <a:cubicBezTo>
                      <a:pt x="1132" y="8412"/>
                      <a:pt x="1182" y="8627"/>
                      <a:pt x="1228" y="8841"/>
                    </a:cubicBezTo>
                    <a:lnTo>
                      <a:pt x="1593" y="9045"/>
                    </a:lnTo>
                    <a:cubicBezTo>
                      <a:pt x="1520" y="8697"/>
                      <a:pt x="1435" y="8352"/>
                      <a:pt x="1338" y="8008"/>
                    </a:cubicBezTo>
                    <a:lnTo>
                      <a:pt x="2623" y="7073"/>
                    </a:lnTo>
                    <a:lnTo>
                      <a:pt x="2986" y="7282"/>
                    </a:lnTo>
                    <a:lnTo>
                      <a:pt x="3500" y="7317"/>
                    </a:lnTo>
                    <a:cubicBezTo>
                      <a:pt x="3138" y="7916"/>
                      <a:pt x="2779" y="8515"/>
                      <a:pt x="2422" y="9118"/>
                    </a:cubicBezTo>
                    <a:lnTo>
                      <a:pt x="1711" y="9111"/>
                    </a:lnTo>
                    <a:lnTo>
                      <a:pt x="3322" y="10010"/>
                    </a:lnTo>
                    <a:lnTo>
                      <a:pt x="4057" y="9090"/>
                    </a:lnTo>
                    <a:lnTo>
                      <a:pt x="3645" y="8846"/>
                    </a:lnTo>
                    <a:lnTo>
                      <a:pt x="5247" y="6620"/>
                    </a:lnTo>
                    <a:cubicBezTo>
                      <a:pt x="5436" y="6713"/>
                      <a:pt x="5625" y="6801"/>
                      <a:pt x="5817" y="6887"/>
                    </a:cubicBezTo>
                    <a:lnTo>
                      <a:pt x="7311" y="5016"/>
                    </a:lnTo>
                    <a:lnTo>
                      <a:pt x="7155" y="2967"/>
                    </a:lnTo>
                    <a:lnTo>
                      <a:pt x="5167" y="5346"/>
                    </a:lnTo>
                    <a:lnTo>
                      <a:pt x="3273" y="3869"/>
                    </a:lnTo>
                    <a:lnTo>
                      <a:pt x="5406" y="2314"/>
                    </a:lnTo>
                    <a:lnTo>
                      <a:pt x="7099" y="2243"/>
                    </a:lnTo>
                    <a:lnTo>
                      <a:pt x="69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6" name="Google Shape;52386;p35"/>
              <p:cNvSpPr/>
              <p:nvPr/>
            </p:nvSpPr>
            <p:spPr>
              <a:xfrm>
                <a:off x="6723226" y="480492"/>
                <a:ext cx="145528" cy="114001"/>
              </a:xfrm>
              <a:custGeom>
                <a:avLst/>
                <a:gdLst/>
                <a:ahLst/>
                <a:cxnLst/>
                <a:rect l="l" t="t" r="r" b="b"/>
                <a:pathLst>
                  <a:path w="3559" h="2788" extrusionOk="0">
                    <a:moveTo>
                      <a:pt x="3027" y="1"/>
                    </a:moveTo>
                    <a:cubicBezTo>
                      <a:pt x="2927" y="1"/>
                      <a:pt x="2805" y="46"/>
                      <a:pt x="2656" y="155"/>
                    </a:cubicBezTo>
                    <a:cubicBezTo>
                      <a:pt x="2334" y="389"/>
                      <a:pt x="1785" y="587"/>
                      <a:pt x="1202" y="747"/>
                    </a:cubicBezTo>
                    <a:cubicBezTo>
                      <a:pt x="793" y="1158"/>
                      <a:pt x="393" y="1576"/>
                      <a:pt x="1" y="2003"/>
                    </a:cubicBezTo>
                    <a:lnTo>
                      <a:pt x="1406" y="2787"/>
                    </a:lnTo>
                    <a:lnTo>
                      <a:pt x="3475" y="1278"/>
                    </a:lnTo>
                    <a:cubicBezTo>
                      <a:pt x="3475" y="1278"/>
                      <a:pt x="3558" y="1"/>
                      <a:pt x="30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7" name="Google Shape;52387;p35"/>
              <p:cNvSpPr/>
              <p:nvPr/>
            </p:nvSpPr>
            <p:spPr>
              <a:xfrm>
                <a:off x="6906127" y="347927"/>
                <a:ext cx="158776" cy="126963"/>
              </a:xfrm>
              <a:custGeom>
                <a:avLst/>
                <a:gdLst/>
                <a:ahLst/>
                <a:cxnLst/>
                <a:rect l="l" t="t" r="r" b="b"/>
                <a:pathLst>
                  <a:path w="3883" h="3105" extrusionOk="0">
                    <a:moveTo>
                      <a:pt x="3827" y="0"/>
                    </a:moveTo>
                    <a:lnTo>
                      <a:pt x="2134" y="72"/>
                    </a:lnTo>
                    <a:lnTo>
                      <a:pt x="1" y="1627"/>
                    </a:lnTo>
                    <a:lnTo>
                      <a:pt x="1895" y="3104"/>
                    </a:lnTo>
                    <a:lnTo>
                      <a:pt x="3883" y="725"/>
                    </a:lnTo>
                    <a:lnTo>
                      <a:pt x="382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8" name="Google Shape;52388;p35"/>
              <p:cNvSpPr/>
              <p:nvPr/>
            </p:nvSpPr>
            <p:spPr>
              <a:xfrm>
                <a:off x="6794293" y="474481"/>
                <a:ext cx="17705" cy="146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8" extrusionOk="0">
                    <a:moveTo>
                      <a:pt x="368" y="0"/>
                    </a:moveTo>
                    <a:cubicBezTo>
                      <a:pt x="246" y="120"/>
                      <a:pt x="123" y="238"/>
                      <a:pt x="0" y="358"/>
                    </a:cubicBezTo>
                    <a:lnTo>
                      <a:pt x="432" y="4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89" name="Google Shape;52389;p35"/>
              <p:cNvSpPr/>
              <p:nvPr/>
            </p:nvSpPr>
            <p:spPr>
              <a:xfrm>
                <a:off x="6888422" y="461560"/>
                <a:ext cx="57410" cy="21631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529" extrusionOk="0">
                    <a:moveTo>
                      <a:pt x="976" y="0"/>
                    </a:moveTo>
                    <a:cubicBezTo>
                      <a:pt x="970" y="0"/>
                      <a:pt x="964" y="1"/>
                      <a:pt x="958" y="2"/>
                    </a:cubicBezTo>
                    <a:cubicBezTo>
                      <a:pt x="771" y="33"/>
                      <a:pt x="1" y="278"/>
                      <a:pt x="1" y="278"/>
                    </a:cubicBezTo>
                    <a:lnTo>
                      <a:pt x="236" y="528"/>
                    </a:lnTo>
                    <a:lnTo>
                      <a:pt x="1403" y="468"/>
                    </a:lnTo>
                    <a:cubicBezTo>
                      <a:pt x="1403" y="468"/>
                      <a:pt x="1162" y="0"/>
                      <a:pt x="9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0" name="Google Shape;52390;p35"/>
              <p:cNvSpPr/>
              <p:nvPr/>
            </p:nvSpPr>
            <p:spPr>
              <a:xfrm>
                <a:off x="6798586" y="591549"/>
                <a:ext cx="23962" cy="26251"/>
              </a:xfrm>
              <a:custGeom>
                <a:avLst/>
                <a:gdLst/>
                <a:ahLst/>
                <a:cxnLst/>
                <a:rect l="l" t="t" r="r" b="b"/>
                <a:pathLst>
                  <a:path w="586" h="642" extrusionOk="0">
                    <a:moveTo>
                      <a:pt x="433" y="0"/>
                    </a:moveTo>
                    <a:lnTo>
                      <a:pt x="1" y="315"/>
                    </a:lnTo>
                    <a:lnTo>
                      <a:pt x="586" y="641"/>
                    </a:lnTo>
                    <a:cubicBezTo>
                      <a:pt x="539" y="427"/>
                      <a:pt x="490" y="212"/>
                      <a:pt x="4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1" name="Google Shape;52391;p35"/>
              <p:cNvSpPr/>
              <p:nvPr/>
            </p:nvSpPr>
            <p:spPr>
              <a:xfrm>
                <a:off x="6827046" y="545426"/>
                <a:ext cx="88445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2047" extrusionOk="0">
                    <a:moveTo>
                      <a:pt x="1285" y="1"/>
                    </a:moveTo>
                    <a:lnTo>
                      <a:pt x="0" y="936"/>
                    </a:lnTo>
                    <a:cubicBezTo>
                      <a:pt x="97" y="1280"/>
                      <a:pt x="182" y="1625"/>
                      <a:pt x="255" y="1973"/>
                    </a:cubicBezTo>
                    <a:lnTo>
                      <a:pt x="373" y="2039"/>
                    </a:lnTo>
                    <a:lnTo>
                      <a:pt x="1084" y="2046"/>
                    </a:lnTo>
                    <a:cubicBezTo>
                      <a:pt x="1440" y="1444"/>
                      <a:pt x="1800" y="844"/>
                      <a:pt x="2162" y="245"/>
                    </a:cubicBezTo>
                    <a:lnTo>
                      <a:pt x="1648" y="210"/>
                    </a:lnTo>
                    <a:lnTo>
                      <a:pt x="12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2" name="Google Shape;52392;p35"/>
              <p:cNvSpPr/>
              <p:nvPr/>
            </p:nvSpPr>
            <p:spPr>
              <a:xfrm>
                <a:off x="6921338" y="526943"/>
                <a:ext cx="88854" cy="101039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2471" extrusionOk="0">
                    <a:moveTo>
                      <a:pt x="1603" y="0"/>
                    </a:moveTo>
                    <a:lnTo>
                      <a:pt x="1" y="2226"/>
                    </a:lnTo>
                    <a:lnTo>
                      <a:pt x="413" y="2470"/>
                    </a:lnTo>
                    <a:lnTo>
                      <a:pt x="2173" y="267"/>
                    </a:lnTo>
                    <a:cubicBezTo>
                      <a:pt x="1981" y="181"/>
                      <a:pt x="1792" y="93"/>
                      <a:pt x="1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393" name="Google Shape;52393;p35"/>
            <p:cNvGrpSpPr/>
            <p:nvPr/>
          </p:nvGrpSpPr>
          <p:grpSpPr>
            <a:xfrm rot="-8939620">
              <a:off x="8245903" y="-339093"/>
              <a:ext cx="826408" cy="733811"/>
              <a:chOff x="5727882" y="3643170"/>
              <a:chExt cx="688628" cy="611469"/>
            </a:xfrm>
          </p:grpSpPr>
          <p:sp>
            <p:nvSpPr>
              <p:cNvPr id="52394" name="Google Shape;52394;p35"/>
              <p:cNvSpPr/>
              <p:nvPr/>
            </p:nvSpPr>
            <p:spPr>
              <a:xfrm>
                <a:off x="5727882" y="3643170"/>
                <a:ext cx="688628" cy="611469"/>
              </a:xfrm>
              <a:custGeom>
                <a:avLst/>
                <a:gdLst/>
                <a:ahLst/>
                <a:cxnLst/>
                <a:rect l="l" t="t" r="r" b="b"/>
                <a:pathLst>
                  <a:path w="16841" h="14954" extrusionOk="0">
                    <a:moveTo>
                      <a:pt x="4979" y="7169"/>
                    </a:moveTo>
                    <a:lnTo>
                      <a:pt x="5467" y="7457"/>
                    </a:lnTo>
                    <a:lnTo>
                      <a:pt x="4753" y="7797"/>
                    </a:lnTo>
                    <a:lnTo>
                      <a:pt x="4132" y="7767"/>
                    </a:lnTo>
                    <a:lnTo>
                      <a:pt x="4979" y="7169"/>
                    </a:lnTo>
                    <a:close/>
                    <a:moveTo>
                      <a:pt x="7005" y="6838"/>
                    </a:moveTo>
                    <a:cubicBezTo>
                      <a:pt x="7005" y="6838"/>
                      <a:pt x="8104" y="7638"/>
                      <a:pt x="8277" y="7723"/>
                    </a:cubicBezTo>
                    <a:cubicBezTo>
                      <a:pt x="8449" y="7808"/>
                      <a:pt x="7532" y="8119"/>
                      <a:pt x="7532" y="8119"/>
                    </a:cubicBezTo>
                    <a:lnTo>
                      <a:pt x="7813" y="10298"/>
                    </a:lnTo>
                    <a:lnTo>
                      <a:pt x="5671" y="10052"/>
                    </a:lnTo>
                    <a:lnTo>
                      <a:pt x="5095" y="8134"/>
                    </a:lnTo>
                    <a:lnTo>
                      <a:pt x="5775" y="7757"/>
                    </a:lnTo>
                    <a:lnTo>
                      <a:pt x="7005" y="6838"/>
                    </a:lnTo>
                    <a:close/>
                    <a:moveTo>
                      <a:pt x="2410" y="10385"/>
                    </a:moveTo>
                    <a:lnTo>
                      <a:pt x="4429" y="10553"/>
                    </a:lnTo>
                    <a:lnTo>
                      <a:pt x="4006" y="10899"/>
                    </a:lnTo>
                    <a:lnTo>
                      <a:pt x="3636" y="10762"/>
                    </a:lnTo>
                    <a:lnTo>
                      <a:pt x="2632" y="11283"/>
                    </a:lnTo>
                    <a:lnTo>
                      <a:pt x="1950" y="10991"/>
                    </a:lnTo>
                    <a:cubicBezTo>
                      <a:pt x="1950" y="10991"/>
                      <a:pt x="2333" y="10532"/>
                      <a:pt x="2410" y="10385"/>
                    </a:cubicBezTo>
                    <a:close/>
                    <a:moveTo>
                      <a:pt x="8723" y="9919"/>
                    </a:moveTo>
                    <a:cubicBezTo>
                      <a:pt x="8896" y="9919"/>
                      <a:pt x="9938" y="11096"/>
                      <a:pt x="9938" y="11096"/>
                    </a:cubicBezTo>
                    <a:lnTo>
                      <a:pt x="9771" y="11524"/>
                    </a:lnTo>
                    <a:lnTo>
                      <a:pt x="8709" y="12222"/>
                    </a:lnTo>
                    <a:lnTo>
                      <a:pt x="7718" y="11423"/>
                    </a:lnTo>
                    <a:lnTo>
                      <a:pt x="8375" y="10985"/>
                    </a:lnTo>
                    <a:cubicBezTo>
                      <a:pt x="8375" y="10985"/>
                      <a:pt x="8600" y="10025"/>
                      <a:pt x="8706" y="9924"/>
                    </a:cubicBezTo>
                    <a:cubicBezTo>
                      <a:pt x="8710" y="9921"/>
                      <a:pt x="8716" y="9919"/>
                      <a:pt x="8723" y="9919"/>
                    </a:cubicBezTo>
                    <a:close/>
                    <a:moveTo>
                      <a:pt x="5005" y="11659"/>
                    </a:moveTo>
                    <a:lnTo>
                      <a:pt x="5711" y="11755"/>
                    </a:lnTo>
                    <a:lnTo>
                      <a:pt x="5377" y="12405"/>
                    </a:lnTo>
                    <a:cubicBezTo>
                      <a:pt x="5377" y="12405"/>
                      <a:pt x="4272" y="13081"/>
                      <a:pt x="4124" y="13262"/>
                    </a:cubicBezTo>
                    <a:cubicBezTo>
                      <a:pt x="4116" y="13273"/>
                      <a:pt x="4108" y="13278"/>
                      <a:pt x="4100" y="13278"/>
                    </a:cubicBezTo>
                    <a:cubicBezTo>
                      <a:pt x="3973" y="13278"/>
                      <a:pt x="3939" y="11946"/>
                      <a:pt x="3939" y="11946"/>
                    </a:cubicBezTo>
                    <a:lnTo>
                      <a:pt x="5005" y="11659"/>
                    </a:lnTo>
                    <a:close/>
                    <a:moveTo>
                      <a:pt x="5451" y="0"/>
                    </a:moveTo>
                    <a:lnTo>
                      <a:pt x="4575" y="1837"/>
                    </a:lnTo>
                    <a:lnTo>
                      <a:pt x="5803" y="2094"/>
                    </a:lnTo>
                    <a:lnTo>
                      <a:pt x="6872" y="4013"/>
                    </a:lnTo>
                    <a:lnTo>
                      <a:pt x="5845" y="6004"/>
                    </a:lnTo>
                    <a:lnTo>
                      <a:pt x="3870" y="6413"/>
                    </a:lnTo>
                    <a:lnTo>
                      <a:pt x="2936" y="5268"/>
                    </a:lnTo>
                    <a:lnTo>
                      <a:pt x="2552" y="6074"/>
                    </a:lnTo>
                    <a:cubicBezTo>
                      <a:pt x="2967" y="6526"/>
                      <a:pt x="3325" y="6904"/>
                      <a:pt x="3385" y="6934"/>
                    </a:cubicBezTo>
                    <a:cubicBezTo>
                      <a:pt x="3541" y="7011"/>
                      <a:pt x="2884" y="7241"/>
                      <a:pt x="2884" y="7241"/>
                    </a:cubicBezTo>
                    <a:lnTo>
                      <a:pt x="2249" y="6708"/>
                    </a:lnTo>
                    <a:lnTo>
                      <a:pt x="0" y="11421"/>
                    </a:lnTo>
                    <a:lnTo>
                      <a:pt x="2021" y="14954"/>
                    </a:lnTo>
                    <a:cubicBezTo>
                      <a:pt x="2132" y="14928"/>
                      <a:pt x="2243" y="14905"/>
                      <a:pt x="2345" y="14889"/>
                    </a:cubicBezTo>
                    <a:cubicBezTo>
                      <a:pt x="2719" y="14826"/>
                      <a:pt x="3094" y="14753"/>
                      <a:pt x="3468" y="14673"/>
                    </a:cubicBezTo>
                    <a:lnTo>
                      <a:pt x="3099" y="14616"/>
                    </a:lnTo>
                    <a:cubicBezTo>
                      <a:pt x="3099" y="14616"/>
                      <a:pt x="5759" y="12879"/>
                      <a:pt x="6329" y="11772"/>
                    </a:cubicBezTo>
                    <a:cubicBezTo>
                      <a:pt x="6463" y="11513"/>
                      <a:pt x="6611" y="11413"/>
                      <a:pt x="6760" y="11413"/>
                    </a:cubicBezTo>
                    <a:cubicBezTo>
                      <a:pt x="7245" y="11413"/>
                      <a:pt x="7733" y="12469"/>
                      <a:pt x="7733" y="12469"/>
                    </a:cubicBezTo>
                    <a:lnTo>
                      <a:pt x="7101" y="13696"/>
                    </a:lnTo>
                    <a:cubicBezTo>
                      <a:pt x="7332" y="13624"/>
                      <a:pt x="7562" y="13550"/>
                      <a:pt x="7793" y="13475"/>
                    </a:cubicBezTo>
                    <a:lnTo>
                      <a:pt x="8244" y="12602"/>
                    </a:lnTo>
                    <a:lnTo>
                      <a:pt x="8713" y="12632"/>
                    </a:lnTo>
                    <a:lnTo>
                      <a:pt x="9243" y="12420"/>
                    </a:lnTo>
                    <a:lnTo>
                      <a:pt x="9243" y="12420"/>
                    </a:lnTo>
                    <a:cubicBezTo>
                      <a:pt x="9231" y="12614"/>
                      <a:pt x="9221" y="12807"/>
                      <a:pt x="9210" y="13001"/>
                    </a:cubicBezTo>
                    <a:cubicBezTo>
                      <a:pt x="9379" y="12943"/>
                      <a:pt x="9548" y="12884"/>
                      <a:pt x="9717" y="12825"/>
                    </a:cubicBezTo>
                    <a:cubicBezTo>
                      <a:pt x="9730" y="12622"/>
                      <a:pt x="9741" y="12420"/>
                      <a:pt x="9753" y="12217"/>
                    </a:cubicBezTo>
                    <a:lnTo>
                      <a:pt x="10140" y="12064"/>
                    </a:lnTo>
                    <a:lnTo>
                      <a:pt x="10537" y="11190"/>
                    </a:lnTo>
                    <a:lnTo>
                      <a:pt x="11395" y="12239"/>
                    </a:lnTo>
                    <a:cubicBezTo>
                      <a:pt x="11586" y="12172"/>
                      <a:pt x="11777" y="12105"/>
                      <a:pt x="11969" y="12039"/>
                    </a:cubicBezTo>
                    <a:lnTo>
                      <a:pt x="8273" y="8571"/>
                    </a:lnTo>
                    <a:lnTo>
                      <a:pt x="10579" y="6380"/>
                    </a:lnTo>
                    <a:lnTo>
                      <a:pt x="13388" y="7774"/>
                    </a:lnTo>
                    <a:lnTo>
                      <a:pt x="15040" y="9703"/>
                    </a:lnTo>
                    <a:lnTo>
                      <a:pt x="12235" y="11946"/>
                    </a:lnTo>
                    <a:cubicBezTo>
                      <a:pt x="13762" y="11416"/>
                      <a:pt x="15297" y="10901"/>
                      <a:pt x="16840" y="10477"/>
                    </a:cubicBezTo>
                    <a:cubicBezTo>
                      <a:pt x="14267" y="8187"/>
                      <a:pt x="11668" y="5907"/>
                      <a:pt x="9143" y="3560"/>
                    </a:cubicBezTo>
                    <a:lnTo>
                      <a:pt x="8281" y="4135"/>
                    </a:lnTo>
                    <a:lnTo>
                      <a:pt x="7866" y="2358"/>
                    </a:lnTo>
                    <a:cubicBezTo>
                      <a:pt x="7050" y="1582"/>
                      <a:pt x="6244" y="797"/>
                      <a:pt x="54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5" name="Google Shape;52395;p35"/>
              <p:cNvSpPr/>
              <p:nvPr/>
            </p:nvSpPr>
            <p:spPr>
              <a:xfrm>
                <a:off x="6049522" y="3739589"/>
                <a:ext cx="52257" cy="72662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777" extrusionOk="0">
                    <a:moveTo>
                      <a:pt x="0" y="0"/>
                    </a:moveTo>
                    <a:lnTo>
                      <a:pt x="415" y="1777"/>
                    </a:lnTo>
                    <a:lnTo>
                      <a:pt x="1277" y="1202"/>
                    </a:lnTo>
                    <a:cubicBezTo>
                      <a:pt x="850" y="803"/>
                      <a:pt x="424" y="403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6" name="Google Shape;52396;p35"/>
              <p:cNvSpPr/>
              <p:nvPr/>
            </p:nvSpPr>
            <p:spPr>
              <a:xfrm>
                <a:off x="5854600" y="4109848"/>
                <a:ext cx="189525" cy="133342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3261" extrusionOk="0">
                    <a:moveTo>
                      <a:pt x="3661" y="0"/>
                    </a:moveTo>
                    <a:cubicBezTo>
                      <a:pt x="3512" y="0"/>
                      <a:pt x="3364" y="100"/>
                      <a:pt x="3230" y="359"/>
                    </a:cubicBezTo>
                    <a:cubicBezTo>
                      <a:pt x="2660" y="1466"/>
                      <a:pt x="0" y="3203"/>
                      <a:pt x="0" y="3203"/>
                    </a:cubicBezTo>
                    <a:lnTo>
                      <a:pt x="369" y="3260"/>
                    </a:lnTo>
                    <a:cubicBezTo>
                      <a:pt x="1575" y="3004"/>
                      <a:pt x="2786" y="2666"/>
                      <a:pt x="4002" y="2283"/>
                    </a:cubicBezTo>
                    <a:lnTo>
                      <a:pt x="4634" y="1056"/>
                    </a:lnTo>
                    <a:cubicBezTo>
                      <a:pt x="4634" y="1056"/>
                      <a:pt x="4146" y="0"/>
                      <a:pt x="36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7" name="Google Shape;52397;p35"/>
              <p:cNvSpPr/>
              <p:nvPr/>
            </p:nvSpPr>
            <p:spPr>
              <a:xfrm>
                <a:off x="6066165" y="3904048"/>
                <a:ext cx="276703" cy="231397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5659" extrusionOk="0">
                    <a:moveTo>
                      <a:pt x="2306" y="0"/>
                    </a:moveTo>
                    <a:lnTo>
                      <a:pt x="0" y="2190"/>
                    </a:lnTo>
                    <a:lnTo>
                      <a:pt x="3696" y="5658"/>
                    </a:lnTo>
                    <a:cubicBezTo>
                      <a:pt x="3785" y="5627"/>
                      <a:pt x="3873" y="5596"/>
                      <a:pt x="3962" y="5565"/>
                    </a:cubicBezTo>
                    <a:lnTo>
                      <a:pt x="6766" y="3323"/>
                    </a:lnTo>
                    <a:lnTo>
                      <a:pt x="5116" y="1394"/>
                    </a:lnTo>
                    <a:lnTo>
                      <a:pt x="23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8" name="Google Shape;52398;p35"/>
              <p:cNvSpPr/>
              <p:nvPr/>
            </p:nvSpPr>
            <p:spPr>
              <a:xfrm>
                <a:off x="5847935" y="3718244"/>
                <a:ext cx="160943" cy="187194"/>
              </a:xfrm>
              <a:custGeom>
                <a:avLst/>
                <a:gdLst/>
                <a:ahLst/>
                <a:cxnLst/>
                <a:rect l="l" t="t" r="r" b="b"/>
                <a:pathLst>
                  <a:path w="3936" h="4578" extrusionOk="0">
                    <a:moveTo>
                      <a:pt x="1639" y="1"/>
                    </a:moveTo>
                    <a:lnTo>
                      <a:pt x="0" y="3432"/>
                    </a:lnTo>
                    <a:lnTo>
                      <a:pt x="934" y="4577"/>
                    </a:lnTo>
                    <a:lnTo>
                      <a:pt x="2909" y="4168"/>
                    </a:lnTo>
                    <a:lnTo>
                      <a:pt x="3936" y="2177"/>
                    </a:lnTo>
                    <a:lnTo>
                      <a:pt x="2867" y="258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99" name="Google Shape;52399;p35"/>
              <p:cNvSpPr/>
              <p:nvPr/>
            </p:nvSpPr>
            <p:spPr>
              <a:xfrm>
                <a:off x="5936216" y="3922735"/>
                <a:ext cx="137145" cy="141520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3461" extrusionOk="0">
                    <a:moveTo>
                      <a:pt x="1910" y="1"/>
                    </a:moveTo>
                    <a:lnTo>
                      <a:pt x="680" y="920"/>
                    </a:lnTo>
                    <a:lnTo>
                      <a:pt x="0" y="1297"/>
                    </a:lnTo>
                    <a:lnTo>
                      <a:pt x="576" y="3215"/>
                    </a:lnTo>
                    <a:lnTo>
                      <a:pt x="2718" y="3461"/>
                    </a:lnTo>
                    <a:lnTo>
                      <a:pt x="2437" y="1282"/>
                    </a:lnTo>
                    <a:cubicBezTo>
                      <a:pt x="2437" y="1282"/>
                      <a:pt x="3354" y="971"/>
                      <a:pt x="3182" y="886"/>
                    </a:cubicBezTo>
                    <a:cubicBezTo>
                      <a:pt x="3009" y="801"/>
                      <a:pt x="1910" y="1"/>
                      <a:pt x="19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0" name="Google Shape;52400;p35"/>
              <p:cNvSpPr/>
              <p:nvPr/>
            </p:nvSpPr>
            <p:spPr>
              <a:xfrm>
                <a:off x="6043430" y="4048717"/>
                <a:ext cx="90817" cy="94211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2304" extrusionOk="0">
                    <a:moveTo>
                      <a:pt x="1006" y="1"/>
                    </a:moveTo>
                    <a:cubicBezTo>
                      <a:pt x="999" y="1"/>
                      <a:pt x="993" y="3"/>
                      <a:pt x="989" y="6"/>
                    </a:cubicBezTo>
                    <a:cubicBezTo>
                      <a:pt x="883" y="107"/>
                      <a:pt x="658" y="1067"/>
                      <a:pt x="658" y="1067"/>
                    </a:cubicBezTo>
                    <a:lnTo>
                      <a:pt x="1" y="1506"/>
                    </a:lnTo>
                    <a:lnTo>
                      <a:pt x="992" y="2304"/>
                    </a:lnTo>
                    <a:lnTo>
                      <a:pt x="2054" y="1606"/>
                    </a:lnTo>
                    <a:lnTo>
                      <a:pt x="2221" y="1178"/>
                    </a:lnTo>
                    <a:cubicBezTo>
                      <a:pt x="2221" y="1178"/>
                      <a:pt x="1179" y="1"/>
                      <a:pt x="10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1" name="Google Shape;52401;p35"/>
              <p:cNvSpPr/>
              <p:nvPr/>
            </p:nvSpPr>
            <p:spPr>
              <a:xfrm>
                <a:off x="5888906" y="4119907"/>
                <a:ext cx="72539" cy="66201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619" extrusionOk="0">
                    <a:moveTo>
                      <a:pt x="1067" y="1"/>
                    </a:moveTo>
                    <a:lnTo>
                      <a:pt x="1" y="288"/>
                    </a:lnTo>
                    <a:cubicBezTo>
                      <a:pt x="1" y="288"/>
                      <a:pt x="35" y="1619"/>
                      <a:pt x="162" y="1619"/>
                    </a:cubicBezTo>
                    <a:cubicBezTo>
                      <a:pt x="170" y="1619"/>
                      <a:pt x="178" y="1614"/>
                      <a:pt x="186" y="1603"/>
                    </a:cubicBezTo>
                    <a:cubicBezTo>
                      <a:pt x="334" y="1422"/>
                      <a:pt x="1439" y="746"/>
                      <a:pt x="1439" y="746"/>
                    </a:cubicBezTo>
                    <a:lnTo>
                      <a:pt x="1773" y="96"/>
                    </a:lnTo>
                    <a:lnTo>
                      <a:pt x="10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2" name="Google Shape;52402;p35"/>
              <p:cNvSpPr/>
              <p:nvPr/>
            </p:nvSpPr>
            <p:spPr>
              <a:xfrm>
                <a:off x="6046537" y="4151024"/>
                <a:ext cx="59331" cy="43139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055" extrusionOk="0">
                    <a:moveTo>
                      <a:pt x="1450" y="0"/>
                    </a:moveTo>
                    <a:lnTo>
                      <a:pt x="922" y="212"/>
                    </a:lnTo>
                    <a:lnTo>
                      <a:pt x="451" y="182"/>
                    </a:lnTo>
                    <a:lnTo>
                      <a:pt x="0" y="1055"/>
                    </a:lnTo>
                    <a:cubicBezTo>
                      <a:pt x="471" y="901"/>
                      <a:pt x="944" y="742"/>
                      <a:pt x="1417" y="581"/>
                    </a:cubicBezTo>
                    <a:cubicBezTo>
                      <a:pt x="1428" y="387"/>
                      <a:pt x="1438" y="194"/>
                      <a:pt x="1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3" name="Google Shape;52403;p35"/>
              <p:cNvSpPr/>
              <p:nvPr/>
            </p:nvSpPr>
            <p:spPr>
              <a:xfrm>
                <a:off x="6125210" y="4100688"/>
                <a:ext cx="68613" cy="66937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637" extrusionOk="0">
                    <a:moveTo>
                      <a:pt x="821" y="1"/>
                    </a:moveTo>
                    <a:lnTo>
                      <a:pt x="424" y="875"/>
                    </a:lnTo>
                    <a:lnTo>
                      <a:pt x="37" y="1028"/>
                    </a:lnTo>
                    <a:cubicBezTo>
                      <a:pt x="24" y="1231"/>
                      <a:pt x="13" y="1433"/>
                      <a:pt x="0" y="1636"/>
                    </a:cubicBezTo>
                    <a:cubicBezTo>
                      <a:pt x="558" y="1444"/>
                      <a:pt x="1117" y="1247"/>
                      <a:pt x="1678" y="1050"/>
                    </a:cubicBez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4" name="Google Shape;52404;p35"/>
              <p:cNvSpPr/>
              <p:nvPr/>
            </p:nvSpPr>
            <p:spPr>
              <a:xfrm>
                <a:off x="5807576" y="4067813"/>
                <a:ext cx="101448" cy="36719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898" extrusionOk="0">
                    <a:moveTo>
                      <a:pt x="461" y="0"/>
                    </a:moveTo>
                    <a:cubicBezTo>
                      <a:pt x="384" y="147"/>
                      <a:pt x="1" y="606"/>
                      <a:pt x="1" y="606"/>
                    </a:cubicBezTo>
                    <a:lnTo>
                      <a:pt x="683" y="898"/>
                    </a:lnTo>
                    <a:lnTo>
                      <a:pt x="1687" y="377"/>
                    </a:lnTo>
                    <a:lnTo>
                      <a:pt x="2057" y="514"/>
                    </a:lnTo>
                    <a:lnTo>
                      <a:pt x="2480" y="169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5" name="Google Shape;52405;p35"/>
              <p:cNvSpPr/>
              <p:nvPr/>
            </p:nvSpPr>
            <p:spPr>
              <a:xfrm>
                <a:off x="5896798" y="3936270"/>
                <a:ext cx="54670" cy="25761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630" extrusionOk="0">
                    <a:moveTo>
                      <a:pt x="848" y="1"/>
                    </a:moveTo>
                    <a:lnTo>
                      <a:pt x="1" y="598"/>
                    </a:lnTo>
                    <a:lnTo>
                      <a:pt x="622" y="629"/>
                    </a:lnTo>
                    <a:lnTo>
                      <a:pt x="1336" y="289"/>
                    </a:lnTo>
                    <a:lnTo>
                      <a:pt x="8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6" name="Google Shape;52406;p35"/>
              <p:cNvSpPr/>
              <p:nvPr/>
            </p:nvSpPr>
            <p:spPr>
              <a:xfrm>
                <a:off x="5819843" y="3891536"/>
                <a:ext cx="52871" cy="47719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167" extrusionOk="0">
                    <a:moveTo>
                      <a:pt x="303" y="0"/>
                    </a:moveTo>
                    <a:lnTo>
                      <a:pt x="1" y="635"/>
                    </a:lnTo>
                    <a:lnTo>
                      <a:pt x="635" y="1167"/>
                    </a:lnTo>
                    <a:cubicBezTo>
                      <a:pt x="635" y="1167"/>
                      <a:pt x="1292" y="937"/>
                      <a:pt x="1136" y="860"/>
                    </a:cubicBezTo>
                    <a:cubicBezTo>
                      <a:pt x="1076" y="830"/>
                      <a:pt x="718" y="452"/>
                      <a:pt x="3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407" name="Google Shape;52407;p35"/>
            <p:cNvGrpSpPr/>
            <p:nvPr/>
          </p:nvGrpSpPr>
          <p:grpSpPr>
            <a:xfrm rot="-9601924">
              <a:off x="5018865" y="65690"/>
              <a:ext cx="1217193" cy="986611"/>
              <a:chOff x="7565315" y="2563143"/>
              <a:chExt cx="1217173" cy="986594"/>
            </a:xfrm>
          </p:grpSpPr>
          <p:sp>
            <p:nvSpPr>
              <p:cNvPr id="52408" name="Google Shape;52408;p35"/>
              <p:cNvSpPr/>
              <p:nvPr/>
            </p:nvSpPr>
            <p:spPr>
              <a:xfrm>
                <a:off x="8528315" y="3533503"/>
                <a:ext cx="40236" cy="16233"/>
              </a:xfrm>
              <a:custGeom>
                <a:avLst/>
                <a:gdLst/>
                <a:ahLst/>
                <a:cxnLst/>
                <a:rect l="l" t="t" r="r" b="b"/>
                <a:pathLst>
                  <a:path w="984" h="397" extrusionOk="0">
                    <a:moveTo>
                      <a:pt x="983" y="1"/>
                    </a:moveTo>
                    <a:lnTo>
                      <a:pt x="983" y="1"/>
                    </a:lnTo>
                    <a:cubicBezTo>
                      <a:pt x="694" y="6"/>
                      <a:pt x="354" y="12"/>
                      <a:pt x="1" y="19"/>
                    </a:cubicBezTo>
                    <a:lnTo>
                      <a:pt x="390" y="396"/>
                    </a:lnTo>
                    <a:lnTo>
                      <a:pt x="98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09" name="Google Shape;52409;p35"/>
              <p:cNvSpPr/>
              <p:nvPr/>
            </p:nvSpPr>
            <p:spPr>
              <a:xfrm>
                <a:off x="7565315" y="2584651"/>
                <a:ext cx="1217173" cy="928571"/>
              </a:xfrm>
              <a:custGeom>
                <a:avLst/>
                <a:gdLst/>
                <a:ahLst/>
                <a:cxnLst/>
                <a:rect l="l" t="t" r="r" b="b"/>
                <a:pathLst>
                  <a:path w="29767" h="22709" extrusionOk="0">
                    <a:moveTo>
                      <a:pt x="22006" y="2041"/>
                    </a:moveTo>
                    <a:lnTo>
                      <a:pt x="21934" y="3632"/>
                    </a:lnTo>
                    <a:lnTo>
                      <a:pt x="21599" y="4819"/>
                    </a:lnTo>
                    <a:lnTo>
                      <a:pt x="20665" y="4847"/>
                    </a:lnTo>
                    <a:lnTo>
                      <a:pt x="20818" y="2205"/>
                    </a:lnTo>
                    <a:cubicBezTo>
                      <a:pt x="21216" y="2162"/>
                      <a:pt x="21610" y="2099"/>
                      <a:pt x="22006" y="2041"/>
                    </a:cubicBezTo>
                    <a:close/>
                    <a:moveTo>
                      <a:pt x="20618" y="1146"/>
                    </a:moveTo>
                    <a:lnTo>
                      <a:pt x="20083" y="5245"/>
                    </a:lnTo>
                    <a:lnTo>
                      <a:pt x="17662" y="5010"/>
                    </a:lnTo>
                    <a:lnTo>
                      <a:pt x="18640" y="2522"/>
                    </a:lnTo>
                    <a:lnTo>
                      <a:pt x="20618" y="1146"/>
                    </a:lnTo>
                    <a:close/>
                    <a:moveTo>
                      <a:pt x="18175" y="5648"/>
                    </a:moveTo>
                    <a:lnTo>
                      <a:pt x="20876" y="5655"/>
                    </a:lnTo>
                    <a:lnTo>
                      <a:pt x="21187" y="6371"/>
                    </a:lnTo>
                    <a:lnTo>
                      <a:pt x="20597" y="6865"/>
                    </a:lnTo>
                    <a:lnTo>
                      <a:pt x="18750" y="6533"/>
                    </a:lnTo>
                    <a:lnTo>
                      <a:pt x="18175" y="5648"/>
                    </a:lnTo>
                    <a:close/>
                    <a:moveTo>
                      <a:pt x="19205" y="7065"/>
                    </a:moveTo>
                    <a:cubicBezTo>
                      <a:pt x="19487" y="7065"/>
                      <a:pt x="19951" y="7335"/>
                      <a:pt x="19951" y="7335"/>
                    </a:cubicBezTo>
                    <a:lnTo>
                      <a:pt x="18577" y="8312"/>
                    </a:lnTo>
                    <a:lnTo>
                      <a:pt x="18098" y="8189"/>
                    </a:lnTo>
                    <a:cubicBezTo>
                      <a:pt x="18098" y="8189"/>
                      <a:pt x="18845" y="7296"/>
                      <a:pt x="19049" y="7112"/>
                    </a:cubicBezTo>
                    <a:cubicBezTo>
                      <a:pt x="19087" y="7079"/>
                      <a:pt x="19141" y="7065"/>
                      <a:pt x="19205" y="7065"/>
                    </a:cubicBezTo>
                    <a:close/>
                    <a:moveTo>
                      <a:pt x="16452" y="5169"/>
                    </a:moveTo>
                    <a:lnTo>
                      <a:pt x="17710" y="5992"/>
                    </a:lnTo>
                    <a:lnTo>
                      <a:pt x="18523" y="6774"/>
                    </a:lnTo>
                    <a:lnTo>
                      <a:pt x="17222" y="8240"/>
                    </a:lnTo>
                    <a:lnTo>
                      <a:pt x="15912" y="8384"/>
                    </a:lnTo>
                    <a:lnTo>
                      <a:pt x="15726" y="5674"/>
                    </a:lnTo>
                    <a:lnTo>
                      <a:pt x="16452" y="5169"/>
                    </a:lnTo>
                    <a:close/>
                    <a:moveTo>
                      <a:pt x="28046" y="8198"/>
                    </a:moveTo>
                    <a:lnTo>
                      <a:pt x="28448" y="8693"/>
                    </a:lnTo>
                    <a:cubicBezTo>
                      <a:pt x="28448" y="8693"/>
                      <a:pt x="25466" y="10955"/>
                      <a:pt x="25031" y="11132"/>
                    </a:cubicBezTo>
                    <a:cubicBezTo>
                      <a:pt x="25000" y="11144"/>
                      <a:pt x="24970" y="11150"/>
                      <a:pt x="24941" y="11150"/>
                    </a:cubicBezTo>
                    <a:cubicBezTo>
                      <a:pt x="24546" y="11150"/>
                      <a:pt x="24228" y="10140"/>
                      <a:pt x="24228" y="10140"/>
                    </a:cubicBezTo>
                    <a:lnTo>
                      <a:pt x="28046" y="8198"/>
                    </a:lnTo>
                    <a:close/>
                    <a:moveTo>
                      <a:pt x="17379" y="8801"/>
                    </a:moveTo>
                    <a:cubicBezTo>
                      <a:pt x="17475" y="8801"/>
                      <a:pt x="17559" y="8833"/>
                      <a:pt x="17613" y="8921"/>
                    </a:cubicBezTo>
                    <a:cubicBezTo>
                      <a:pt x="17774" y="9182"/>
                      <a:pt x="18351" y="10398"/>
                      <a:pt x="18351" y="10398"/>
                    </a:cubicBezTo>
                    <a:cubicBezTo>
                      <a:pt x="18351" y="10398"/>
                      <a:pt x="19015" y="11054"/>
                      <a:pt x="18834" y="11181"/>
                    </a:cubicBezTo>
                    <a:cubicBezTo>
                      <a:pt x="18653" y="11308"/>
                      <a:pt x="17310" y="11703"/>
                      <a:pt x="17310" y="11703"/>
                    </a:cubicBezTo>
                    <a:cubicBezTo>
                      <a:pt x="17353" y="11258"/>
                      <a:pt x="15955" y="9785"/>
                      <a:pt x="16079" y="9636"/>
                    </a:cubicBezTo>
                    <a:cubicBezTo>
                      <a:pt x="16204" y="9488"/>
                      <a:pt x="16554" y="9098"/>
                      <a:pt x="16794" y="8994"/>
                    </a:cubicBezTo>
                    <a:cubicBezTo>
                      <a:pt x="16951" y="8925"/>
                      <a:pt x="17189" y="8801"/>
                      <a:pt x="17379" y="8801"/>
                    </a:cubicBezTo>
                    <a:close/>
                    <a:moveTo>
                      <a:pt x="5334" y="9300"/>
                    </a:moveTo>
                    <a:cubicBezTo>
                      <a:pt x="5334" y="9300"/>
                      <a:pt x="7253" y="10121"/>
                      <a:pt x="7538" y="10233"/>
                    </a:cubicBezTo>
                    <a:cubicBezTo>
                      <a:pt x="7824" y="10345"/>
                      <a:pt x="7297" y="11852"/>
                      <a:pt x="7297" y="11852"/>
                    </a:cubicBezTo>
                    <a:lnTo>
                      <a:pt x="5186" y="11352"/>
                    </a:lnTo>
                    <a:lnTo>
                      <a:pt x="5334" y="9300"/>
                    </a:lnTo>
                    <a:close/>
                    <a:moveTo>
                      <a:pt x="22830" y="1628"/>
                    </a:moveTo>
                    <a:cubicBezTo>
                      <a:pt x="23564" y="1628"/>
                      <a:pt x="24987" y="3223"/>
                      <a:pt x="26404" y="3781"/>
                    </a:cubicBezTo>
                    <a:cubicBezTo>
                      <a:pt x="28270" y="4514"/>
                      <a:pt x="24447" y="8756"/>
                      <a:pt x="24447" y="8756"/>
                    </a:cubicBezTo>
                    <a:lnTo>
                      <a:pt x="20437" y="12564"/>
                    </a:lnTo>
                    <a:lnTo>
                      <a:pt x="18305" y="8854"/>
                    </a:lnTo>
                    <a:lnTo>
                      <a:pt x="21460" y="7222"/>
                    </a:lnTo>
                    <a:cubicBezTo>
                      <a:pt x="21460" y="7222"/>
                      <a:pt x="22061" y="3868"/>
                      <a:pt x="22362" y="2190"/>
                    </a:cubicBezTo>
                    <a:cubicBezTo>
                      <a:pt x="22434" y="1787"/>
                      <a:pt x="22597" y="1628"/>
                      <a:pt x="22830" y="1628"/>
                    </a:cubicBezTo>
                    <a:close/>
                    <a:moveTo>
                      <a:pt x="19191" y="11783"/>
                    </a:moveTo>
                    <a:lnTo>
                      <a:pt x="19266" y="12933"/>
                    </a:lnTo>
                    <a:lnTo>
                      <a:pt x="18024" y="12906"/>
                    </a:lnTo>
                    <a:lnTo>
                      <a:pt x="17824" y="11905"/>
                    </a:lnTo>
                    <a:lnTo>
                      <a:pt x="19191" y="11783"/>
                    </a:lnTo>
                    <a:close/>
                    <a:moveTo>
                      <a:pt x="21473" y="14119"/>
                    </a:moveTo>
                    <a:lnTo>
                      <a:pt x="20974" y="16330"/>
                    </a:lnTo>
                    <a:lnTo>
                      <a:pt x="19920" y="16655"/>
                    </a:lnTo>
                    <a:lnTo>
                      <a:pt x="20837" y="14795"/>
                    </a:lnTo>
                    <a:lnTo>
                      <a:pt x="21473" y="14119"/>
                    </a:lnTo>
                    <a:close/>
                    <a:moveTo>
                      <a:pt x="15055" y="9987"/>
                    </a:moveTo>
                    <a:cubicBezTo>
                      <a:pt x="15164" y="9987"/>
                      <a:pt x="15282" y="10038"/>
                      <a:pt x="15409" y="10165"/>
                    </a:cubicBezTo>
                    <a:cubicBezTo>
                      <a:pt x="16074" y="10821"/>
                      <a:pt x="17051" y="12194"/>
                      <a:pt x="17051" y="12194"/>
                    </a:cubicBezTo>
                    <a:lnTo>
                      <a:pt x="17933" y="13135"/>
                    </a:lnTo>
                    <a:lnTo>
                      <a:pt x="19041" y="13504"/>
                    </a:lnTo>
                    <a:lnTo>
                      <a:pt x="18469" y="15125"/>
                    </a:lnTo>
                    <a:lnTo>
                      <a:pt x="18349" y="15935"/>
                    </a:lnTo>
                    <a:cubicBezTo>
                      <a:pt x="18349" y="15935"/>
                      <a:pt x="18409" y="16795"/>
                      <a:pt x="18091" y="16795"/>
                    </a:cubicBezTo>
                    <a:cubicBezTo>
                      <a:pt x="18000" y="16795"/>
                      <a:pt x="17878" y="16724"/>
                      <a:pt x="17715" y="16542"/>
                    </a:cubicBezTo>
                    <a:cubicBezTo>
                      <a:pt x="16980" y="15726"/>
                      <a:pt x="16146" y="15332"/>
                      <a:pt x="16146" y="15332"/>
                    </a:cubicBezTo>
                    <a:lnTo>
                      <a:pt x="16053" y="14900"/>
                    </a:lnTo>
                    <a:lnTo>
                      <a:pt x="15952" y="13146"/>
                    </a:lnTo>
                    <a:lnTo>
                      <a:pt x="13897" y="12337"/>
                    </a:lnTo>
                    <a:lnTo>
                      <a:pt x="13154" y="12046"/>
                    </a:lnTo>
                    <a:cubicBezTo>
                      <a:pt x="13154" y="12046"/>
                      <a:pt x="13936" y="11233"/>
                      <a:pt x="14139" y="11049"/>
                    </a:cubicBezTo>
                    <a:cubicBezTo>
                      <a:pt x="14304" y="10901"/>
                      <a:pt x="14598" y="9987"/>
                      <a:pt x="15055" y="9987"/>
                    </a:cubicBezTo>
                    <a:close/>
                    <a:moveTo>
                      <a:pt x="22414" y="1"/>
                    </a:moveTo>
                    <a:lnTo>
                      <a:pt x="22045" y="1171"/>
                    </a:lnTo>
                    <a:lnTo>
                      <a:pt x="22028" y="1558"/>
                    </a:lnTo>
                    <a:cubicBezTo>
                      <a:pt x="21633" y="1612"/>
                      <a:pt x="21240" y="1677"/>
                      <a:pt x="20846" y="1728"/>
                    </a:cubicBezTo>
                    <a:lnTo>
                      <a:pt x="20914" y="545"/>
                    </a:lnTo>
                    <a:lnTo>
                      <a:pt x="20914" y="545"/>
                    </a:lnTo>
                    <a:lnTo>
                      <a:pt x="20310" y="921"/>
                    </a:lnTo>
                    <a:cubicBezTo>
                      <a:pt x="20300" y="620"/>
                      <a:pt x="20293" y="319"/>
                      <a:pt x="20284" y="18"/>
                    </a:cubicBezTo>
                    <a:lnTo>
                      <a:pt x="19659" y="358"/>
                    </a:lnTo>
                    <a:cubicBezTo>
                      <a:pt x="19669" y="674"/>
                      <a:pt x="19678" y="991"/>
                      <a:pt x="19687" y="1307"/>
                    </a:cubicBezTo>
                    <a:lnTo>
                      <a:pt x="18691" y="1928"/>
                    </a:lnTo>
                    <a:cubicBezTo>
                      <a:pt x="18469" y="1699"/>
                      <a:pt x="18240" y="1476"/>
                      <a:pt x="18010" y="1257"/>
                    </a:cubicBezTo>
                    <a:lnTo>
                      <a:pt x="16247" y="2217"/>
                    </a:lnTo>
                    <a:lnTo>
                      <a:pt x="16218" y="2289"/>
                    </a:lnTo>
                    <a:lnTo>
                      <a:pt x="16125" y="2284"/>
                    </a:lnTo>
                    <a:lnTo>
                      <a:pt x="14913" y="2944"/>
                    </a:lnTo>
                    <a:cubicBezTo>
                      <a:pt x="15191" y="2970"/>
                      <a:pt x="15490" y="2991"/>
                      <a:pt x="15726" y="2991"/>
                    </a:cubicBezTo>
                    <a:cubicBezTo>
                      <a:pt x="15924" y="2991"/>
                      <a:pt x="16079" y="2977"/>
                      <a:pt x="16142" y="2938"/>
                    </a:cubicBezTo>
                    <a:cubicBezTo>
                      <a:pt x="16159" y="2927"/>
                      <a:pt x="16170" y="2922"/>
                      <a:pt x="16177" y="2922"/>
                    </a:cubicBezTo>
                    <a:cubicBezTo>
                      <a:pt x="16272" y="2922"/>
                      <a:pt x="15338" y="3965"/>
                      <a:pt x="15159" y="4265"/>
                    </a:cubicBezTo>
                    <a:cubicBezTo>
                      <a:pt x="15131" y="4311"/>
                      <a:pt x="15071" y="4331"/>
                      <a:pt x="14989" y="4331"/>
                    </a:cubicBezTo>
                    <a:cubicBezTo>
                      <a:pt x="14624" y="4331"/>
                      <a:pt x="13819" y="3943"/>
                      <a:pt x="13438" y="3748"/>
                    </a:cubicBezTo>
                    <a:lnTo>
                      <a:pt x="11154" y="4992"/>
                    </a:lnTo>
                    <a:lnTo>
                      <a:pt x="13591" y="6063"/>
                    </a:lnTo>
                    <a:lnTo>
                      <a:pt x="14006" y="8545"/>
                    </a:lnTo>
                    <a:lnTo>
                      <a:pt x="10900" y="11727"/>
                    </a:lnTo>
                    <a:lnTo>
                      <a:pt x="8792" y="7653"/>
                    </a:lnTo>
                    <a:lnTo>
                      <a:pt x="8737" y="6178"/>
                    </a:lnTo>
                    <a:lnTo>
                      <a:pt x="1" y="8698"/>
                    </a:lnTo>
                    <a:lnTo>
                      <a:pt x="1105" y="11108"/>
                    </a:lnTo>
                    <a:lnTo>
                      <a:pt x="7810" y="12071"/>
                    </a:lnTo>
                    <a:lnTo>
                      <a:pt x="7883" y="12104"/>
                    </a:lnTo>
                    <a:lnTo>
                      <a:pt x="8339" y="11218"/>
                    </a:lnTo>
                    <a:lnTo>
                      <a:pt x="9113" y="12660"/>
                    </a:lnTo>
                    <a:lnTo>
                      <a:pt x="13367" y="14583"/>
                    </a:lnTo>
                    <a:lnTo>
                      <a:pt x="14130" y="13418"/>
                    </a:lnTo>
                    <a:lnTo>
                      <a:pt x="15259" y="13732"/>
                    </a:lnTo>
                    <a:lnTo>
                      <a:pt x="15355" y="14494"/>
                    </a:lnTo>
                    <a:lnTo>
                      <a:pt x="14831" y="15246"/>
                    </a:lnTo>
                    <a:lnTo>
                      <a:pt x="15725" y="15650"/>
                    </a:lnTo>
                    <a:lnTo>
                      <a:pt x="21878" y="21605"/>
                    </a:lnTo>
                    <a:lnTo>
                      <a:pt x="22462" y="17901"/>
                    </a:lnTo>
                    <a:lnTo>
                      <a:pt x="24981" y="21177"/>
                    </a:lnTo>
                    <a:lnTo>
                      <a:pt x="22320" y="22033"/>
                    </a:lnTo>
                    <a:lnTo>
                      <a:pt x="22614" y="22317"/>
                    </a:lnTo>
                    <a:lnTo>
                      <a:pt x="25117" y="21907"/>
                    </a:lnTo>
                    <a:lnTo>
                      <a:pt x="25277" y="22709"/>
                    </a:lnTo>
                    <a:lnTo>
                      <a:pt x="28085" y="20831"/>
                    </a:lnTo>
                    <a:lnTo>
                      <a:pt x="28170" y="19963"/>
                    </a:lnTo>
                    <a:lnTo>
                      <a:pt x="27872" y="19342"/>
                    </a:lnTo>
                    <a:lnTo>
                      <a:pt x="27385" y="18685"/>
                    </a:lnTo>
                    <a:cubicBezTo>
                      <a:pt x="27385" y="18685"/>
                      <a:pt x="26372" y="17804"/>
                      <a:pt x="27310" y="17804"/>
                    </a:cubicBezTo>
                    <a:cubicBezTo>
                      <a:pt x="27339" y="17804"/>
                      <a:pt x="27371" y="17805"/>
                      <a:pt x="27404" y="17807"/>
                    </a:cubicBezTo>
                    <a:cubicBezTo>
                      <a:pt x="27496" y="17811"/>
                      <a:pt x="27586" y="17813"/>
                      <a:pt x="27674" y="17813"/>
                    </a:cubicBezTo>
                    <a:cubicBezTo>
                      <a:pt x="27930" y="17813"/>
                      <a:pt x="28168" y="17795"/>
                      <a:pt x="28381" y="17768"/>
                    </a:cubicBezTo>
                    <a:lnTo>
                      <a:pt x="28441" y="17147"/>
                    </a:lnTo>
                    <a:lnTo>
                      <a:pt x="28441" y="17147"/>
                    </a:lnTo>
                    <a:lnTo>
                      <a:pt x="27823" y="17281"/>
                    </a:lnTo>
                    <a:lnTo>
                      <a:pt x="24665" y="17563"/>
                    </a:lnTo>
                    <a:lnTo>
                      <a:pt x="23544" y="13313"/>
                    </a:lnTo>
                    <a:lnTo>
                      <a:pt x="28642" y="15067"/>
                    </a:lnTo>
                    <a:lnTo>
                      <a:pt x="28778" y="13653"/>
                    </a:lnTo>
                    <a:cubicBezTo>
                      <a:pt x="28107" y="13039"/>
                      <a:pt x="27469" y="12424"/>
                      <a:pt x="27469" y="12424"/>
                    </a:cubicBezTo>
                    <a:lnTo>
                      <a:pt x="28150" y="10455"/>
                    </a:lnTo>
                    <a:cubicBezTo>
                      <a:pt x="28150" y="10455"/>
                      <a:pt x="28654" y="10329"/>
                      <a:pt x="29107" y="10249"/>
                    </a:cubicBezTo>
                    <a:lnTo>
                      <a:pt x="29384" y="7377"/>
                    </a:lnTo>
                    <a:lnTo>
                      <a:pt x="27936" y="7333"/>
                    </a:lnTo>
                    <a:lnTo>
                      <a:pt x="28510" y="6347"/>
                    </a:lnTo>
                    <a:lnTo>
                      <a:pt x="27687" y="4765"/>
                    </a:lnTo>
                    <a:lnTo>
                      <a:pt x="27426" y="4479"/>
                    </a:lnTo>
                    <a:cubicBezTo>
                      <a:pt x="27666" y="4162"/>
                      <a:pt x="27898" y="3837"/>
                      <a:pt x="28142" y="3523"/>
                    </a:cubicBezTo>
                    <a:lnTo>
                      <a:pt x="28929" y="4408"/>
                    </a:lnTo>
                    <a:lnTo>
                      <a:pt x="29091" y="3715"/>
                    </a:lnTo>
                    <a:cubicBezTo>
                      <a:pt x="29289" y="3900"/>
                      <a:pt x="29486" y="4088"/>
                      <a:pt x="29683" y="4274"/>
                    </a:cubicBezTo>
                    <a:lnTo>
                      <a:pt x="29766" y="3408"/>
                    </a:lnTo>
                    <a:lnTo>
                      <a:pt x="224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0" name="Google Shape;52410;p35"/>
              <p:cNvSpPr/>
              <p:nvPr/>
            </p:nvSpPr>
            <p:spPr>
              <a:xfrm>
                <a:off x="8686764" y="2728665"/>
                <a:ext cx="92289" cy="157672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3856" extrusionOk="0">
                    <a:moveTo>
                      <a:pt x="716" y="1"/>
                    </a:moveTo>
                    <a:cubicBezTo>
                      <a:pt x="473" y="315"/>
                      <a:pt x="241" y="640"/>
                      <a:pt x="1" y="957"/>
                    </a:cubicBezTo>
                    <a:lnTo>
                      <a:pt x="262" y="1242"/>
                    </a:lnTo>
                    <a:lnTo>
                      <a:pt x="1084" y="2825"/>
                    </a:lnTo>
                    <a:lnTo>
                      <a:pt x="510" y="3810"/>
                    </a:lnTo>
                    <a:lnTo>
                      <a:pt x="1958" y="3855"/>
                    </a:lnTo>
                    <a:lnTo>
                      <a:pt x="2257" y="752"/>
                    </a:lnTo>
                    <a:cubicBezTo>
                      <a:pt x="2060" y="566"/>
                      <a:pt x="1863" y="378"/>
                      <a:pt x="1665" y="193"/>
                    </a:cubicBezTo>
                    <a:lnTo>
                      <a:pt x="1504" y="885"/>
                    </a:lnTo>
                    <a:lnTo>
                      <a:pt x="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1" name="Google Shape;52411;p35"/>
              <p:cNvSpPr/>
              <p:nvPr/>
            </p:nvSpPr>
            <p:spPr>
              <a:xfrm>
                <a:off x="7922571" y="2788692"/>
                <a:ext cx="215449" cy="275517"/>
              </a:xfrm>
              <a:custGeom>
                <a:avLst/>
                <a:gdLst/>
                <a:ahLst/>
                <a:cxnLst/>
                <a:rect l="l" t="t" r="r" b="b"/>
                <a:pathLst>
                  <a:path w="5269" h="6738" extrusionOk="0">
                    <a:moveTo>
                      <a:pt x="2418" y="0"/>
                    </a:moveTo>
                    <a:lnTo>
                      <a:pt x="508" y="1041"/>
                    </a:lnTo>
                    <a:lnTo>
                      <a:pt x="1" y="1188"/>
                    </a:lnTo>
                    <a:lnTo>
                      <a:pt x="56" y="2663"/>
                    </a:lnTo>
                    <a:lnTo>
                      <a:pt x="2163" y="6737"/>
                    </a:lnTo>
                    <a:lnTo>
                      <a:pt x="5269" y="3554"/>
                    </a:lnTo>
                    <a:lnTo>
                      <a:pt x="4854" y="1073"/>
                    </a:lnTo>
                    <a:lnTo>
                      <a:pt x="24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2" name="Google Shape;52412;p35"/>
              <p:cNvSpPr/>
              <p:nvPr/>
            </p:nvSpPr>
            <p:spPr>
              <a:xfrm>
                <a:off x="8224625" y="2675304"/>
                <a:ext cx="5070" cy="294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72" extrusionOk="0">
                    <a:moveTo>
                      <a:pt x="123" y="0"/>
                    </a:moveTo>
                    <a:lnTo>
                      <a:pt x="1" y="66"/>
                    </a:lnTo>
                    <a:lnTo>
                      <a:pt x="95" y="71"/>
                    </a:ln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3" name="Google Shape;52413;p35"/>
              <p:cNvSpPr/>
              <p:nvPr/>
            </p:nvSpPr>
            <p:spPr>
              <a:xfrm>
                <a:off x="8313806" y="2651179"/>
                <a:ext cx="407469" cy="44725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10938" extrusionOk="0">
                    <a:moveTo>
                      <a:pt x="4524" y="1"/>
                    </a:moveTo>
                    <a:cubicBezTo>
                      <a:pt x="4292" y="1"/>
                      <a:pt x="4129" y="160"/>
                      <a:pt x="4057" y="563"/>
                    </a:cubicBezTo>
                    <a:cubicBezTo>
                      <a:pt x="3756" y="2241"/>
                      <a:pt x="3155" y="5595"/>
                      <a:pt x="3155" y="5595"/>
                    </a:cubicBezTo>
                    <a:lnTo>
                      <a:pt x="0" y="7227"/>
                    </a:lnTo>
                    <a:lnTo>
                      <a:pt x="2132" y="10937"/>
                    </a:lnTo>
                    <a:lnTo>
                      <a:pt x="6142" y="7129"/>
                    </a:lnTo>
                    <a:cubicBezTo>
                      <a:pt x="6142" y="7129"/>
                      <a:pt x="9965" y="2887"/>
                      <a:pt x="8098" y="2154"/>
                    </a:cubicBezTo>
                    <a:cubicBezTo>
                      <a:pt x="6682" y="1596"/>
                      <a:pt x="5258" y="1"/>
                      <a:pt x="45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4" name="Google Shape;52414;p35"/>
              <p:cNvSpPr/>
              <p:nvPr/>
            </p:nvSpPr>
            <p:spPr>
              <a:xfrm>
                <a:off x="8287514" y="2631511"/>
                <a:ext cx="120871" cy="167649"/>
              </a:xfrm>
              <a:custGeom>
                <a:avLst/>
                <a:gdLst/>
                <a:ahLst/>
                <a:cxnLst/>
                <a:rect l="l" t="t" r="r" b="b"/>
                <a:pathLst>
                  <a:path w="2956" h="4100" extrusionOk="0">
                    <a:moveTo>
                      <a:pt x="2956" y="0"/>
                    </a:moveTo>
                    <a:lnTo>
                      <a:pt x="978" y="1376"/>
                    </a:lnTo>
                    <a:lnTo>
                      <a:pt x="0" y="3864"/>
                    </a:lnTo>
                    <a:lnTo>
                      <a:pt x="2421" y="4099"/>
                    </a:lnTo>
                    <a:lnTo>
                      <a:pt x="29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5" name="Google Shape;52415;p35"/>
              <p:cNvSpPr/>
              <p:nvPr/>
            </p:nvSpPr>
            <p:spPr>
              <a:xfrm>
                <a:off x="8114835" y="2704131"/>
                <a:ext cx="115882" cy="57614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409" extrusionOk="0">
                    <a:moveTo>
                      <a:pt x="2739" y="0"/>
                    </a:moveTo>
                    <a:cubicBezTo>
                      <a:pt x="2732" y="0"/>
                      <a:pt x="2721" y="5"/>
                      <a:pt x="2704" y="16"/>
                    </a:cubicBezTo>
                    <a:cubicBezTo>
                      <a:pt x="2641" y="54"/>
                      <a:pt x="2488" y="69"/>
                      <a:pt x="2291" y="69"/>
                    </a:cubicBezTo>
                    <a:cubicBezTo>
                      <a:pt x="2053" y="69"/>
                      <a:pt x="1753" y="48"/>
                      <a:pt x="1474" y="22"/>
                    </a:cubicBezTo>
                    <a:lnTo>
                      <a:pt x="0" y="825"/>
                    </a:lnTo>
                    <a:cubicBezTo>
                      <a:pt x="381" y="1020"/>
                      <a:pt x="1185" y="1408"/>
                      <a:pt x="1550" y="1408"/>
                    </a:cubicBezTo>
                    <a:cubicBezTo>
                      <a:pt x="1632" y="1408"/>
                      <a:pt x="1692" y="1388"/>
                      <a:pt x="1720" y="1342"/>
                    </a:cubicBezTo>
                    <a:cubicBezTo>
                      <a:pt x="1899" y="1043"/>
                      <a:pt x="2833" y="0"/>
                      <a:pt x="2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6" name="Google Shape;52416;p35"/>
              <p:cNvSpPr/>
              <p:nvPr/>
            </p:nvSpPr>
            <p:spPr>
              <a:xfrm>
                <a:off x="8208310" y="2795970"/>
                <a:ext cx="114451" cy="131543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3217" extrusionOk="0">
                    <a:moveTo>
                      <a:pt x="727" y="1"/>
                    </a:moveTo>
                    <a:lnTo>
                      <a:pt x="1" y="506"/>
                    </a:lnTo>
                    <a:lnTo>
                      <a:pt x="187" y="3216"/>
                    </a:lnTo>
                    <a:lnTo>
                      <a:pt x="1497" y="3072"/>
                    </a:lnTo>
                    <a:lnTo>
                      <a:pt x="2799" y="1606"/>
                    </a:lnTo>
                    <a:lnTo>
                      <a:pt x="1985" y="824"/>
                    </a:lnTo>
                    <a:lnTo>
                      <a:pt x="7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7" name="Google Shape;52417;p35"/>
              <p:cNvSpPr/>
              <p:nvPr/>
            </p:nvSpPr>
            <p:spPr>
              <a:xfrm>
                <a:off x="7777370" y="2964928"/>
                <a:ext cx="107868" cy="104351"/>
              </a:xfrm>
              <a:custGeom>
                <a:avLst/>
                <a:gdLst/>
                <a:ahLst/>
                <a:cxnLst/>
                <a:rect l="l" t="t" r="r" b="b"/>
                <a:pathLst>
                  <a:path w="2638" h="2552" extrusionOk="0">
                    <a:moveTo>
                      <a:pt x="148" y="0"/>
                    </a:moveTo>
                    <a:lnTo>
                      <a:pt x="0" y="2051"/>
                    </a:lnTo>
                    <a:lnTo>
                      <a:pt x="2111" y="2552"/>
                    </a:lnTo>
                    <a:cubicBezTo>
                      <a:pt x="2111" y="2552"/>
                      <a:pt x="2638" y="1045"/>
                      <a:pt x="2352" y="933"/>
                    </a:cubicBezTo>
                    <a:cubicBezTo>
                      <a:pt x="2067" y="821"/>
                      <a:pt x="148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8" name="Google Shape;52418;p35"/>
              <p:cNvSpPr/>
              <p:nvPr/>
            </p:nvSpPr>
            <p:spPr>
              <a:xfrm>
                <a:off x="8111850" y="3133313"/>
                <a:ext cx="81371" cy="74747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828" extrusionOk="0">
                    <a:moveTo>
                      <a:pt x="765" y="0"/>
                    </a:moveTo>
                    <a:lnTo>
                      <a:pt x="1" y="1165"/>
                    </a:lnTo>
                    <a:lnTo>
                      <a:pt x="1466" y="1828"/>
                    </a:lnTo>
                    <a:lnTo>
                      <a:pt x="1990" y="1076"/>
                    </a:lnTo>
                    <a:lnTo>
                      <a:pt x="1894" y="313"/>
                    </a:lnTo>
                    <a:lnTo>
                      <a:pt x="7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19" name="Google Shape;52419;p35"/>
              <p:cNvSpPr/>
              <p:nvPr/>
            </p:nvSpPr>
            <p:spPr>
              <a:xfrm>
                <a:off x="8103141" y="2992978"/>
                <a:ext cx="240801" cy="278420"/>
              </a:xfrm>
              <a:custGeom>
                <a:avLst/>
                <a:gdLst/>
                <a:ahLst/>
                <a:cxnLst/>
                <a:rect l="l" t="t" r="r" b="b"/>
                <a:pathLst>
                  <a:path w="5889" h="6809" extrusionOk="0">
                    <a:moveTo>
                      <a:pt x="1902" y="1"/>
                    </a:moveTo>
                    <a:cubicBezTo>
                      <a:pt x="1445" y="1"/>
                      <a:pt x="1151" y="915"/>
                      <a:pt x="987" y="1063"/>
                    </a:cubicBezTo>
                    <a:cubicBezTo>
                      <a:pt x="783" y="1247"/>
                      <a:pt x="1" y="2060"/>
                      <a:pt x="1" y="2060"/>
                    </a:cubicBezTo>
                    <a:lnTo>
                      <a:pt x="744" y="2351"/>
                    </a:lnTo>
                    <a:lnTo>
                      <a:pt x="2799" y="3160"/>
                    </a:lnTo>
                    <a:lnTo>
                      <a:pt x="2900" y="4914"/>
                    </a:lnTo>
                    <a:lnTo>
                      <a:pt x="2993" y="5346"/>
                    </a:lnTo>
                    <a:cubicBezTo>
                      <a:pt x="2993" y="5346"/>
                      <a:pt x="3828" y="5740"/>
                      <a:pt x="4562" y="6556"/>
                    </a:cubicBezTo>
                    <a:cubicBezTo>
                      <a:pt x="4725" y="6738"/>
                      <a:pt x="4847" y="6809"/>
                      <a:pt x="4938" y="6809"/>
                    </a:cubicBezTo>
                    <a:cubicBezTo>
                      <a:pt x="5256" y="6809"/>
                      <a:pt x="5196" y="5949"/>
                      <a:pt x="5196" y="5949"/>
                    </a:cubicBezTo>
                    <a:lnTo>
                      <a:pt x="5316" y="5139"/>
                    </a:lnTo>
                    <a:lnTo>
                      <a:pt x="5888" y="3518"/>
                    </a:lnTo>
                    <a:lnTo>
                      <a:pt x="4781" y="3149"/>
                    </a:lnTo>
                    <a:lnTo>
                      <a:pt x="3898" y="2208"/>
                    </a:lnTo>
                    <a:cubicBezTo>
                      <a:pt x="3898" y="2208"/>
                      <a:pt x="2922" y="835"/>
                      <a:pt x="2258" y="179"/>
                    </a:cubicBezTo>
                    <a:cubicBezTo>
                      <a:pt x="2130" y="52"/>
                      <a:pt x="2011" y="1"/>
                      <a:pt x="19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0" name="Google Shape;52420;p35"/>
              <p:cNvSpPr/>
              <p:nvPr/>
            </p:nvSpPr>
            <p:spPr>
              <a:xfrm>
                <a:off x="8217674" y="2944483"/>
                <a:ext cx="125205" cy="118704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2903" extrusionOk="0">
                    <a:moveTo>
                      <a:pt x="1425" y="1"/>
                    </a:moveTo>
                    <a:cubicBezTo>
                      <a:pt x="1235" y="1"/>
                      <a:pt x="997" y="125"/>
                      <a:pt x="840" y="194"/>
                    </a:cubicBezTo>
                    <a:cubicBezTo>
                      <a:pt x="600" y="298"/>
                      <a:pt x="250" y="688"/>
                      <a:pt x="125" y="836"/>
                    </a:cubicBezTo>
                    <a:cubicBezTo>
                      <a:pt x="1" y="986"/>
                      <a:pt x="1399" y="2458"/>
                      <a:pt x="1356" y="2903"/>
                    </a:cubicBezTo>
                    <a:cubicBezTo>
                      <a:pt x="1356" y="2903"/>
                      <a:pt x="2699" y="2508"/>
                      <a:pt x="2880" y="2381"/>
                    </a:cubicBezTo>
                    <a:cubicBezTo>
                      <a:pt x="3061" y="2255"/>
                      <a:pt x="2397" y="1598"/>
                      <a:pt x="2397" y="1598"/>
                    </a:cubicBezTo>
                    <a:cubicBezTo>
                      <a:pt x="2397" y="1598"/>
                      <a:pt x="1820" y="383"/>
                      <a:pt x="1659" y="121"/>
                    </a:cubicBezTo>
                    <a:cubicBezTo>
                      <a:pt x="1605" y="33"/>
                      <a:pt x="1521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1" name="Google Shape;52421;p35"/>
              <p:cNvSpPr/>
              <p:nvPr/>
            </p:nvSpPr>
            <p:spPr>
              <a:xfrm>
                <a:off x="8294138" y="3066417"/>
                <a:ext cx="58963" cy="47064"/>
              </a:xfrm>
              <a:custGeom>
                <a:avLst/>
                <a:gdLst/>
                <a:ahLst/>
                <a:cxnLst/>
                <a:rect l="l" t="t" r="r" b="b"/>
                <a:pathLst>
                  <a:path w="1442" h="1151" extrusionOk="0">
                    <a:moveTo>
                      <a:pt x="1367" y="1"/>
                    </a:moveTo>
                    <a:lnTo>
                      <a:pt x="0" y="123"/>
                    </a:lnTo>
                    <a:lnTo>
                      <a:pt x="200" y="1124"/>
                    </a:lnTo>
                    <a:lnTo>
                      <a:pt x="1442" y="1151"/>
                    </a:lnTo>
                    <a:lnTo>
                      <a:pt x="13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2" name="Google Shape;52422;p35"/>
              <p:cNvSpPr/>
              <p:nvPr/>
            </p:nvSpPr>
            <p:spPr>
              <a:xfrm>
                <a:off x="8305342" y="2873498"/>
                <a:ext cx="75810" cy="51031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1248" extrusionOk="0">
                    <a:moveTo>
                      <a:pt x="1107" y="1"/>
                    </a:moveTo>
                    <a:cubicBezTo>
                      <a:pt x="1043" y="1"/>
                      <a:pt x="989" y="15"/>
                      <a:pt x="951" y="48"/>
                    </a:cubicBezTo>
                    <a:cubicBezTo>
                      <a:pt x="747" y="232"/>
                      <a:pt x="0" y="1125"/>
                      <a:pt x="0" y="1125"/>
                    </a:cubicBezTo>
                    <a:lnTo>
                      <a:pt x="479" y="1248"/>
                    </a:lnTo>
                    <a:lnTo>
                      <a:pt x="1853" y="271"/>
                    </a:lnTo>
                    <a:cubicBezTo>
                      <a:pt x="1853" y="271"/>
                      <a:pt x="1389" y="1"/>
                      <a:pt x="1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3" name="Google Shape;52423;p35"/>
              <p:cNvSpPr/>
              <p:nvPr/>
            </p:nvSpPr>
            <p:spPr>
              <a:xfrm>
                <a:off x="8301743" y="2599289"/>
                <a:ext cx="68654" cy="64156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1569" extrusionOk="0">
                    <a:moveTo>
                      <a:pt x="1651" y="0"/>
                    </a:moveTo>
                    <a:lnTo>
                      <a:pt x="1" y="899"/>
                    </a:lnTo>
                    <a:cubicBezTo>
                      <a:pt x="231" y="1118"/>
                      <a:pt x="459" y="1340"/>
                      <a:pt x="682" y="1569"/>
                    </a:cubicBezTo>
                    <a:lnTo>
                      <a:pt x="1678" y="949"/>
                    </a:lnTo>
                    <a:cubicBezTo>
                      <a:pt x="1668" y="633"/>
                      <a:pt x="1660" y="316"/>
                      <a:pt x="16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4" name="Google Shape;52424;p35"/>
              <p:cNvSpPr/>
              <p:nvPr/>
            </p:nvSpPr>
            <p:spPr>
              <a:xfrm>
                <a:off x="8410306" y="2668107"/>
                <a:ext cx="54874" cy="114778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2807" extrusionOk="0">
                    <a:moveTo>
                      <a:pt x="1341" y="0"/>
                    </a:moveTo>
                    <a:lnTo>
                      <a:pt x="1341" y="0"/>
                    </a:lnTo>
                    <a:cubicBezTo>
                      <a:pt x="945" y="58"/>
                      <a:pt x="551" y="121"/>
                      <a:pt x="153" y="164"/>
                    </a:cubicBezTo>
                    <a:lnTo>
                      <a:pt x="0" y="2806"/>
                    </a:lnTo>
                    <a:lnTo>
                      <a:pt x="934" y="2778"/>
                    </a:lnTo>
                    <a:lnTo>
                      <a:pt x="1269" y="1591"/>
                    </a:lnTo>
                    <a:lnTo>
                      <a:pt x="13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5" name="Google Shape;52425;p35"/>
              <p:cNvSpPr/>
              <p:nvPr/>
            </p:nvSpPr>
            <p:spPr>
              <a:xfrm>
                <a:off x="8394768" y="2563143"/>
                <a:ext cx="87137" cy="92125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2253" extrusionOk="0">
                    <a:moveTo>
                      <a:pt x="997" y="1"/>
                    </a:moveTo>
                    <a:lnTo>
                      <a:pt x="0" y="543"/>
                    </a:lnTo>
                    <a:cubicBezTo>
                      <a:pt x="8" y="844"/>
                      <a:pt x="15" y="1145"/>
                      <a:pt x="25" y="1446"/>
                    </a:cubicBezTo>
                    <a:lnTo>
                      <a:pt x="630" y="1071"/>
                    </a:lnTo>
                    <a:lnTo>
                      <a:pt x="561" y="2253"/>
                    </a:lnTo>
                    <a:cubicBezTo>
                      <a:pt x="955" y="2203"/>
                      <a:pt x="1349" y="2138"/>
                      <a:pt x="1743" y="2084"/>
                    </a:cubicBezTo>
                    <a:lnTo>
                      <a:pt x="1760" y="1697"/>
                    </a:lnTo>
                    <a:lnTo>
                      <a:pt x="2130" y="525"/>
                    </a:lnTo>
                    <a:lnTo>
                      <a:pt x="9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6" name="Google Shape;52426;p35"/>
              <p:cNvSpPr/>
              <p:nvPr/>
            </p:nvSpPr>
            <p:spPr>
              <a:xfrm>
                <a:off x="7887691" y="3043355"/>
                <a:ext cx="50254" cy="58963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1442" extrusionOk="0">
                    <a:moveTo>
                      <a:pt x="455" y="0"/>
                    </a:moveTo>
                    <a:lnTo>
                      <a:pt x="0" y="886"/>
                    </a:lnTo>
                    <a:lnTo>
                      <a:pt x="1229" y="144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7" name="Google Shape;52427;p35"/>
              <p:cNvSpPr/>
              <p:nvPr/>
            </p:nvSpPr>
            <p:spPr>
              <a:xfrm>
                <a:off x="8527988" y="3129019"/>
                <a:ext cx="208498" cy="173823"/>
              </a:xfrm>
              <a:custGeom>
                <a:avLst/>
                <a:gdLst/>
                <a:ahLst/>
                <a:cxnLst/>
                <a:rect l="l" t="t" r="r" b="b"/>
                <a:pathLst>
                  <a:path w="5099" h="4251" extrusionOk="0">
                    <a:moveTo>
                      <a:pt x="1" y="0"/>
                    </a:moveTo>
                    <a:lnTo>
                      <a:pt x="1122" y="4250"/>
                    </a:lnTo>
                    <a:lnTo>
                      <a:pt x="4280" y="3968"/>
                    </a:lnTo>
                    <a:lnTo>
                      <a:pt x="4898" y="3834"/>
                    </a:lnTo>
                    <a:lnTo>
                      <a:pt x="5099" y="17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8" name="Google Shape;52428;p35"/>
              <p:cNvSpPr/>
              <p:nvPr/>
            </p:nvSpPr>
            <p:spPr>
              <a:xfrm>
                <a:off x="8459947" y="3316623"/>
                <a:ext cx="126923" cy="168957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32" extrusionOk="0">
                    <a:moveTo>
                      <a:pt x="583" y="0"/>
                    </a:moveTo>
                    <a:lnTo>
                      <a:pt x="0" y="3704"/>
                    </a:lnTo>
                    <a:lnTo>
                      <a:pt x="441" y="4132"/>
                    </a:lnTo>
                    <a:lnTo>
                      <a:pt x="3103" y="3276"/>
                    </a:lnTo>
                    <a:lnTo>
                      <a:pt x="58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29" name="Google Shape;52429;p35"/>
              <p:cNvSpPr/>
              <p:nvPr/>
            </p:nvSpPr>
            <p:spPr>
              <a:xfrm>
                <a:off x="8688522" y="3003732"/>
                <a:ext cx="66978" cy="139271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3406" extrusionOk="0">
                    <a:moveTo>
                      <a:pt x="1638" y="0"/>
                    </a:moveTo>
                    <a:lnTo>
                      <a:pt x="1638" y="0"/>
                    </a:lnTo>
                    <a:cubicBezTo>
                      <a:pt x="1186" y="80"/>
                      <a:pt x="681" y="206"/>
                      <a:pt x="681" y="206"/>
                    </a:cubicBezTo>
                    <a:lnTo>
                      <a:pt x="0" y="2176"/>
                    </a:lnTo>
                    <a:cubicBezTo>
                      <a:pt x="0" y="2176"/>
                      <a:pt x="638" y="2790"/>
                      <a:pt x="1309" y="3405"/>
                    </a:cubicBezTo>
                    <a:lnTo>
                      <a:pt x="16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0" name="Google Shape;52430;p35"/>
              <p:cNvSpPr/>
              <p:nvPr/>
            </p:nvSpPr>
            <p:spPr>
              <a:xfrm>
                <a:off x="8555957" y="2919826"/>
                <a:ext cx="172638" cy="120707"/>
              </a:xfrm>
              <a:custGeom>
                <a:avLst/>
                <a:gdLst/>
                <a:ahLst/>
                <a:cxnLst/>
                <a:rect l="l" t="t" r="r" b="b"/>
                <a:pathLst>
                  <a:path w="4222" h="2952" extrusionOk="0">
                    <a:moveTo>
                      <a:pt x="3819" y="1"/>
                    </a:moveTo>
                    <a:lnTo>
                      <a:pt x="1" y="1943"/>
                    </a:lnTo>
                    <a:cubicBezTo>
                      <a:pt x="1" y="1943"/>
                      <a:pt x="319" y="2951"/>
                      <a:pt x="714" y="2951"/>
                    </a:cubicBezTo>
                    <a:cubicBezTo>
                      <a:pt x="743" y="2951"/>
                      <a:pt x="773" y="2946"/>
                      <a:pt x="804" y="2934"/>
                    </a:cubicBezTo>
                    <a:cubicBezTo>
                      <a:pt x="1239" y="2758"/>
                      <a:pt x="4221" y="496"/>
                      <a:pt x="4221" y="496"/>
                    </a:cubicBezTo>
                    <a:lnTo>
                      <a:pt x="381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1" name="Google Shape;52431;p35"/>
              <p:cNvSpPr/>
              <p:nvPr/>
            </p:nvSpPr>
            <p:spPr>
              <a:xfrm>
                <a:off x="8643666" y="3311184"/>
                <a:ext cx="82189" cy="89794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196" extrusionOk="0">
                    <a:moveTo>
                      <a:pt x="2009" y="0"/>
                    </a:moveTo>
                    <a:lnTo>
                      <a:pt x="2009" y="0"/>
                    </a:lnTo>
                    <a:cubicBezTo>
                      <a:pt x="1796" y="27"/>
                      <a:pt x="1558" y="45"/>
                      <a:pt x="1302" y="45"/>
                    </a:cubicBezTo>
                    <a:cubicBezTo>
                      <a:pt x="1214" y="45"/>
                      <a:pt x="1124" y="43"/>
                      <a:pt x="1032" y="39"/>
                    </a:cubicBezTo>
                    <a:cubicBezTo>
                      <a:pt x="999" y="37"/>
                      <a:pt x="967" y="36"/>
                      <a:pt x="938" y="36"/>
                    </a:cubicBezTo>
                    <a:cubicBezTo>
                      <a:pt x="0" y="36"/>
                      <a:pt x="1013" y="917"/>
                      <a:pt x="1013" y="917"/>
                    </a:cubicBezTo>
                    <a:lnTo>
                      <a:pt x="1500" y="1574"/>
                    </a:lnTo>
                    <a:lnTo>
                      <a:pt x="1798" y="2195"/>
                    </a:lnTo>
                    <a:lnTo>
                      <a:pt x="20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2" name="Google Shape;52432;p35"/>
              <p:cNvSpPr/>
              <p:nvPr/>
            </p:nvSpPr>
            <p:spPr>
              <a:xfrm>
                <a:off x="8308490" y="2815557"/>
                <a:ext cx="123161" cy="49804"/>
              </a:xfrm>
              <a:custGeom>
                <a:avLst/>
                <a:gdLst/>
                <a:ahLst/>
                <a:cxnLst/>
                <a:rect l="l" t="t" r="r" b="b"/>
                <a:pathLst>
                  <a:path w="3012" h="1218" extrusionOk="0">
                    <a:moveTo>
                      <a:pt x="0" y="1"/>
                    </a:moveTo>
                    <a:lnTo>
                      <a:pt x="575" y="886"/>
                    </a:lnTo>
                    <a:lnTo>
                      <a:pt x="2422" y="1217"/>
                    </a:lnTo>
                    <a:lnTo>
                      <a:pt x="3012" y="724"/>
                    </a:lnTo>
                    <a:lnTo>
                      <a:pt x="2701" y="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3" name="Google Shape;52433;p35"/>
              <p:cNvSpPr/>
              <p:nvPr/>
            </p:nvSpPr>
            <p:spPr>
              <a:xfrm>
                <a:off x="8490042" y="3480428"/>
                <a:ext cx="108890" cy="53893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318" extrusionOk="0">
                    <a:moveTo>
                      <a:pt x="2503" y="0"/>
                    </a:moveTo>
                    <a:lnTo>
                      <a:pt x="0" y="410"/>
                    </a:lnTo>
                    <a:lnTo>
                      <a:pt x="937" y="1317"/>
                    </a:lnTo>
                    <a:cubicBezTo>
                      <a:pt x="1290" y="1310"/>
                      <a:pt x="1630" y="1304"/>
                      <a:pt x="1919" y="1299"/>
                    </a:cubicBezTo>
                    <a:lnTo>
                      <a:pt x="2662" y="802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4" name="Google Shape;52434;p35"/>
              <p:cNvSpPr/>
              <p:nvPr/>
            </p:nvSpPr>
            <p:spPr>
              <a:xfrm>
                <a:off x="8379843" y="3161977"/>
                <a:ext cx="63543" cy="10377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2538" extrusionOk="0">
                    <a:moveTo>
                      <a:pt x="1553" y="0"/>
                    </a:moveTo>
                    <a:lnTo>
                      <a:pt x="917" y="676"/>
                    </a:lnTo>
                    <a:lnTo>
                      <a:pt x="0" y="2537"/>
                    </a:lnTo>
                    <a:lnTo>
                      <a:pt x="0" y="2537"/>
                    </a:lnTo>
                    <a:lnTo>
                      <a:pt x="1054" y="2211"/>
                    </a:lnTo>
                    <a:lnTo>
                      <a:pt x="15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435" name="Google Shape;52435;p35"/>
            <p:cNvGrpSpPr/>
            <p:nvPr/>
          </p:nvGrpSpPr>
          <p:grpSpPr>
            <a:xfrm rot="10800000">
              <a:off x="5785941" y="-427527"/>
              <a:ext cx="1443785" cy="1300670"/>
              <a:chOff x="7028879" y="1333703"/>
              <a:chExt cx="1443785" cy="1300670"/>
            </a:xfrm>
          </p:grpSpPr>
          <p:sp>
            <p:nvSpPr>
              <p:cNvPr id="52436" name="Google Shape;52436;p35"/>
              <p:cNvSpPr/>
              <p:nvPr/>
            </p:nvSpPr>
            <p:spPr>
              <a:xfrm>
                <a:off x="7372804" y="1987248"/>
                <a:ext cx="75524" cy="4236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036" extrusionOk="0">
                    <a:moveTo>
                      <a:pt x="669" y="0"/>
                    </a:moveTo>
                    <a:lnTo>
                      <a:pt x="1" y="730"/>
                    </a:lnTo>
                    <a:lnTo>
                      <a:pt x="1847" y="1036"/>
                    </a:lnTo>
                    <a:cubicBezTo>
                      <a:pt x="1636" y="861"/>
                      <a:pt x="1495" y="769"/>
                      <a:pt x="1495" y="769"/>
                    </a:cubicBezTo>
                    <a:lnTo>
                      <a:pt x="1459" y="328"/>
                    </a:lnTo>
                    <a:lnTo>
                      <a:pt x="1480" y="49"/>
                    </a:lnTo>
                    <a:lnTo>
                      <a:pt x="66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7" name="Google Shape;52437;p35"/>
              <p:cNvSpPr/>
              <p:nvPr/>
            </p:nvSpPr>
            <p:spPr>
              <a:xfrm>
                <a:off x="7028879" y="1345234"/>
                <a:ext cx="1443785" cy="1289139"/>
              </a:xfrm>
              <a:custGeom>
                <a:avLst/>
                <a:gdLst/>
                <a:ahLst/>
                <a:cxnLst/>
                <a:rect l="l" t="t" r="r" b="b"/>
                <a:pathLst>
                  <a:path w="35309" h="31527" extrusionOk="0">
                    <a:moveTo>
                      <a:pt x="9494" y="3819"/>
                    </a:moveTo>
                    <a:cubicBezTo>
                      <a:pt x="9494" y="3819"/>
                      <a:pt x="10881" y="4203"/>
                      <a:pt x="11390" y="4203"/>
                    </a:cubicBezTo>
                    <a:cubicBezTo>
                      <a:pt x="11455" y="4203"/>
                      <a:pt x="11506" y="4197"/>
                      <a:pt x="11538" y="4183"/>
                    </a:cubicBezTo>
                    <a:cubicBezTo>
                      <a:pt x="11554" y="4175"/>
                      <a:pt x="11565" y="4172"/>
                      <a:pt x="11572" y="4172"/>
                    </a:cubicBezTo>
                    <a:cubicBezTo>
                      <a:pt x="11683" y="4172"/>
                      <a:pt x="10607" y="5093"/>
                      <a:pt x="10388" y="5369"/>
                    </a:cubicBezTo>
                    <a:cubicBezTo>
                      <a:pt x="10362" y="5401"/>
                      <a:pt x="10319" y="5416"/>
                      <a:pt x="10264" y="5416"/>
                    </a:cubicBezTo>
                    <a:cubicBezTo>
                      <a:pt x="9821" y="5416"/>
                      <a:pt x="8558" y="4493"/>
                      <a:pt x="8558" y="4493"/>
                    </a:cubicBezTo>
                    <a:lnTo>
                      <a:pt x="9494" y="3819"/>
                    </a:lnTo>
                    <a:close/>
                    <a:moveTo>
                      <a:pt x="17467" y="4068"/>
                    </a:moveTo>
                    <a:lnTo>
                      <a:pt x="17187" y="5636"/>
                    </a:lnTo>
                    <a:lnTo>
                      <a:pt x="16699" y="6768"/>
                    </a:lnTo>
                    <a:lnTo>
                      <a:pt x="15769" y="6673"/>
                    </a:lnTo>
                    <a:lnTo>
                      <a:pt x="16269" y="4073"/>
                    </a:lnTo>
                    <a:cubicBezTo>
                      <a:pt x="16392" y="4076"/>
                      <a:pt x="16515" y="4077"/>
                      <a:pt x="16638" y="4077"/>
                    </a:cubicBezTo>
                    <a:cubicBezTo>
                      <a:pt x="16914" y="4077"/>
                      <a:pt x="17191" y="4072"/>
                      <a:pt x="17467" y="4068"/>
                    </a:cubicBezTo>
                    <a:close/>
                    <a:moveTo>
                      <a:pt x="16210" y="2998"/>
                    </a:moveTo>
                    <a:lnTo>
                      <a:pt x="15139" y="6990"/>
                    </a:lnTo>
                    <a:lnTo>
                      <a:pt x="12770" y="6439"/>
                    </a:lnTo>
                    <a:lnTo>
                      <a:pt x="14068" y="4101"/>
                    </a:lnTo>
                    <a:lnTo>
                      <a:pt x="16210" y="2998"/>
                    </a:lnTo>
                    <a:close/>
                    <a:moveTo>
                      <a:pt x="13195" y="7138"/>
                    </a:moveTo>
                    <a:lnTo>
                      <a:pt x="15870" y="7501"/>
                    </a:lnTo>
                    <a:lnTo>
                      <a:pt x="16084" y="8252"/>
                    </a:lnTo>
                    <a:lnTo>
                      <a:pt x="15435" y="8664"/>
                    </a:lnTo>
                    <a:lnTo>
                      <a:pt x="13647" y="8092"/>
                    </a:lnTo>
                    <a:lnTo>
                      <a:pt x="13195" y="7138"/>
                    </a:lnTo>
                    <a:close/>
                    <a:moveTo>
                      <a:pt x="11550" y="6435"/>
                    </a:moveTo>
                    <a:lnTo>
                      <a:pt x="12688" y="7418"/>
                    </a:lnTo>
                    <a:lnTo>
                      <a:pt x="13392" y="8300"/>
                    </a:lnTo>
                    <a:lnTo>
                      <a:pt x="11908" y="9581"/>
                    </a:lnTo>
                    <a:lnTo>
                      <a:pt x="10591" y="9552"/>
                    </a:lnTo>
                    <a:lnTo>
                      <a:pt x="10764" y="6840"/>
                    </a:lnTo>
                    <a:lnTo>
                      <a:pt x="11550" y="6435"/>
                    </a:lnTo>
                    <a:close/>
                    <a:moveTo>
                      <a:pt x="13980" y="8675"/>
                    </a:moveTo>
                    <a:cubicBezTo>
                      <a:pt x="14255" y="8675"/>
                      <a:pt x="14732" y="9045"/>
                      <a:pt x="14732" y="9045"/>
                    </a:cubicBezTo>
                    <a:lnTo>
                      <a:pt x="13242" y="9831"/>
                    </a:lnTo>
                    <a:lnTo>
                      <a:pt x="12784" y="9647"/>
                    </a:lnTo>
                    <a:cubicBezTo>
                      <a:pt x="12784" y="9647"/>
                      <a:pt x="13641" y="8860"/>
                      <a:pt x="13868" y="8705"/>
                    </a:cubicBezTo>
                    <a:cubicBezTo>
                      <a:pt x="13898" y="8684"/>
                      <a:pt x="13937" y="8675"/>
                      <a:pt x="13980" y="8675"/>
                    </a:cubicBezTo>
                    <a:close/>
                    <a:moveTo>
                      <a:pt x="23355" y="6347"/>
                    </a:moveTo>
                    <a:lnTo>
                      <a:pt x="24019" y="7327"/>
                    </a:lnTo>
                    <a:lnTo>
                      <a:pt x="24270" y="6661"/>
                    </a:lnTo>
                    <a:cubicBezTo>
                      <a:pt x="24899" y="7431"/>
                      <a:pt x="25521" y="8206"/>
                      <a:pt x="26139" y="8984"/>
                    </a:cubicBezTo>
                    <a:lnTo>
                      <a:pt x="25917" y="9480"/>
                    </a:lnTo>
                    <a:lnTo>
                      <a:pt x="26330" y="10702"/>
                    </a:lnTo>
                    <a:lnTo>
                      <a:pt x="22648" y="10095"/>
                    </a:lnTo>
                    <a:lnTo>
                      <a:pt x="23347" y="9193"/>
                    </a:lnTo>
                    <a:lnTo>
                      <a:pt x="22740" y="7517"/>
                    </a:lnTo>
                    <a:lnTo>
                      <a:pt x="22519" y="7199"/>
                    </a:lnTo>
                    <a:cubicBezTo>
                      <a:pt x="22799" y="6917"/>
                      <a:pt x="23072" y="6626"/>
                      <a:pt x="23355" y="6347"/>
                    </a:cubicBezTo>
                    <a:close/>
                    <a:moveTo>
                      <a:pt x="3986" y="4137"/>
                    </a:moveTo>
                    <a:lnTo>
                      <a:pt x="8595" y="6945"/>
                    </a:lnTo>
                    <a:lnTo>
                      <a:pt x="8680" y="9459"/>
                    </a:lnTo>
                    <a:lnTo>
                      <a:pt x="5181" y="12204"/>
                    </a:lnTo>
                    <a:lnTo>
                      <a:pt x="3630" y="7888"/>
                    </a:lnTo>
                    <a:lnTo>
                      <a:pt x="3986" y="4137"/>
                    </a:lnTo>
                    <a:close/>
                    <a:moveTo>
                      <a:pt x="11921" y="10154"/>
                    </a:moveTo>
                    <a:cubicBezTo>
                      <a:pt x="12047" y="10154"/>
                      <a:pt x="12154" y="10192"/>
                      <a:pt x="12205" y="10308"/>
                    </a:cubicBezTo>
                    <a:cubicBezTo>
                      <a:pt x="12331" y="10589"/>
                      <a:pt x="12742" y="11870"/>
                      <a:pt x="12742" y="11870"/>
                    </a:cubicBezTo>
                    <a:cubicBezTo>
                      <a:pt x="12742" y="11870"/>
                      <a:pt x="13314" y="12609"/>
                      <a:pt x="13118" y="12710"/>
                    </a:cubicBezTo>
                    <a:cubicBezTo>
                      <a:pt x="12921" y="12811"/>
                      <a:pt x="11539" y="13026"/>
                      <a:pt x="11539" y="13026"/>
                    </a:cubicBezTo>
                    <a:cubicBezTo>
                      <a:pt x="11640" y="12590"/>
                      <a:pt x="10447" y="10946"/>
                      <a:pt x="10591" y="10814"/>
                    </a:cubicBezTo>
                    <a:cubicBezTo>
                      <a:pt x="10734" y="10683"/>
                      <a:pt x="11133" y="10344"/>
                      <a:pt x="11383" y="10272"/>
                    </a:cubicBezTo>
                    <a:cubicBezTo>
                      <a:pt x="11530" y="10231"/>
                      <a:pt x="11744" y="10154"/>
                      <a:pt x="11921" y="10154"/>
                    </a:cubicBezTo>
                    <a:close/>
                    <a:moveTo>
                      <a:pt x="22643" y="10968"/>
                    </a:moveTo>
                    <a:lnTo>
                      <a:pt x="22976" y="11512"/>
                    </a:lnTo>
                    <a:cubicBezTo>
                      <a:pt x="22976" y="11512"/>
                      <a:pt x="19721" y="13361"/>
                      <a:pt x="19267" y="13477"/>
                    </a:cubicBezTo>
                    <a:cubicBezTo>
                      <a:pt x="19246" y="13483"/>
                      <a:pt x="19225" y="13485"/>
                      <a:pt x="19206" y="13485"/>
                    </a:cubicBezTo>
                    <a:cubicBezTo>
                      <a:pt x="18793" y="13485"/>
                      <a:pt x="18601" y="12389"/>
                      <a:pt x="18601" y="12389"/>
                    </a:cubicBezTo>
                    <a:lnTo>
                      <a:pt x="22643" y="10968"/>
                    </a:lnTo>
                    <a:close/>
                    <a:moveTo>
                      <a:pt x="2710" y="11362"/>
                    </a:moveTo>
                    <a:lnTo>
                      <a:pt x="3559" y="13616"/>
                    </a:lnTo>
                    <a:lnTo>
                      <a:pt x="2326" y="13887"/>
                    </a:lnTo>
                    <a:lnTo>
                      <a:pt x="2072" y="12281"/>
                    </a:lnTo>
                    <a:lnTo>
                      <a:pt x="2710" y="11362"/>
                    </a:lnTo>
                    <a:close/>
                    <a:moveTo>
                      <a:pt x="18278" y="3763"/>
                    </a:moveTo>
                    <a:cubicBezTo>
                      <a:pt x="18998" y="3763"/>
                      <a:pt x="20229" y="5612"/>
                      <a:pt x="21598" y="6373"/>
                    </a:cubicBezTo>
                    <a:cubicBezTo>
                      <a:pt x="23350" y="7345"/>
                      <a:pt x="19002" y="11046"/>
                      <a:pt x="19002" y="11046"/>
                    </a:cubicBezTo>
                    <a:lnTo>
                      <a:pt x="14523" y="14292"/>
                    </a:lnTo>
                    <a:lnTo>
                      <a:pt x="12900" y="10333"/>
                    </a:lnTo>
                    <a:lnTo>
                      <a:pt x="16243" y="9131"/>
                    </a:lnTo>
                    <a:cubicBezTo>
                      <a:pt x="16243" y="9131"/>
                      <a:pt x="17281" y="5886"/>
                      <a:pt x="17800" y="4263"/>
                    </a:cubicBezTo>
                    <a:cubicBezTo>
                      <a:pt x="17914" y="3908"/>
                      <a:pt x="18076" y="3763"/>
                      <a:pt x="18278" y="3763"/>
                    </a:cubicBezTo>
                    <a:close/>
                    <a:moveTo>
                      <a:pt x="12021" y="13294"/>
                    </a:moveTo>
                    <a:lnTo>
                      <a:pt x="13392" y="13353"/>
                    </a:lnTo>
                    <a:lnTo>
                      <a:pt x="13314" y="14503"/>
                    </a:lnTo>
                    <a:lnTo>
                      <a:pt x="12087" y="14313"/>
                    </a:lnTo>
                    <a:lnTo>
                      <a:pt x="12021" y="13294"/>
                    </a:lnTo>
                    <a:close/>
                    <a:moveTo>
                      <a:pt x="26958" y="14896"/>
                    </a:moveTo>
                    <a:cubicBezTo>
                      <a:pt x="27113" y="14896"/>
                      <a:pt x="27325" y="14947"/>
                      <a:pt x="27325" y="14947"/>
                    </a:cubicBezTo>
                    <a:lnTo>
                      <a:pt x="27213" y="15568"/>
                    </a:lnTo>
                    <a:lnTo>
                      <a:pt x="26525" y="15595"/>
                    </a:lnTo>
                    <a:cubicBezTo>
                      <a:pt x="26525" y="15595"/>
                      <a:pt x="26720" y="14994"/>
                      <a:pt x="26823" y="14922"/>
                    </a:cubicBezTo>
                    <a:cubicBezTo>
                      <a:pt x="26851" y="14903"/>
                      <a:pt x="26900" y="14896"/>
                      <a:pt x="26958" y="14896"/>
                    </a:cubicBezTo>
                    <a:close/>
                    <a:moveTo>
                      <a:pt x="30180" y="15008"/>
                    </a:moveTo>
                    <a:lnTo>
                      <a:pt x="30295" y="15207"/>
                    </a:lnTo>
                    <a:lnTo>
                      <a:pt x="29966" y="16285"/>
                    </a:lnTo>
                    <a:cubicBezTo>
                      <a:pt x="29966" y="16285"/>
                      <a:pt x="29591" y="15582"/>
                      <a:pt x="29423" y="15397"/>
                    </a:cubicBezTo>
                    <a:cubicBezTo>
                      <a:pt x="29254" y="15214"/>
                      <a:pt x="30180" y="15008"/>
                      <a:pt x="30180" y="15008"/>
                    </a:cubicBezTo>
                    <a:close/>
                    <a:moveTo>
                      <a:pt x="3614" y="13798"/>
                    </a:moveTo>
                    <a:lnTo>
                      <a:pt x="3106" y="15808"/>
                    </a:lnTo>
                    <a:lnTo>
                      <a:pt x="2625" y="16602"/>
                    </a:lnTo>
                    <a:lnTo>
                      <a:pt x="2651" y="14337"/>
                    </a:lnTo>
                    <a:lnTo>
                      <a:pt x="3614" y="13798"/>
                    </a:lnTo>
                    <a:close/>
                    <a:moveTo>
                      <a:pt x="15588" y="14188"/>
                    </a:moveTo>
                    <a:lnTo>
                      <a:pt x="16367" y="15616"/>
                    </a:lnTo>
                    <a:lnTo>
                      <a:pt x="16075" y="16696"/>
                    </a:lnTo>
                    <a:lnTo>
                      <a:pt x="14517" y="14857"/>
                    </a:lnTo>
                    <a:lnTo>
                      <a:pt x="15588" y="14188"/>
                    </a:lnTo>
                    <a:close/>
                    <a:moveTo>
                      <a:pt x="32174" y="15097"/>
                    </a:moveTo>
                    <a:lnTo>
                      <a:pt x="32991" y="16842"/>
                    </a:lnTo>
                    <a:cubicBezTo>
                      <a:pt x="32991" y="16842"/>
                      <a:pt x="31532" y="17048"/>
                      <a:pt x="30895" y="17048"/>
                    </a:cubicBezTo>
                    <a:cubicBezTo>
                      <a:pt x="30749" y="17048"/>
                      <a:pt x="30646" y="17037"/>
                      <a:pt x="30614" y="17010"/>
                    </a:cubicBezTo>
                    <a:cubicBezTo>
                      <a:pt x="30446" y="16867"/>
                      <a:pt x="30699" y="15519"/>
                      <a:pt x="30699" y="15519"/>
                    </a:cubicBezTo>
                    <a:lnTo>
                      <a:pt x="32174" y="15097"/>
                    </a:lnTo>
                    <a:close/>
                    <a:moveTo>
                      <a:pt x="23671" y="13136"/>
                    </a:moveTo>
                    <a:cubicBezTo>
                      <a:pt x="23882" y="13136"/>
                      <a:pt x="24050" y="13151"/>
                      <a:pt x="24100" y="13194"/>
                    </a:cubicBezTo>
                    <a:cubicBezTo>
                      <a:pt x="24240" y="13312"/>
                      <a:pt x="26216" y="15906"/>
                      <a:pt x="26216" y="15906"/>
                    </a:cubicBezTo>
                    <a:lnTo>
                      <a:pt x="25238" y="17845"/>
                    </a:lnTo>
                    <a:cubicBezTo>
                      <a:pt x="25238" y="17845"/>
                      <a:pt x="24623" y="17902"/>
                      <a:pt x="24230" y="17902"/>
                    </a:cubicBezTo>
                    <a:cubicBezTo>
                      <a:pt x="24123" y="17902"/>
                      <a:pt x="24032" y="17898"/>
                      <a:pt x="23974" y="17887"/>
                    </a:cubicBezTo>
                    <a:cubicBezTo>
                      <a:pt x="23704" y="17837"/>
                      <a:pt x="21513" y="15082"/>
                      <a:pt x="21513" y="15082"/>
                    </a:cubicBezTo>
                    <a:lnTo>
                      <a:pt x="22448" y="13219"/>
                    </a:lnTo>
                    <a:cubicBezTo>
                      <a:pt x="22448" y="13219"/>
                      <a:pt x="23177" y="13136"/>
                      <a:pt x="23671" y="13136"/>
                    </a:cubicBezTo>
                    <a:close/>
                    <a:moveTo>
                      <a:pt x="6252" y="17068"/>
                    </a:moveTo>
                    <a:lnTo>
                      <a:pt x="6656" y="18006"/>
                    </a:lnTo>
                    <a:lnTo>
                      <a:pt x="5345" y="18411"/>
                    </a:lnTo>
                    <a:lnTo>
                      <a:pt x="5032" y="17301"/>
                    </a:lnTo>
                    <a:lnTo>
                      <a:pt x="6252" y="17068"/>
                    </a:lnTo>
                    <a:close/>
                    <a:moveTo>
                      <a:pt x="29904" y="16881"/>
                    </a:moveTo>
                    <a:lnTo>
                      <a:pt x="31220" y="17838"/>
                    </a:lnTo>
                    <a:lnTo>
                      <a:pt x="31419" y="18939"/>
                    </a:lnTo>
                    <a:lnTo>
                      <a:pt x="29224" y="17945"/>
                    </a:lnTo>
                    <a:lnTo>
                      <a:pt x="29904" y="16881"/>
                    </a:lnTo>
                    <a:close/>
                    <a:moveTo>
                      <a:pt x="9484" y="11024"/>
                    </a:moveTo>
                    <a:cubicBezTo>
                      <a:pt x="9607" y="11024"/>
                      <a:pt x="9732" y="11088"/>
                      <a:pt x="9858" y="11250"/>
                    </a:cubicBezTo>
                    <a:cubicBezTo>
                      <a:pt x="10430" y="11989"/>
                      <a:pt x="11216" y="13478"/>
                      <a:pt x="11216" y="13478"/>
                    </a:cubicBezTo>
                    <a:lnTo>
                      <a:pt x="11967" y="14527"/>
                    </a:lnTo>
                    <a:lnTo>
                      <a:pt x="13017" y="15040"/>
                    </a:lnTo>
                    <a:lnTo>
                      <a:pt x="12235" y="16571"/>
                    </a:lnTo>
                    <a:lnTo>
                      <a:pt x="12010" y="17357"/>
                    </a:lnTo>
                    <a:cubicBezTo>
                      <a:pt x="12010" y="17357"/>
                      <a:pt x="11958" y="18177"/>
                      <a:pt x="11663" y="18177"/>
                    </a:cubicBezTo>
                    <a:cubicBezTo>
                      <a:pt x="11569" y="18177"/>
                      <a:pt x="11450" y="18094"/>
                      <a:pt x="11301" y="17876"/>
                    </a:cubicBezTo>
                    <a:cubicBezTo>
                      <a:pt x="11171" y="17686"/>
                      <a:pt x="11035" y="17516"/>
                      <a:pt x="10900" y="17363"/>
                    </a:cubicBezTo>
                    <a:cubicBezTo>
                      <a:pt x="10726" y="17640"/>
                      <a:pt x="10523" y="17957"/>
                      <a:pt x="10438" y="18073"/>
                    </a:cubicBezTo>
                    <a:cubicBezTo>
                      <a:pt x="10301" y="18262"/>
                      <a:pt x="10201" y="19311"/>
                      <a:pt x="9691" y="19311"/>
                    </a:cubicBezTo>
                    <a:cubicBezTo>
                      <a:pt x="9601" y="19311"/>
                      <a:pt x="9498" y="19279"/>
                      <a:pt x="9381" y="19203"/>
                    </a:cubicBezTo>
                    <a:cubicBezTo>
                      <a:pt x="8593" y="18700"/>
                      <a:pt x="7352" y="17561"/>
                      <a:pt x="7352" y="17561"/>
                    </a:cubicBezTo>
                    <a:lnTo>
                      <a:pt x="6292" y="16826"/>
                    </a:lnTo>
                    <a:lnTo>
                      <a:pt x="5132" y="16696"/>
                    </a:lnTo>
                    <a:lnTo>
                      <a:pt x="5352" y="14991"/>
                    </a:lnTo>
                    <a:lnTo>
                      <a:pt x="5301" y="14174"/>
                    </a:lnTo>
                    <a:cubicBezTo>
                      <a:pt x="5301" y="14174"/>
                      <a:pt x="5043" y="13275"/>
                      <a:pt x="5415" y="13275"/>
                    </a:cubicBezTo>
                    <a:cubicBezTo>
                      <a:pt x="5503" y="13275"/>
                      <a:pt x="5626" y="13325"/>
                      <a:pt x="5794" y="13447"/>
                    </a:cubicBezTo>
                    <a:cubicBezTo>
                      <a:pt x="6683" y="14093"/>
                      <a:pt x="7580" y="14303"/>
                      <a:pt x="7580" y="14303"/>
                    </a:cubicBezTo>
                    <a:lnTo>
                      <a:pt x="7763" y="14707"/>
                    </a:lnTo>
                    <a:lnTo>
                      <a:pt x="7775" y="14752"/>
                    </a:lnTo>
                    <a:lnTo>
                      <a:pt x="8159" y="14307"/>
                    </a:lnTo>
                    <a:lnTo>
                      <a:pt x="8706" y="14539"/>
                    </a:lnTo>
                    <a:lnTo>
                      <a:pt x="9040" y="13743"/>
                    </a:lnTo>
                    <a:lnTo>
                      <a:pt x="8070" y="13204"/>
                    </a:lnTo>
                    <a:lnTo>
                      <a:pt x="7373" y="12818"/>
                    </a:lnTo>
                    <a:cubicBezTo>
                      <a:pt x="7373" y="12818"/>
                      <a:pt x="8255" y="12114"/>
                      <a:pt x="8481" y="11959"/>
                    </a:cubicBezTo>
                    <a:cubicBezTo>
                      <a:pt x="8658" y="11838"/>
                      <a:pt x="9049" y="11024"/>
                      <a:pt x="9484" y="11024"/>
                    </a:cubicBezTo>
                    <a:close/>
                    <a:moveTo>
                      <a:pt x="17505" y="15445"/>
                    </a:moveTo>
                    <a:lnTo>
                      <a:pt x="18396" y="15890"/>
                    </a:lnTo>
                    <a:lnTo>
                      <a:pt x="19131" y="15906"/>
                    </a:lnTo>
                    <a:lnTo>
                      <a:pt x="19183" y="16284"/>
                    </a:lnTo>
                    <a:lnTo>
                      <a:pt x="22370" y="17877"/>
                    </a:lnTo>
                    <a:lnTo>
                      <a:pt x="22921" y="19805"/>
                    </a:lnTo>
                    <a:lnTo>
                      <a:pt x="21223" y="19942"/>
                    </a:lnTo>
                    <a:lnTo>
                      <a:pt x="18056" y="19805"/>
                    </a:lnTo>
                    <a:lnTo>
                      <a:pt x="17781" y="17626"/>
                    </a:lnTo>
                    <a:cubicBezTo>
                      <a:pt x="17445" y="17561"/>
                      <a:pt x="17162" y="17508"/>
                      <a:pt x="17065" y="17492"/>
                    </a:cubicBezTo>
                    <a:cubicBezTo>
                      <a:pt x="16762" y="17442"/>
                      <a:pt x="16963" y="15858"/>
                      <a:pt x="16963" y="15858"/>
                    </a:cubicBezTo>
                    <a:lnTo>
                      <a:pt x="16963" y="15858"/>
                    </a:lnTo>
                    <a:lnTo>
                      <a:pt x="17558" y="15871"/>
                    </a:lnTo>
                    <a:lnTo>
                      <a:pt x="17558" y="15871"/>
                    </a:lnTo>
                    <a:lnTo>
                      <a:pt x="17505" y="15445"/>
                    </a:lnTo>
                    <a:close/>
                    <a:moveTo>
                      <a:pt x="26898" y="16286"/>
                    </a:moveTo>
                    <a:cubicBezTo>
                      <a:pt x="26898" y="16286"/>
                      <a:pt x="27910" y="17145"/>
                      <a:pt x="28019" y="17306"/>
                    </a:cubicBezTo>
                    <a:cubicBezTo>
                      <a:pt x="28129" y="17466"/>
                      <a:pt x="27606" y="17871"/>
                      <a:pt x="27606" y="17871"/>
                    </a:cubicBezTo>
                    <a:lnTo>
                      <a:pt x="27307" y="18246"/>
                    </a:lnTo>
                    <a:lnTo>
                      <a:pt x="27876" y="18814"/>
                    </a:lnTo>
                    <a:lnTo>
                      <a:pt x="27615" y="20356"/>
                    </a:lnTo>
                    <a:cubicBezTo>
                      <a:pt x="27615" y="20356"/>
                      <a:pt x="26621" y="20449"/>
                      <a:pt x="26309" y="20475"/>
                    </a:cubicBezTo>
                    <a:cubicBezTo>
                      <a:pt x="26304" y="20475"/>
                      <a:pt x="26299" y="20475"/>
                      <a:pt x="26294" y="20475"/>
                    </a:cubicBezTo>
                    <a:cubicBezTo>
                      <a:pt x="26003" y="20475"/>
                      <a:pt x="26165" y="19749"/>
                      <a:pt x="26165" y="19749"/>
                    </a:cubicBezTo>
                    <a:cubicBezTo>
                      <a:pt x="26165" y="19749"/>
                      <a:pt x="26107" y="18873"/>
                      <a:pt x="26081" y="18561"/>
                    </a:cubicBezTo>
                    <a:cubicBezTo>
                      <a:pt x="26056" y="18250"/>
                      <a:pt x="25626" y="17862"/>
                      <a:pt x="25626" y="17862"/>
                    </a:cubicBezTo>
                    <a:lnTo>
                      <a:pt x="26898" y="16286"/>
                    </a:lnTo>
                    <a:close/>
                    <a:moveTo>
                      <a:pt x="7201" y="18096"/>
                    </a:moveTo>
                    <a:cubicBezTo>
                      <a:pt x="7252" y="18539"/>
                      <a:pt x="8927" y="19687"/>
                      <a:pt x="8837" y="19860"/>
                    </a:cubicBezTo>
                    <a:cubicBezTo>
                      <a:pt x="8746" y="20031"/>
                      <a:pt x="8484" y="20485"/>
                      <a:pt x="8272" y="20637"/>
                    </a:cubicBezTo>
                    <a:cubicBezTo>
                      <a:pt x="8113" y="20751"/>
                      <a:pt x="7868" y="20957"/>
                      <a:pt x="7666" y="20957"/>
                    </a:cubicBezTo>
                    <a:cubicBezTo>
                      <a:pt x="7599" y="20957"/>
                      <a:pt x="7538" y="20934"/>
                      <a:pt x="7486" y="20880"/>
                    </a:cubicBezTo>
                    <a:cubicBezTo>
                      <a:pt x="7274" y="20657"/>
                      <a:pt x="6456" y="19590"/>
                      <a:pt x="6456" y="19590"/>
                    </a:cubicBezTo>
                    <a:cubicBezTo>
                      <a:pt x="6456" y="19590"/>
                      <a:pt x="5669" y="19086"/>
                      <a:pt x="5820" y="18924"/>
                    </a:cubicBezTo>
                    <a:cubicBezTo>
                      <a:pt x="5971" y="18763"/>
                      <a:pt x="7201" y="18096"/>
                      <a:pt x="7201" y="18096"/>
                    </a:cubicBezTo>
                    <a:close/>
                    <a:moveTo>
                      <a:pt x="6669" y="21677"/>
                    </a:moveTo>
                    <a:lnTo>
                      <a:pt x="7164" y="21697"/>
                    </a:lnTo>
                    <a:cubicBezTo>
                      <a:pt x="7164" y="21697"/>
                      <a:pt x="6620" y="22726"/>
                      <a:pt x="6459" y="22948"/>
                    </a:cubicBezTo>
                    <a:cubicBezTo>
                      <a:pt x="6410" y="23016"/>
                      <a:pt x="6304" y="23039"/>
                      <a:pt x="6180" y="23039"/>
                    </a:cubicBezTo>
                    <a:cubicBezTo>
                      <a:pt x="5900" y="23039"/>
                      <a:pt x="5531" y="22918"/>
                      <a:pt x="5531" y="22918"/>
                    </a:cubicBezTo>
                    <a:lnTo>
                      <a:pt x="6669" y="21677"/>
                    </a:lnTo>
                    <a:close/>
                    <a:moveTo>
                      <a:pt x="15346" y="15970"/>
                    </a:moveTo>
                    <a:lnTo>
                      <a:pt x="14568" y="18076"/>
                    </a:lnTo>
                    <a:lnTo>
                      <a:pt x="16375" y="20277"/>
                    </a:lnTo>
                    <a:lnTo>
                      <a:pt x="16612" y="21209"/>
                    </a:lnTo>
                    <a:lnTo>
                      <a:pt x="17893" y="23429"/>
                    </a:lnTo>
                    <a:lnTo>
                      <a:pt x="17206" y="23553"/>
                    </a:lnTo>
                    <a:lnTo>
                      <a:pt x="17301" y="23928"/>
                    </a:lnTo>
                    <a:lnTo>
                      <a:pt x="16289" y="23719"/>
                    </a:lnTo>
                    <a:lnTo>
                      <a:pt x="14588" y="24026"/>
                    </a:lnTo>
                    <a:lnTo>
                      <a:pt x="14773" y="23405"/>
                    </a:lnTo>
                    <a:lnTo>
                      <a:pt x="12016" y="22834"/>
                    </a:lnTo>
                    <a:lnTo>
                      <a:pt x="11092" y="20494"/>
                    </a:lnTo>
                    <a:lnTo>
                      <a:pt x="13465" y="16733"/>
                    </a:lnTo>
                    <a:lnTo>
                      <a:pt x="14040" y="17433"/>
                    </a:lnTo>
                    <a:lnTo>
                      <a:pt x="14626" y="16556"/>
                    </a:lnTo>
                    <a:lnTo>
                      <a:pt x="15346" y="15970"/>
                    </a:lnTo>
                    <a:close/>
                    <a:moveTo>
                      <a:pt x="24598" y="19176"/>
                    </a:moveTo>
                    <a:lnTo>
                      <a:pt x="25373" y="19210"/>
                    </a:lnTo>
                    <a:lnTo>
                      <a:pt x="25482" y="20711"/>
                    </a:lnTo>
                    <a:lnTo>
                      <a:pt x="24396" y="21149"/>
                    </a:lnTo>
                    <a:lnTo>
                      <a:pt x="24143" y="20893"/>
                    </a:lnTo>
                    <a:lnTo>
                      <a:pt x="24143" y="20893"/>
                    </a:lnTo>
                    <a:cubicBezTo>
                      <a:pt x="24155" y="21186"/>
                      <a:pt x="24157" y="21415"/>
                      <a:pt x="24157" y="21415"/>
                    </a:cubicBezTo>
                    <a:lnTo>
                      <a:pt x="23768" y="21530"/>
                    </a:lnTo>
                    <a:lnTo>
                      <a:pt x="24202" y="22034"/>
                    </a:lnTo>
                    <a:lnTo>
                      <a:pt x="26325" y="21427"/>
                    </a:lnTo>
                    <a:lnTo>
                      <a:pt x="27092" y="21208"/>
                    </a:lnTo>
                    <a:lnTo>
                      <a:pt x="27092" y="21208"/>
                    </a:lnTo>
                    <a:cubicBezTo>
                      <a:pt x="27092" y="21208"/>
                      <a:pt x="26966" y="22329"/>
                      <a:pt x="26916" y="22598"/>
                    </a:cubicBezTo>
                    <a:cubicBezTo>
                      <a:pt x="26867" y="22856"/>
                      <a:pt x="27329" y="24080"/>
                      <a:pt x="26555" y="24080"/>
                    </a:cubicBezTo>
                    <a:cubicBezTo>
                      <a:pt x="26520" y="24080"/>
                      <a:pt x="26483" y="24078"/>
                      <a:pt x="26444" y="24072"/>
                    </a:cubicBezTo>
                    <a:cubicBezTo>
                      <a:pt x="25517" y="23955"/>
                      <a:pt x="23907" y="23457"/>
                      <a:pt x="23907" y="23457"/>
                    </a:cubicBezTo>
                    <a:lnTo>
                      <a:pt x="22635" y="23247"/>
                    </a:lnTo>
                    <a:lnTo>
                      <a:pt x="21531" y="23626"/>
                    </a:lnTo>
                    <a:lnTo>
                      <a:pt x="20999" y="21992"/>
                    </a:lnTo>
                    <a:lnTo>
                      <a:pt x="20603" y="21276"/>
                    </a:lnTo>
                    <a:cubicBezTo>
                      <a:pt x="20603" y="21276"/>
                      <a:pt x="19815" y="20382"/>
                      <a:pt x="20502" y="20382"/>
                    </a:cubicBezTo>
                    <a:cubicBezTo>
                      <a:pt x="20567" y="20382"/>
                      <a:pt x="20645" y="20390"/>
                      <a:pt x="20738" y="20408"/>
                    </a:cubicBezTo>
                    <a:cubicBezTo>
                      <a:pt x="21108" y="20477"/>
                      <a:pt x="21457" y="20500"/>
                      <a:pt x="21755" y="20500"/>
                    </a:cubicBezTo>
                    <a:cubicBezTo>
                      <a:pt x="22329" y="20500"/>
                      <a:pt x="22718" y="20416"/>
                      <a:pt x="22718" y="20416"/>
                    </a:cubicBezTo>
                    <a:lnTo>
                      <a:pt x="22819" y="20502"/>
                    </a:lnTo>
                    <a:cubicBezTo>
                      <a:pt x="23163" y="20269"/>
                      <a:pt x="23597" y="19967"/>
                      <a:pt x="23820" y="19778"/>
                    </a:cubicBezTo>
                    <a:lnTo>
                      <a:pt x="23797" y="19278"/>
                    </a:lnTo>
                    <a:lnTo>
                      <a:pt x="24598" y="19176"/>
                    </a:lnTo>
                    <a:close/>
                    <a:moveTo>
                      <a:pt x="9261" y="21049"/>
                    </a:moveTo>
                    <a:lnTo>
                      <a:pt x="10009" y="23661"/>
                    </a:lnTo>
                    <a:lnTo>
                      <a:pt x="9405" y="24306"/>
                    </a:lnTo>
                    <a:lnTo>
                      <a:pt x="8003" y="23763"/>
                    </a:lnTo>
                    <a:lnTo>
                      <a:pt x="7044" y="23170"/>
                    </a:lnTo>
                    <a:lnTo>
                      <a:pt x="8011" y="21464"/>
                    </a:lnTo>
                    <a:lnTo>
                      <a:pt x="9261" y="21049"/>
                    </a:lnTo>
                    <a:close/>
                    <a:moveTo>
                      <a:pt x="22702" y="23483"/>
                    </a:moveTo>
                    <a:lnTo>
                      <a:pt x="23469" y="24157"/>
                    </a:lnTo>
                    <a:lnTo>
                      <a:pt x="22457" y="25085"/>
                    </a:lnTo>
                    <a:lnTo>
                      <a:pt x="21699" y="24217"/>
                    </a:lnTo>
                    <a:lnTo>
                      <a:pt x="22702" y="23483"/>
                    </a:lnTo>
                    <a:close/>
                    <a:moveTo>
                      <a:pt x="17931" y="24171"/>
                    </a:moveTo>
                    <a:lnTo>
                      <a:pt x="18016" y="25479"/>
                    </a:lnTo>
                    <a:cubicBezTo>
                      <a:pt x="18016" y="25479"/>
                      <a:pt x="14341" y="25038"/>
                      <a:pt x="13737" y="25038"/>
                    </a:cubicBezTo>
                    <a:cubicBezTo>
                      <a:pt x="13700" y="25038"/>
                      <a:pt x="13675" y="25040"/>
                      <a:pt x="13663" y="25043"/>
                    </a:cubicBezTo>
                    <a:cubicBezTo>
                      <a:pt x="13655" y="25046"/>
                      <a:pt x="13648" y="25047"/>
                      <a:pt x="13642" y="25047"/>
                    </a:cubicBezTo>
                    <a:cubicBezTo>
                      <a:pt x="13478" y="25047"/>
                      <a:pt x="13854" y="24294"/>
                      <a:pt x="13854" y="24294"/>
                    </a:cubicBezTo>
                    <a:lnTo>
                      <a:pt x="17931" y="24171"/>
                    </a:lnTo>
                    <a:close/>
                    <a:moveTo>
                      <a:pt x="16113" y="25481"/>
                    </a:moveTo>
                    <a:lnTo>
                      <a:pt x="16770" y="26024"/>
                    </a:lnTo>
                    <a:lnTo>
                      <a:pt x="16315" y="26137"/>
                    </a:lnTo>
                    <a:lnTo>
                      <a:pt x="14944" y="25784"/>
                    </a:lnTo>
                    <a:lnTo>
                      <a:pt x="16113" y="25481"/>
                    </a:lnTo>
                    <a:close/>
                    <a:moveTo>
                      <a:pt x="11198" y="24804"/>
                    </a:moveTo>
                    <a:cubicBezTo>
                      <a:pt x="11776" y="24804"/>
                      <a:pt x="12875" y="25131"/>
                      <a:pt x="12875" y="25131"/>
                    </a:cubicBezTo>
                    <a:lnTo>
                      <a:pt x="12221" y="26079"/>
                    </a:lnTo>
                    <a:cubicBezTo>
                      <a:pt x="12221" y="26079"/>
                      <a:pt x="10395" y="26212"/>
                      <a:pt x="10173" y="26424"/>
                    </a:cubicBezTo>
                    <a:cubicBezTo>
                      <a:pt x="10157" y="26439"/>
                      <a:pt x="10147" y="26447"/>
                      <a:pt x="10140" y="26447"/>
                    </a:cubicBezTo>
                    <a:cubicBezTo>
                      <a:pt x="10061" y="26447"/>
                      <a:pt x="10746" y="25249"/>
                      <a:pt x="10857" y="24921"/>
                    </a:cubicBezTo>
                    <a:cubicBezTo>
                      <a:pt x="10887" y="24836"/>
                      <a:pt x="11017" y="24804"/>
                      <a:pt x="11198" y="24804"/>
                    </a:cubicBezTo>
                    <a:close/>
                    <a:moveTo>
                      <a:pt x="15568" y="26360"/>
                    </a:moveTo>
                    <a:cubicBezTo>
                      <a:pt x="15971" y="26360"/>
                      <a:pt x="16871" y="26913"/>
                      <a:pt x="16871" y="26913"/>
                    </a:cubicBezTo>
                    <a:cubicBezTo>
                      <a:pt x="16871" y="26913"/>
                      <a:pt x="16540" y="28537"/>
                      <a:pt x="16429" y="28830"/>
                    </a:cubicBezTo>
                    <a:cubicBezTo>
                      <a:pt x="16324" y="29106"/>
                      <a:pt x="14927" y="29113"/>
                      <a:pt x="14778" y="29113"/>
                    </a:cubicBezTo>
                    <a:cubicBezTo>
                      <a:pt x="14770" y="29113"/>
                      <a:pt x="14765" y="29113"/>
                      <a:pt x="14765" y="29113"/>
                    </a:cubicBezTo>
                    <a:cubicBezTo>
                      <a:pt x="14765" y="29113"/>
                      <a:pt x="15408" y="27105"/>
                      <a:pt x="15378" y="26541"/>
                    </a:cubicBezTo>
                    <a:cubicBezTo>
                      <a:pt x="15371" y="26410"/>
                      <a:pt x="15447" y="26360"/>
                      <a:pt x="15568" y="26360"/>
                    </a:cubicBezTo>
                    <a:close/>
                    <a:moveTo>
                      <a:pt x="8807" y="1"/>
                    </a:moveTo>
                    <a:lnTo>
                      <a:pt x="7576" y="843"/>
                    </a:lnTo>
                    <a:cubicBezTo>
                      <a:pt x="7205" y="1363"/>
                      <a:pt x="6765" y="2021"/>
                      <a:pt x="6675" y="2324"/>
                    </a:cubicBezTo>
                    <a:cubicBezTo>
                      <a:pt x="6649" y="2412"/>
                      <a:pt x="6598" y="2449"/>
                      <a:pt x="6529" y="2449"/>
                    </a:cubicBezTo>
                    <a:cubicBezTo>
                      <a:pt x="6365" y="2449"/>
                      <a:pt x="6105" y="2234"/>
                      <a:pt x="5876" y="2005"/>
                    </a:cubicBezTo>
                    <a:lnTo>
                      <a:pt x="5358" y="2359"/>
                    </a:lnTo>
                    <a:lnTo>
                      <a:pt x="5656" y="2390"/>
                    </a:lnTo>
                    <a:lnTo>
                      <a:pt x="6830" y="3182"/>
                    </a:lnTo>
                    <a:lnTo>
                      <a:pt x="5626" y="3075"/>
                    </a:lnTo>
                    <a:lnTo>
                      <a:pt x="5247" y="2435"/>
                    </a:lnTo>
                    <a:lnTo>
                      <a:pt x="1" y="6022"/>
                    </a:lnTo>
                    <a:lnTo>
                      <a:pt x="191" y="7768"/>
                    </a:lnTo>
                    <a:cubicBezTo>
                      <a:pt x="716" y="7636"/>
                      <a:pt x="1107" y="7529"/>
                      <a:pt x="1161" y="7491"/>
                    </a:cubicBezTo>
                    <a:cubicBezTo>
                      <a:pt x="1173" y="7482"/>
                      <a:pt x="1184" y="7478"/>
                      <a:pt x="1194" y="7478"/>
                    </a:cubicBezTo>
                    <a:cubicBezTo>
                      <a:pt x="1328" y="7478"/>
                      <a:pt x="1233" y="8261"/>
                      <a:pt x="1233" y="8261"/>
                    </a:cubicBezTo>
                    <a:lnTo>
                      <a:pt x="285" y="8632"/>
                    </a:lnTo>
                    <a:lnTo>
                      <a:pt x="319" y="8940"/>
                    </a:lnTo>
                    <a:lnTo>
                      <a:pt x="631" y="8760"/>
                    </a:lnTo>
                    <a:lnTo>
                      <a:pt x="670" y="9470"/>
                    </a:lnTo>
                    <a:cubicBezTo>
                      <a:pt x="1207" y="9789"/>
                      <a:pt x="1889" y="10192"/>
                      <a:pt x="2046" y="10279"/>
                    </a:cubicBezTo>
                    <a:cubicBezTo>
                      <a:pt x="2314" y="10428"/>
                      <a:pt x="1594" y="11852"/>
                      <a:pt x="1594" y="11852"/>
                    </a:cubicBezTo>
                    <a:lnTo>
                      <a:pt x="783" y="11543"/>
                    </a:lnTo>
                    <a:lnTo>
                      <a:pt x="868" y="13110"/>
                    </a:lnTo>
                    <a:lnTo>
                      <a:pt x="765" y="13023"/>
                    </a:lnTo>
                    <a:lnTo>
                      <a:pt x="1473" y="19500"/>
                    </a:lnTo>
                    <a:lnTo>
                      <a:pt x="2327" y="20295"/>
                    </a:lnTo>
                    <a:lnTo>
                      <a:pt x="3964" y="17906"/>
                    </a:lnTo>
                    <a:lnTo>
                      <a:pt x="6824" y="21090"/>
                    </a:lnTo>
                    <a:lnTo>
                      <a:pt x="4884" y="22682"/>
                    </a:lnTo>
                    <a:lnTo>
                      <a:pt x="5749" y="23489"/>
                    </a:lnTo>
                    <a:lnTo>
                      <a:pt x="6873" y="23452"/>
                    </a:lnTo>
                    <a:lnTo>
                      <a:pt x="7621" y="24197"/>
                    </a:lnTo>
                    <a:lnTo>
                      <a:pt x="6714" y="24389"/>
                    </a:lnTo>
                    <a:lnTo>
                      <a:pt x="7193" y="24836"/>
                    </a:lnTo>
                    <a:lnTo>
                      <a:pt x="8255" y="24714"/>
                    </a:lnTo>
                    <a:lnTo>
                      <a:pt x="8096" y="25678"/>
                    </a:lnTo>
                    <a:lnTo>
                      <a:pt x="10148" y="27594"/>
                    </a:lnTo>
                    <a:lnTo>
                      <a:pt x="10235" y="27075"/>
                    </a:lnTo>
                    <a:lnTo>
                      <a:pt x="14409" y="26412"/>
                    </a:lnTo>
                    <a:lnTo>
                      <a:pt x="14409" y="26412"/>
                    </a:lnTo>
                    <a:cubicBezTo>
                      <a:pt x="14409" y="26412"/>
                      <a:pt x="13134" y="28042"/>
                      <a:pt x="12283" y="29584"/>
                    </a:cubicBezTo>
                    <a:lnTo>
                      <a:pt x="12662" y="29938"/>
                    </a:lnTo>
                    <a:cubicBezTo>
                      <a:pt x="12977" y="29550"/>
                      <a:pt x="13594" y="28776"/>
                      <a:pt x="13676" y="28560"/>
                    </a:cubicBezTo>
                    <a:cubicBezTo>
                      <a:pt x="13684" y="28539"/>
                      <a:pt x="13694" y="28529"/>
                      <a:pt x="13707" y="28529"/>
                    </a:cubicBezTo>
                    <a:cubicBezTo>
                      <a:pt x="13871" y="28529"/>
                      <a:pt x="14404" y="30172"/>
                      <a:pt x="14404" y="30172"/>
                    </a:cubicBezTo>
                    <a:lnTo>
                      <a:pt x="13537" y="30754"/>
                    </a:lnTo>
                    <a:lnTo>
                      <a:pt x="14364" y="31527"/>
                    </a:lnTo>
                    <a:lnTo>
                      <a:pt x="15718" y="31055"/>
                    </a:lnTo>
                    <a:lnTo>
                      <a:pt x="16249" y="30498"/>
                    </a:lnTo>
                    <a:lnTo>
                      <a:pt x="16987" y="30576"/>
                    </a:lnTo>
                    <a:lnTo>
                      <a:pt x="19039" y="26720"/>
                    </a:lnTo>
                    <a:lnTo>
                      <a:pt x="19039" y="26720"/>
                    </a:lnTo>
                    <a:cubicBezTo>
                      <a:pt x="18479" y="27095"/>
                      <a:pt x="17609" y="27716"/>
                      <a:pt x="17568" y="27961"/>
                    </a:cubicBezTo>
                    <a:cubicBezTo>
                      <a:pt x="17564" y="27991"/>
                      <a:pt x="17558" y="28004"/>
                      <a:pt x="17553" y="28004"/>
                    </a:cubicBezTo>
                    <a:cubicBezTo>
                      <a:pt x="17492" y="28004"/>
                      <a:pt x="17406" y="26286"/>
                      <a:pt x="17406" y="25944"/>
                    </a:cubicBezTo>
                    <a:cubicBezTo>
                      <a:pt x="17405" y="25754"/>
                      <a:pt x="17881" y="25707"/>
                      <a:pt x="18348" y="25707"/>
                    </a:cubicBezTo>
                    <a:cubicBezTo>
                      <a:pt x="18799" y="25707"/>
                      <a:pt x="19241" y="25750"/>
                      <a:pt x="19241" y="25750"/>
                    </a:cubicBezTo>
                    <a:lnTo>
                      <a:pt x="19374" y="26088"/>
                    </a:lnTo>
                    <a:lnTo>
                      <a:pt x="20284" y="24380"/>
                    </a:lnTo>
                    <a:cubicBezTo>
                      <a:pt x="20284" y="24380"/>
                      <a:pt x="21029" y="25040"/>
                      <a:pt x="21938" y="25872"/>
                    </a:cubicBezTo>
                    <a:lnTo>
                      <a:pt x="23539" y="24568"/>
                    </a:lnTo>
                    <a:cubicBezTo>
                      <a:pt x="23539" y="24568"/>
                      <a:pt x="23546" y="24589"/>
                      <a:pt x="23559" y="24625"/>
                    </a:cubicBezTo>
                    <a:cubicBezTo>
                      <a:pt x="23782" y="24305"/>
                      <a:pt x="24000" y="24006"/>
                      <a:pt x="24000" y="24006"/>
                    </a:cubicBezTo>
                    <a:cubicBezTo>
                      <a:pt x="24236" y="24385"/>
                      <a:pt x="26242" y="24704"/>
                      <a:pt x="26233" y="24898"/>
                    </a:cubicBezTo>
                    <a:cubicBezTo>
                      <a:pt x="26225" y="25092"/>
                      <a:pt x="26183" y="25614"/>
                      <a:pt x="26057" y="25842"/>
                    </a:cubicBezTo>
                    <a:cubicBezTo>
                      <a:pt x="25944" y="26045"/>
                      <a:pt x="25778" y="26416"/>
                      <a:pt x="25540" y="26416"/>
                    </a:cubicBezTo>
                    <a:cubicBezTo>
                      <a:pt x="25511" y="26416"/>
                      <a:pt x="25481" y="26410"/>
                      <a:pt x="25450" y="26398"/>
                    </a:cubicBezTo>
                    <a:cubicBezTo>
                      <a:pt x="25164" y="26289"/>
                      <a:pt x="23967" y="25674"/>
                      <a:pt x="23967" y="25674"/>
                    </a:cubicBezTo>
                    <a:cubicBezTo>
                      <a:pt x="23967" y="25674"/>
                      <a:pt x="23960" y="25673"/>
                      <a:pt x="23951" y="25672"/>
                    </a:cubicBezTo>
                    <a:lnTo>
                      <a:pt x="23951" y="25672"/>
                    </a:lnTo>
                    <a:cubicBezTo>
                      <a:pt x="24186" y="26310"/>
                      <a:pt x="24485" y="27134"/>
                      <a:pt x="24747" y="27905"/>
                    </a:cubicBezTo>
                    <a:lnTo>
                      <a:pt x="26122" y="27426"/>
                    </a:lnTo>
                    <a:lnTo>
                      <a:pt x="26175" y="26701"/>
                    </a:lnTo>
                    <a:lnTo>
                      <a:pt x="27127" y="25791"/>
                    </a:lnTo>
                    <a:lnTo>
                      <a:pt x="27992" y="26774"/>
                    </a:lnTo>
                    <a:lnTo>
                      <a:pt x="30172" y="26013"/>
                    </a:lnTo>
                    <a:lnTo>
                      <a:pt x="33215" y="19087"/>
                    </a:lnTo>
                    <a:lnTo>
                      <a:pt x="33215" y="19087"/>
                    </a:lnTo>
                    <a:cubicBezTo>
                      <a:pt x="32950" y="19156"/>
                      <a:pt x="32735" y="19211"/>
                      <a:pt x="32654" y="19235"/>
                    </a:cubicBezTo>
                    <a:cubicBezTo>
                      <a:pt x="32646" y="19237"/>
                      <a:pt x="32638" y="19238"/>
                      <a:pt x="32629" y="19238"/>
                    </a:cubicBezTo>
                    <a:cubicBezTo>
                      <a:pt x="32332" y="19238"/>
                      <a:pt x="31862" y="17803"/>
                      <a:pt x="31862" y="17803"/>
                    </a:cubicBezTo>
                    <a:lnTo>
                      <a:pt x="33842" y="16917"/>
                    </a:lnTo>
                    <a:lnTo>
                      <a:pt x="34038" y="17215"/>
                    </a:lnTo>
                    <a:lnTo>
                      <a:pt x="35309" y="14323"/>
                    </a:lnTo>
                    <a:lnTo>
                      <a:pt x="33098" y="12530"/>
                    </a:lnTo>
                    <a:lnTo>
                      <a:pt x="31962" y="13745"/>
                    </a:lnTo>
                    <a:lnTo>
                      <a:pt x="29805" y="14709"/>
                    </a:lnTo>
                    <a:lnTo>
                      <a:pt x="26638" y="14572"/>
                    </a:lnTo>
                    <a:lnTo>
                      <a:pt x="25720" y="11360"/>
                    </a:lnTo>
                    <a:lnTo>
                      <a:pt x="32758" y="12254"/>
                    </a:lnTo>
                    <a:lnTo>
                      <a:pt x="32758" y="12254"/>
                    </a:lnTo>
                    <a:lnTo>
                      <a:pt x="19450" y="1460"/>
                    </a:lnTo>
                    <a:lnTo>
                      <a:pt x="18379" y="1596"/>
                    </a:lnTo>
                    <a:lnTo>
                      <a:pt x="17622" y="3211"/>
                    </a:lnTo>
                    <a:lnTo>
                      <a:pt x="17553" y="3591"/>
                    </a:lnTo>
                    <a:cubicBezTo>
                      <a:pt x="17196" y="3593"/>
                      <a:pt x="16839" y="3604"/>
                      <a:pt x="16482" y="3604"/>
                    </a:cubicBezTo>
                    <a:cubicBezTo>
                      <a:pt x="16441" y="3604"/>
                      <a:pt x="16400" y="3604"/>
                      <a:pt x="16360" y="3604"/>
                    </a:cubicBezTo>
                    <a:lnTo>
                      <a:pt x="16583" y="2440"/>
                    </a:lnTo>
                    <a:lnTo>
                      <a:pt x="15935" y="2733"/>
                    </a:lnTo>
                    <a:cubicBezTo>
                      <a:pt x="15995" y="2145"/>
                      <a:pt x="16058" y="1557"/>
                      <a:pt x="16122" y="969"/>
                    </a:cubicBezTo>
                    <a:cubicBezTo>
                      <a:pt x="15912" y="946"/>
                      <a:pt x="15702" y="920"/>
                      <a:pt x="15492" y="893"/>
                    </a:cubicBezTo>
                    <a:cubicBezTo>
                      <a:pt x="15415" y="1606"/>
                      <a:pt x="15339" y="2320"/>
                      <a:pt x="15267" y="3035"/>
                    </a:cubicBezTo>
                    <a:lnTo>
                      <a:pt x="14198" y="3518"/>
                    </a:lnTo>
                    <a:cubicBezTo>
                      <a:pt x="13873" y="3080"/>
                      <a:pt x="13533" y="2654"/>
                      <a:pt x="13178" y="2240"/>
                    </a:cubicBezTo>
                    <a:lnTo>
                      <a:pt x="14041" y="686"/>
                    </a:lnTo>
                    <a:cubicBezTo>
                      <a:pt x="13811" y="650"/>
                      <a:pt x="13582" y="613"/>
                      <a:pt x="13352" y="574"/>
                    </a:cubicBezTo>
                    <a:lnTo>
                      <a:pt x="11699" y="3550"/>
                    </a:lnTo>
                    <a:lnTo>
                      <a:pt x="7545" y="2771"/>
                    </a:lnTo>
                    <a:cubicBezTo>
                      <a:pt x="7545" y="2771"/>
                      <a:pt x="9685" y="1416"/>
                      <a:pt x="11017" y="126"/>
                    </a:cubicBezTo>
                    <a:cubicBezTo>
                      <a:pt x="10823" y="85"/>
                      <a:pt x="10630" y="43"/>
                      <a:pt x="10436" y="1"/>
                    </a:cubicBezTo>
                    <a:cubicBezTo>
                      <a:pt x="10033" y="244"/>
                      <a:pt x="9115" y="810"/>
                      <a:pt x="8957" y="994"/>
                    </a:cubicBezTo>
                    <a:cubicBezTo>
                      <a:pt x="8946" y="1008"/>
                      <a:pt x="8935" y="1014"/>
                      <a:pt x="8925" y="1014"/>
                    </a:cubicBezTo>
                    <a:cubicBezTo>
                      <a:pt x="8836" y="1014"/>
                      <a:pt x="8811" y="484"/>
                      <a:pt x="88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8" name="Google Shape;52438;p35"/>
              <p:cNvSpPr/>
              <p:nvPr/>
            </p:nvSpPr>
            <p:spPr>
              <a:xfrm>
                <a:off x="7949681" y="1604722"/>
                <a:ext cx="155873" cy="178117"/>
              </a:xfrm>
              <a:custGeom>
                <a:avLst/>
                <a:gdLst/>
                <a:ahLst/>
                <a:cxnLst/>
                <a:rect l="l" t="t" r="r" b="b"/>
                <a:pathLst>
                  <a:path w="3812" h="4356" extrusionOk="0">
                    <a:moveTo>
                      <a:pt x="836" y="1"/>
                    </a:moveTo>
                    <a:cubicBezTo>
                      <a:pt x="553" y="280"/>
                      <a:pt x="280" y="571"/>
                      <a:pt x="0" y="854"/>
                    </a:cubicBezTo>
                    <a:lnTo>
                      <a:pt x="221" y="1171"/>
                    </a:lnTo>
                    <a:lnTo>
                      <a:pt x="828" y="2847"/>
                    </a:lnTo>
                    <a:lnTo>
                      <a:pt x="129" y="3749"/>
                    </a:lnTo>
                    <a:lnTo>
                      <a:pt x="3811" y="4356"/>
                    </a:lnTo>
                    <a:lnTo>
                      <a:pt x="3398" y="3134"/>
                    </a:lnTo>
                    <a:lnTo>
                      <a:pt x="3620" y="2638"/>
                    </a:lnTo>
                    <a:cubicBezTo>
                      <a:pt x="3002" y="1860"/>
                      <a:pt x="2380" y="1085"/>
                      <a:pt x="1751" y="315"/>
                    </a:cubicBezTo>
                    <a:lnTo>
                      <a:pt x="1500" y="981"/>
                    </a:lnTo>
                    <a:lnTo>
                      <a:pt x="8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39" name="Google Shape;52439;p35"/>
              <p:cNvSpPr/>
              <p:nvPr/>
            </p:nvSpPr>
            <p:spPr>
              <a:xfrm>
                <a:off x="7177309" y="1514396"/>
                <a:ext cx="206494" cy="329860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8067" extrusionOk="0">
                    <a:moveTo>
                      <a:pt x="356" y="0"/>
                    </a:moveTo>
                    <a:lnTo>
                      <a:pt x="0" y="3751"/>
                    </a:lnTo>
                    <a:lnTo>
                      <a:pt x="1551" y="8067"/>
                    </a:lnTo>
                    <a:lnTo>
                      <a:pt x="5050" y="5322"/>
                    </a:lnTo>
                    <a:lnTo>
                      <a:pt x="4965" y="2808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0" name="Google Shape;52440;p35"/>
              <p:cNvSpPr/>
              <p:nvPr/>
            </p:nvSpPr>
            <p:spPr>
              <a:xfrm>
                <a:off x="7337353" y="1350386"/>
                <a:ext cx="237530" cy="140007"/>
              </a:xfrm>
              <a:custGeom>
                <a:avLst/>
                <a:gdLst/>
                <a:ahLst/>
                <a:cxnLst/>
                <a:rect l="l" t="t" r="r" b="b"/>
                <a:pathLst>
                  <a:path w="5809" h="3424" extrusionOk="0">
                    <a:moveTo>
                      <a:pt x="3473" y="0"/>
                    </a:moveTo>
                    <a:cubicBezTo>
                      <a:pt x="2141" y="1290"/>
                      <a:pt x="0" y="2645"/>
                      <a:pt x="0" y="2645"/>
                    </a:cubicBezTo>
                    <a:lnTo>
                      <a:pt x="4154" y="3424"/>
                    </a:lnTo>
                    <a:lnTo>
                      <a:pt x="5808" y="448"/>
                    </a:lnTo>
                    <a:cubicBezTo>
                      <a:pt x="5027" y="315"/>
                      <a:pt x="4248" y="165"/>
                      <a:pt x="3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1" name="Google Shape;52441;p35"/>
              <p:cNvSpPr/>
              <p:nvPr/>
            </p:nvSpPr>
            <p:spPr>
              <a:xfrm>
                <a:off x="7556360" y="1499062"/>
                <a:ext cx="427301" cy="430572"/>
              </a:xfrm>
              <a:custGeom>
                <a:avLst/>
                <a:gdLst/>
                <a:ahLst/>
                <a:cxnLst/>
                <a:rect l="l" t="t" r="r" b="b"/>
                <a:pathLst>
                  <a:path w="10450" h="10530" extrusionOk="0">
                    <a:moveTo>
                      <a:pt x="5378" y="0"/>
                    </a:moveTo>
                    <a:cubicBezTo>
                      <a:pt x="5176" y="0"/>
                      <a:pt x="5014" y="146"/>
                      <a:pt x="4900" y="501"/>
                    </a:cubicBezTo>
                    <a:cubicBezTo>
                      <a:pt x="4381" y="2124"/>
                      <a:pt x="3343" y="5369"/>
                      <a:pt x="3343" y="5369"/>
                    </a:cubicBezTo>
                    <a:lnTo>
                      <a:pt x="0" y="6571"/>
                    </a:lnTo>
                    <a:lnTo>
                      <a:pt x="1623" y="10529"/>
                    </a:lnTo>
                    <a:lnTo>
                      <a:pt x="6102" y="7284"/>
                    </a:lnTo>
                    <a:cubicBezTo>
                      <a:pt x="6102" y="7284"/>
                      <a:pt x="10450" y="3583"/>
                      <a:pt x="8698" y="2611"/>
                    </a:cubicBezTo>
                    <a:cubicBezTo>
                      <a:pt x="7329" y="1850"/>
                      <a:pt x="6099" y="0"/>
                      <a:pt x="53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2" name="Google Shape;52442;p35"/>
              <p:cNvSpPr/>
              <p:nvPr/>
            </p:nvSpPr>
            <p:spPr>
              <a:xfrm>
                <a:off x="7551044" y="1467781"/>
                <a:ext cx="140702" cy="163274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3993" extrusionOk="0">
                    <a:moveTo>
                      <a:pt x="3440" y="1"/>
                    </a:moveTo>
                    <a:lnTo>
                      <a:pt x="1298" y="1104"/>
                    </a:lnTo>
                    <a:lnTo>
                      <a:pt x="0" y="3442"/>
                    </a:lnTo>
                    <a:lnTo>
                      <a:pt x="2369" y="3993"/>
                    </a:lnTo>
                    <a:lnTo>
                      <a:pt x="3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3" name="Google Shape;52443;p35"/>
              <p:cNvSpPr/>
              <p:nvPr/>
            </p:nvSpPr>
            <p:spPr>
              <a:xfrm>
                <a:off x="7269067" y="1379663"/>
                <a:ext cx="69636" cy="65751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608" extrusionOk="0">
                    <a:moveTo>
                      <a:pt x="1702" y="1"/>
                    </a:moveTo>
                    <a:lnTo>
                      <a:pt x="1" y="1163"/>
                    </a:lnTo>
                    <a:cubicBezTo>
                      <a:pt x="231" y="1392"/>
                      <a:pt x="491" y="1607"/>
                      <a:pt x="655" y="1607"/>
                    </a:cubicBezTo>
                    <a:cubicBezTo>
                      <a:pt x="723" y="1607"/>
                      <a:pt x="775" y="1570"/>
                      <a:pt x="801" y="1482"/>
                    </a:cubicBezTo>
                    <a:cubicBezTo>
                      <a:pt x="891" y="1179"/>
                      <a:pt x="1331" y="521"/>
                      <a:pt x="1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4" name="Google Shape;52444;p35"/>
              <p:cNvSpPr/>
              <p:nvPr/>
            </p:nvSpPr>
            <p:spPr>
              <a:xfrm>
                <a:off x="7378815" y="1501352"/>
                <a:ext cx="127822" cy="65342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1598" extrusionOk="0">
                    <a:moveTo>
                      <a:pt x="936" y="1"/>
                    </a:moveTo>
                    <a:lnTo>
                      <a:pt x="0" y="675"/>
                    </a:lnTo>
                    <a:cubicBezTo>
                      <a:pt x="0" y="675"/>
                      <a:pt x="1263" y="1598"/>
                      <a:pt x="1706" y="1598"/>
                    </a:cubicBezTo>
                    <a:cubicBezTo>
                      <a:pt x="1761" y="1598"/>
                      <a:pt x="1804" y="1583"/>
                      <a:pt x="1830" y="1551"/>
                    </a:cubicBezTo>
                    <a:cubicBezTo>
                      <a:pt x="2049" y="1275"/>
                      <a:pt x="3125" y="354"/>
                      <a:pt x="3014" y="354"/>
                    </a:cubicBezTo>
                    <a:cubicBezTo>
                      <a:pt x="3007" y="354"/>
                      <a:pt x="2996" y="357"/>
                      <a:pt x="2980" y="365"/>
                    </a:cubicBezTo>
                    <a:cubicBezTo>
                      <a:pt x="2948" y="379"/>
                      <a:pt x="2897" y="385"/>
                      <a:pt x="2832" y="385"/>
                    </a:cubicBezTo>
                    <a:cubicBezTo>
                      <a:pt x="2323" y="385"/>
                      <a:pt x="936" y="1"/>
                      <a:pt x="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5" name="Google Shape;52445;p35"/>
              <p:cNvSpPr/>
              <p:nvPr/>
            </p:nvSpPr>
            <p:spPr>
              <a:xfrm>
                <a:off x="7388956" y="1333703"/>
                <a:ext cx="66651" cy="53034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1297" extrusionOk="0">
                    <a:moveTo>
                      <a:pt x="414" y="0"/>
                    </a:moveTo>
                    <a:lnTo>
                      <a:pt x="1" y="284"/>
                    </a:lnTo>
                    <a:cubicBezTo>
                      <a:pt x="4" y="766"/>
                      <a:pt x="30" y="1297"/>
                      <a:pt x="119" y="1297"/>
                    </a:cubicBezTo>
                    <a:cubicBezTo>
                      <a:pt x="129" y="1297"/>
                      <a:pt x="140" y="1291"/>
                      <a:pt x="151" y="1277"/>
                    </a:cubicBezTo>
                    <a:cubicBezTo>
                      <a:pt x="309" y="1092"/>
                      <a:pt x="1227" y="526"/>
                      <a:pt x="1630" y="283"/>
                    </a:cubicBezTo>
                    <a:cubicBezTo>
                      <a:pt x="1224" y="192"/>
                      <a:pt x="818" y="98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6" name="Google Shape;52446;p35"/>
              <p:cNvSpPr/>
              <p:nvPr/>
            </p:nvSpPr>
            <p:spPr>
              <a:xfrm>
                <a:off x="7461904" y="1608361"/>
                <a:ext cx="114574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3146" extrusionOk="0">
                    <a:moveTo>
                      <a:pt x="960" y="0"/>
                    </a:moveTo>
                    <a:lnTo>
                      <a:pt x="174" y="405"/>
                    </a:lnTo>
                    <a:lnTo>
                      <a:pt x="1" y="3117"/>
                    </a:lnTo>
                    <a:lnTo>
                      <a:pt x="1318" y="3146"/>
                    </a:lnTo>
                    <a:lnTo>
                      <a:pt x="2802" y="1865"/>
                    </a:lnTo>
                    <a:lnTo>
                      <a:pt x="2098" y="983"/>
                    </a:lnTo>
                    <a:lnTo>
                      <a:pt x="9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7" name="Google Shape;52447;p35"/>
              <p:cNvSpPr/>
              <p:nvPr/>
            </p:nvSpPr>
            <p:spPr>
              <a:xfrm>
                <a:off x="7243429" y="1441653"/>
                <a:ext cx="64770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824" extrusionOk="0">
                    <a:moveTo>
                      <a:pt x="111" y="1"/>
                    </a:moveTo>
                    <a:lnTo>
                      <a:pt x="0" y="77"/>
                    </a:lnTo>
                    <a:lnTo>
                      <a:pt x="379" y="717"/>
                    </a:lnTo>
                    <a:lnTo>
                      <a:pt x="1583" y="824"/>
                    </a:lnTo>
                    <a:lnTo>
                      <a:pt x="409" y="32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8" name="Google Shape;52448;p35"/>
              <p:cNvSpPr/>
              <p:nvPr/>
            </p:nvSpPr>
            <p:spPr>
              <a:xfrm>
                <a:off x="7056234" y="1732462"/>
                <a:ext cx="67305" cy="97441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2383" extrusionOk="0">
                    <a:moveTo>
                      <a:pt x="0" y="0"/>
                    </a:moveTo>
                    <a:lnTo>
                      <a:pt x="114" y="2073"/>
                    </a:lnTo>
                    <a:lnTo>
                      <a:pt x="924" y="2382"/>
                    </a:lnTo>
                    <a:cubicBezTo>
                      <a:pt x="924" y="2382"/>
                      <a:pt x="1645" y="958"/>
                      <a:pt x="1376" y="809"/>
                    </a:cubicBezTo>
                    <a:cubicBezTo>
                      <a:pt x="1220" y="722"/>
                      <a:pt x="537" y="31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49" name="Google Shape;52449;p35"/>
              <p:cNvSpPr/>
              <p:nvPr/>
            </p:nvSpPr>
            <p:spPr>
              <a:xfrm>
                <a:off x="7346798" y="1930206"/>
                <a:ext cx="53361" cy="86891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2125" extrusionOk="0">
                    <a:moveTo>
                      <a:pt x="384" y="1"/>
                    </a:moveTo>
                    <a:lnTo>
                      <a:pt x="0" y="446"/>
                    </a:lnTo>
                    <a:lnTo>
                      <a:pt x="454" y="2095"/>
                    </a:lnTo>
                    <a:lnTo>
                      <a:pt x="637" y="2125"/>
                    </a:lnTo>
                    <a:lnTo>
                      <a:pt x="1305" y="1395"/>
                    </a:lnTo>
                    <a:lnTo>
                      <a:pt x="1007" y="1378"/>
                    </a:lnTo>
                    <a:lnTo>
                      <a:pt x="754" y="652"/>
                    </a:lnTo>
                    <a:lnTo>
                      <a:pt x="931" y="233"/>
                    </a:lnTo>
                    <a:lnTo>
                      <a:pt x="3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0" name="Google Shape;52450;p35"/>
              <p:cNvSpPr/>
              <p:nvPr/>
            </p:nvSpPr>
            <p:spPr>
              <a:xfrm>
                <a:off x="7330361" y="1795964"/>
                <a:ext cx="230783" cy="292568"/>
              </a:xfrm>
              <a:custGeom>
                <a:avLst/>
                <a:gdLst/>
                <a:ahLst/>
                <a:cxnLst/>
                <a:rect l="l" t="t" r="r" b="b"/>
                <a:pathLst>
                  <a:path w="5644" h="7155" extrusionOk="0">
                    <a:moveTo>
                      <a:pt x="1296" y="1222"/>
                    </a:moveTo>
                    <a:lnTo>
                      <a:pt x="3444" y="2511"/>
                    </a:lnTo>
                    <a:lnTo>
                      <a:pt x="3324" y="2864"/>
                    </a:lnTo>
                    <a:cubicBezTo>
                      <a:pt x="3324" y="2864"/>
                      <a:pt x="1276" y="2089"/>
                      <a:pt x="1053" y="1928"/>
                    </a:cubicBezTo>
                    <a:cubicBezTo>
                      <a:pt x="832" y="1767"/>
                      <a:pt x="1296" y="1222"/>
                      <a:pt x="1296" y="1222"/>
                    </a:cubicBezTo>
                    <a:close/>
                    <a:moveTo>
                      <a:pt x="2111" y="1"/>
                    </a:moveTo>
                    <a:cubicBezTo>
                      <a:pt x="1676" y="1"/>
                      <a:pt x="1285" y="815"/>
                      <a:pt x="1108" y="936"/>
                    </a:cubicBezTo>
                    <a:cubicBezTo>
                      <a:pt x="882" y="1091"/>
                      <a:pt x="0" y="1795"/>
                      <a:pt x="0" y="1795"/>
                    </a:cubicBezTo>
                    <a:lnTo>
                      <a:pt x="698" y="2181"/>
                    </a:lnTo>
                    <a:lnTo>
                      <a:pt x="1668" y="2720"/>
                    </a:lnTo>
                    <a:lnTo>
                      <a:pt x="1670" y="2714"/>
                    </a:lnTo>
                    <a:lnTo>
                      <a:pt x="2436" y="2965"/>
                    </a:lnTo>
                    <a:lnTo>
                      <a:pt x="3123" y="3328"/>
                    </a:lnTo>
                    <a:lnTo>
                      <a:pt x="2580" y="4731"/>
                    </a:lnTo>
                    <a:lnTo>
                      <a:pt x="2518" y="4727"/>
                    </a:lnTo>
                    <a:lnTo>
                      <a:pt x="2497" y="5006"/>
                    </a:lnTo>
                    <a:lnTo>
                      <a:pt x="2533" y="5447"/>
                    </a:lnTo>
                    <a:cubicBezTo>
                      <a:pt x="2533" y="5447"/>
                      <a:pt x="2676" y="5539"/>
                      <a:pt x="2885" y="5714"/>
                    </a:cubicBezTo>
                    <a:lnTo>
                      <a:pt x="3034" y="5739"/>
                    </a:lnTo>
                    <a:lnTo>
                      <a:pt x="3820" y="5870"/>
                    </a:lnTo>
                    <a:cubicBezTo>
                      <a:pt x="3820" y="5870"/>
                      <a:pt x="3685" y="6087"/>
                      <a:pt x="3527" y="6340"/>
                    </a:cubicBezTo>
                    <a:cubicBezTo>
                      <a:pt x="3662" y="6493"/>
                      <a:pt x="3798" y="6663"/>
                      <a:pt x="3928" y="6853"/>
                    </a:cubicBezTo>
                    <a:cubicBezTo>
                      <a:pt x="4077" y="7071"/>
                      <a:pt x="4196" y="7154"/>
                      <a:pt x="4290" y="7154"/>
                    </a:cubicBezTo>
                    <a:cubicBezTo>
                      <a:pt x="4585" y="7154"/>
                      <a:pt x="4637" y="6334"/>
                      <a:pt x="4637" y="6334"/>
                    </a:cubicBezTo>
                    <a:lnTo>
                      <a:pt x="4863" y="5548"/>
                    </a:lnTo>
                    <a:lnTo>
                      <a:pt x="5644" y="4017"/>
                    </a:lnTo>
                    <a:lnTo>
                      <a:pt x="4594" y="3504"/>
                    </a:lnTo>
                    <a:lnTo>
                      <a:pt x="3844" y="2455"/>
                    </a:lnTo>
                    <a:cubicBezTo>
                      <a:pt x="3844" y="2455"/>
                      <a:pt x="3057" y="965"/>
                      <a:pt x="2485" y="227"/>
                    </a:cubicBezTo>
                    <a:cubicBezTo>
                      <a:pt x="2359" y="65"/>
                      <a:pt x="2234" y="1"/>
                      <a:pt x="2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1" name="Google Shape;52451;p35"/>
              <p:cNvSpPr/>
              <p:nvPr/>
            </p:nvSpPr>
            <p:spPr>
              <a:xfrm>
                <a:off x="7456057" y="1760390"/>
                <a:ext cx="117273" cy="117436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2872" extrusionOk="0">
                    <a:moveTo>
                      <a:pt x="1474" y="1"/>
                    </a:moveTo>
                    <a:cubicBezTo>
                      <a:pt x="1297" y="1"/>
                      <a:pt x="1083" y="78"/>
                      <a:pt x="936" y="119"/>
                    </a:cubicBezTo>
                    <a:cubicBezTo>
                      <a:pt x="686" y="191"/>
                      <a:pt x="287" y="530"/>
                      <a:pt x="144" y="661"/>
                    </a:cubicBezTo>
                    <a:cubicBezTo>
                      <a:pt x="0" y="793"/>
                      <a:pt x="1193" y="2437"/>
                      <a:pt x="1092" y="2872"/>
                    </a:cubicBezTo>
                    <a:cubicBezTo>
                      <a:pt x="1092" y="2872"/>
                      <a:pt x="2474" y="2658"/>
                      <a:pt x="2671" y="2557"/>
                    </a:cubicBezTo>
                    <a:cubicBezTo>
                      <a:pt x="2867" y="2456"/>
                      <a:pt x="2294" y="1717"/>
                      <a:pt x="2294" y="1717"/>
                    </a:cubicBezTo>
                    <a:cubicBezTo>
                      <a:pt x="2294" y="1717"/>
                      <a:pt x="1884" y="436"/>
                      <a:pt x="1758" y="155"/>
                    </a:cubicBezTo>
                    <a:cubicBezTo>
                      <a:pt x="1707" y="39"/>
                      <a:pt x="1600" y="1"/>
                      <a:pt x="14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2" name="Google Shape;52452;p35"/>
              <p:cNvSpPr/>
              <p:nvPr/>
            </p:nvSpPr>
            <p:spPr>
              <a:xfrm>
                <a:off x="7520376" y="1888785"/>
                <a:ext cx="56101" cy="49477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210" extrusionOk="0">
                    <a:moveTo>
                      <a:pt x="1" y="1"/>
                    </a:moveTo>
                    <a:lnTo>
                      <a:pt x="67" y="1019"/>
                    </a:lnTo>
                    <a:lnTo>
                      <a:pt x="1294" y="1210"/>
                    </a:lnTo>
                    <a:lnTo>
                      <a:pt x="1372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3" name="Google Shape;52453;p35"/>
              <p:cNvSpPr/>
              <p:nvPr/>
            </p:nvSpPr>
            <p:spPr>
              <a:xfrm>
                <a:off x="7551576" y="1699914"/>
                <a:ext cx="79735" cy="47351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158" extrusionOk="0">
                    <a:moveTo>
                      <a:pt x="1197" y="1"/>
                    </a:moveTo>
                    <a:cubicBezTo>
                      <a:pt x="1154" y="1"/>
                      <a:pt x="1115" y="10"/>
                      <a:pt x="1085" y="31"/>
                    </a:cubicBezTo>
                    <a:cubicBezTo>
                      <a:pt x="858" y="186"/>
                      <a:pt x="1" y="973"/>
                      <a:pt x="1" y="973"/>
                    </a:cubicBezTo>
                    <a:lnTo>
                      <a:pt x="459" y="1157"/>
                    </a:lnTo>
                    <a:lnTo>
                      <a:pt x="1949" y="371"/>
                    </a:lnTo>
                    <a:cubicBezTo>
                      <a:pt x="1949" y="371"/>
                      <a:pt x="1472" y="1"/>
                      <a:pt x="11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4" name="Google Shape;52454;p35"/>
              <p:cNvSpPr/>
              <p:nvPr/>
            </p:nvSpPr>
            <p:spPr>
              <a:xfrm>
                <a:off x="7567686" y="1373244"/>
                <a:ext cx="94660" cy="115800"/>
              </a:xfrm>
              <a:custGeom>
                <a:avLst/>
                <a:gdLst/>
                <a:ahLst/>
                <a:cxnLst/>
                <a:rect l="l" t="t" r="r" b="b"/>
                <a:pathLst>
                  <a:path w="2315" h="2832" extrusionOk="0">
                    <a:moveTo>
                      <a:pt x="864" y="1"/>
                    </a:moveTo>
                    <a:lnTo>
                      <a:pt x="0" y="1555"/>
                    </a:lnTo>
                    <a:cubicBezTo>
                      <a:pt x="356" y="1969"/>
                      <a:pt x="696" y="2394"/>
                      <a:pt x="1021" y="2832"/>
                    </a:cubicBezTo>
                    <a:lnTo>
                      <a:pt x="2090" y="2350"/>
                    </a:lnTo>
                    <a:cubicBezTo>
                      <a:pt x="2162" y="1635"/>
                      <a:pt x="2238" y="921"/>
                      <a:pt x="2315" y="208"/>
                    </a:cubicBezTo>
                    <a:cubicBezTo>
                      <a:pt x="1831" y="146"/>
                      <a:pt x="1347" y="77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5" name="Google Shape;52455;p35"/>
              <p:cNvSpPr/>
              <p:nvPr/>
            </p:nvSpPr>
            <p:spPr>
              <a:xfrm>
                <a:off x="7673632" y="1511574"/>
                <a:ext cx="69513" cy="110444"/>
              </a:xfrm>
              <a:custGeom>
                <a:avLst/>
                <a:gdLst/>
                <a:ahLst/>
                <a:cxnLst/>
                <a:rect l="l" t="t" r="r" b="b"/>
                <a:pathLst>
                  <a:path w="1700" h="2701" extrusionOk="0">
                    <a:moveTo>
                      <a:pt x="1699" y="0"/>
                    </a:moveTo>
                    <a:lnTo>
                      <a:pt x="1699" y="0"/>
                    </a:lnTo>
                    <a:cubicBezTo>
                      <a:pt x="1423" y="4"/>
                      <a:pt x="1146" y="9"/>
                      <a:pt x="870" y="9"/>
                    </a:cubicBezTo>
                    <a:cubicBezTo>
                      <a:pt x="747" y="9"/>
                      <a:pt x="624" y="8"/>
                      <a:pt x="501" y="5"/>
                    </a:cubicBezTo>
                    <a:lnTo>
                      <a:pt x="0" y="2605"/>
                    </a:lnTo>
                    <a:lnTo>
                      <a:pt x="931" y="2700"/>
                    </a:lnTo>
                    <a:lnTo>
                      <a:pt x="1419" y="1568"/>
                    </a:lnTo>
                    <a:lnTo>
                      <a:pt x="16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6" name="Google Shape;52456;p35"/>
              <p:cNvSpPr/>
              <p:nvPr/>
            </p:nvSpPr>
            <p:spPr>
              <a:xfrm>
                <a:off x="7680420" y="1384856"/>
                <a:ext cx="143810" cy="10774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2635" extrusionOk="0">
                    <a:moveTo>
                      <a:pt x="188" y="0"/>
                    </a:moveTo>
                    <a:cubicBezTo>
                      <a:pt x="123" y="588"/>
                      <a:pt x="60" y="1176"/>
                      <a:pt x="0" y="1765"/>
                    </a:cubicBezTo>
                    <a:lnTo>
                      <a:pt x="649" y="1471"/>
                    </a:lnTo>
                    <a:lnTo>
                      <a:pt x="426" y="2635"/>
                    </a:lnTo>
                    <a:cubicBezTo>
                      <a:pt x="466" y="2635"/>
                      <a:pt x="507" y="2635"/>
                      <a:pt x="548" y="2635"/>
                    </a:cubicBezTo>
                    <a:cubicBezTo>
                      <a:pt x="905" y="2635"/>
                      <a:pt x="1262" y="2624"/>
                      <a:pt x="1619" y="2622"/>
                    </a:cubicBezTo>
                    <a:lnTo>
                      <a:pt x="1687" y="2242"/>
                    </a:lnTo>
                    <a:lnTo>
                      <a:pt x="2443" y="627"/>
                    </a:lnTo>
                    <a:lnTo>
                      <a:pt x="3516" y="491"/>
                    </a:lnTo>
                    <a:lnTo>
                      <a:pt x="3210" y="243"/>
                    </a:lnTo>
                    <a:cubicBezTo>
                      <a:pt x="2204" y="198"/>
                      <a:pt x="1195" y="116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7" name="Google Shape;52457;p35"/>
              <p:cNvSpPr/>
              <p:nvPr/>
            </p:nvSpPr>
            <p:spPr>
              <a:xfrm>
                <a:off x="7113562" y="1809785"/>
                <a:ext cx="60885" cy="103329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527" extrusionOk="0">
                    <a:moveTo>
                      <a:pt x="639" y="1"/>
                    </a:moveTo>
                    <a:lnTo>
                      <a:pt x="1" y="920"/>
                    </a:lnTo>
                    <a:lnTo>
                      <a:pt x="255" y="2526"/>
                    </a:lnTo>
                    <a:lnTo>
                      <a:pt x="1488" y="2255"/>
                    </a:lnTo>
                    <a:lnTo>
                      <a:pt x="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8" name="Google Shape;52458;p35"/>
              <p:cNvSpPr/>
              <p:nvPr/>
            </p:nvSpPr>
            <p:spPr>
              <a:xfrm>
                <a:off x="7723477" y="2342091"/>
                <a:ext cx="202446" cy="253763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6206" extrusionOk="0">
                    <a:moveTo>
                      <a:pt x="3296" y="1"/>
                    </a:moveTo>
                    <a:lnTo>
                      <a:pt x="2387" y="1710"/>
                    </a:lnTo>
                    <a:lnTo>
                      <a:pt x="2516" y="2037"/>
                    </a:lnTo>
                    <a:cubicBezTo>
                      <a:pt x="2516" y="2037"/>
                      <a:pt x="2319" y="2161"/>
                      <a:pt x="2051" y="2341"/>
                    </a:cubicBezTo>
                    <a:lnTo>
                      <a:pt x="0" y="6197"/>
                    </a:lnTo>
                    <a:lnTo>
                      <a:pt x="79" y="6206"/>
                    </a:lnTo>
                    <a:lnTo>
                      <a:pt x="1377" y="5752"/>
                    </a:lnTo>
                    <a:lnTo>
                      <a:pt x="677" y="4974"/>
                    </a:lnTo>
                    <a:lnTo>
                      <a:pt x="4950" y="1494"/>
                    </a:lnTo>
                    <a:cubicBezTo>
                      <a:pt x="4042" y="661"/>
                      <a:pt x="3296" y="1"/>
                      <a:pt x="3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59" name="Google Shape;52459;p35"/>
              <p:cNvSpPr/>
              <p:nvPr/>
            </p:nvSpPr>
            <p:spPr>
              <a:xfrm>
                <a:off x="7755903" y="2011046"/>
                <a:ext cx="210256" cy="149617"/>
              </a:xfrm>
              <a:custGeom>
                <a:avLst/>
                <a:gdLst/>
                <a:ahLst/>
                <a:cxnLst/>
                <a:rect l="l" t="t" r="r" b="b"/>
                <a:pathLst>
                  <a:path w="5142" h="3659" extrusionOk="0">
                    <a:moveTo>
                      <a:pt x="1403" y="1"/>
                    </a:moveTo>
                    <a:lnTo>
                      <a:pt x="1635" y="1661"/>
                    </a:lnTo>
                    <a:cubicBezTo>
                      <a:pt x="1635" y="1661"/>
                      <a:pt x="701" y="1477"/>
                      <a:pt x="1" y="1343"/>
                    </a:cubicBezTo>
                    <a:lnTo>
                      <a:pt x="1" y="1343"/>
                    </a:lnTo>
                    <a:lnTo>
                      <a:pt x="276" y="3522"/>
                    </a:lnTo>
                    <a:lnTo>
                      <a:pt x="3443" y="3659"/>
                    </a:lnTo>
                    <a:lnTo>
                      <a:pt x="5141" y="3522"/>
                    </a:lnTo>
                    <a:lnTo>
                      <a:pt x="4590" y="1594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0" name="Google Shape;52460;p35"/>
              <p:cNvSpPr/>
              <p:nvPr/>
            </p:nvSpPr>
            <p:spPr>
              <a:xfrm>
                <a:off x="7744617" y="1976739"/>
                <a:ext cx="3651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446" extrusionOk="0">
                    <a:moveTo>
                      <a:pt x="1" y="1"/>
                    </a:moveTo>
                    <a:lnTo>
                      <a:pt x="54" y="427"/>
                    </a:lnTo>
                    <a:lnTo>
                      <a:pt x="892" y="446"/>
                    </a:lnTo>
                    <a:lnTo>
                      <a:pt x="892" y="44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1" name="Google Shape;52461;p35"/>
              <p:cNvSpPr/>
              <p:nvPr/>
            </p:nvSpPr>
            <p:spPr>
              <a:xfrm>
                <a:off x="8080569" y="1809703"/>
                <a:ext cx="301686" cy="136981"/>
              </a:xfrm>
              <a:custGeom>
                <a:avLst/>
                <a:gdLst/>
                <a:ahLst/>
                <a:cxnLst/>
                <a:rect l="l" t="t" r="r" b="b"/>
                <a:pathLst>
                  <a:path w="7378" h="3350" extrusionOk="0">
                    <a:moveTo>
                      <a:pt x="0" y="1"/>
                    </a:moveTo>
                    <a:lnTo>
                      <a:pt x="918" y="3213"/>
                    </a:lnTo>
                    <a:lnTo>
                      <a:pt x="4085" y="3350"/>
                    </a:lnTo>
                    <a:lnTo>
                      <a:pt x="6242" y="2386"/>
                    </a:lnTo>
                    <a:lnTo>
                      <a:pt x="7378" y="1171"/>
                    </a:lnTo>
                    <a:lnTo>
                      <a:pt x="7038" y="89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2" name="Google Shape;52462;p35"/>
              <p:cNvSpPr/>
              <p:nvPr/>
            </p:nvSpPr>
            <p:spPr>
              <a:xfrm>
                <a:off x="7625382" y="2302223"/>
                <a:ext cx="69554" cy="25474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3" extrusionOk="0">
                    <a:moveTo>
                      <a:pt x="185" y="1"/>
                    </a:moveTo>
                    <a:lnTo>
                      <a:pt x="0" y="622"/>
                    </a:lnTo>
                    <a:lnTo>
                      <a:pt x="1701" y="315"/>
                    </a:lnTo>
                    <a:lnTo>
                      <a:pt x="1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3" name="Google Shape;52463;p35"/>
              <p:cNvSpPr/>
              <p:nvPr/>
            </p:nvSpPr>
            <p:spPr>
              <a:xfrm>
                <a:off x="7708143" y="2212429"/>
                <a:ext cx="52421" cy="9592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2346" extrusionOk="0">
                    <a:moveTo>
                      <a:pt x="0" y="1"/>
                    </a:moveTo>
                    <a:lnTo>
                      <a:pt x="594" y="2345"/>
                    </a:lnTo>
                    <a:lnTo>
                      <a:pt x="1281" y="22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4" name="Google Shape;52464;p35"/>
              <p:cNvSpPr/>
              <p:nvPr/>
            </p:nvSpPr>
            <p:spPr>
              <a:xfrm>
                <a:off x="8096966" y="2399828"/>
                <a:ext cx="76505" cy="66855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1635" extrusionOk="0">
                    <a:moveTo>
                      <a:pt x="1006" y="0"/>
                    </a:moveTo>
                    <a:lnTo>
                      <a:pt x="54" y="910"/>
                    </a:lnTo>
                    <a:lnTo>
                      <a:pt x="0" y="1635"/>
                    </a:lnTo>
                    <a:lnTo>
                      <a:pt x="1871" y="983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5" name="Google Shape;52465;p35"/>
              <p:cNvSpPr/>
              <p:nvPr/>
            </p:nvSpPr>
            <p:spPr>
              <a:xfrm>
                <a:off x="8331716" y="2036970"/>
                <a:ext cx="88977" cy="94947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2322" extrusionOk="0">
                    <a:moveTo>
                      <a:pt x="1980" y="0"/>
                    </a:moveTo>
                    <a:lnTo>
                      <a:pt x="0" y="886"/>
                    </a:lnTo>
                    <a:cubicBezTo>
                      <a:pt x="0" y="886"/>
                      <a:pt x="470" y="2321"/>
                      <a:pt x="767" y="2321"/>
                    </a:cubicBezTo>
                    <a:cubicBezTo>
                      <a:pt x="776" y="2321"/>
                      <a:pt x="784" y="2320"/>
                      <a:pt x="792" y="2318"/>
                    </a:cubicBezTo>
                    <a:cubicBezTo>
                      <a:pt x="873" y="2294"/>
                      <a:pt x="1088" y="2239"/>
                      <a:pt x="1353" y="2170"/>
                    </a:cubicBezTo>
                    <a:lnTo>
                      <a:pt x="2176" y="298"/>
                    </a:lnTo>
                    <a:lnTo>
                      <a:pt x="19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6" name="Google Shape;52466;p35"/>
              <p:cNvSpPr/>
              <p:nvPr/>
            </p:nvSpPr>
            <p:spPr>
              <a:xfrm>
                <a:off x="8273816" y="1962550"/>
                <a:ext cx="104065" cy="79776"/>
              </a:xfrm>
              <a:custGeom>
                <a:avLst/>
                <a:gdLst/>
                <a:ahLst/>
                <a:cxnLst/>
                <a:rect l="l" t="t" r="r" b="b"/>
                <a:pathLst>
                  <a:path w="2545" h="1951" extrusionOk="0">
                    <a:moveTo>
                      <a:pt x="1728" y="0"/>
                    </a:moveTo>
                    <a:lnTo>
                      <a:pt x="253" y="422"/>
                    </a:lnTo>
                    <a:cubicBezTo>
                      <a:pt x="253" y="422"/>
                      <a:pt x="0" y="1770"/>
                      <a:pt x="168" y="1913"/>
                    </a:cubicBezTo>
                    <a:cubicBezTo>
                      <a:pt x="200" y="1940"/>
                      <a:pt x="303" y="1951"/>
                      <a:pt x="449" y="1951"/>
                    </a:cubicBezTo>
                    <a:cubicBezTo>
                      <a:pt x="1086" y="1951"/>
                      <a:pt x="2545" y="1745"/>
                      <a:pt x="2545" y="1745"/>
                    </a:cubicBez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7" name="Google Shape;52467;p35"/>
              <p:cNvSpPr/>
              <p:nvPr/>
            </p:nvSpPr>
            <p:spPr>
              <a:xfrm>
                <a:off x="7908545" y="1882365"/>
                <a:ext cx="192306" cy="194923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4767" extrusionOk="0">
                    <a:moveTo>
                      <a:pt x="2158" y="0"/>
                    </a:moveTo>
                    <a:cubicBezTo>
                      <a:pt x="1664" y="0"/>
                      <a:pt x="935" y="83"/>
                      <a:pt x="935" y="83"/>
                    </a:cubicBezTo>
                    <a:lnTo>
                      <a:pt x="0" y="1945"/>
                    </a:lnTo>
                    <a:cubicBezTo>
                      <a:pt x="0" y="1945"/>
                      <a:pt x="2191" y="4701"/>
                      <a:pt x="2461" y="4751"/>
                    </a:cubicBezTo>
                    <a:cubicBezTo>
                      <a:pt x="2519" y="4762"/>
                      <a:pt x="2610" y="4766"/>
                      <a:pt x="2717" y="4766"/>
                    </a:cubicBezTo>
                    <a:cubicBezTo>
                      <a:pt x="3110" y="4766"/>
                      <a:pt x="3725" y="4709"/>
                      <a:pt x="3725" y="4709"/>
                    </a:cubicBezTo>
                    <a:lnTo>
                      <a:pt x="4703" y="2770"/>
                    </a:lnTo>
                    <a:cubicBezTo>
                      <a:pt x="4703" y="2770"/>
                      <a:pt x="2727" y="176"/>
                      <a:pt x="2587" y="58"/>
                    </a:cubicBezTo>
                    <a:cubicBezTo>
                      <a:pt x="2537" y="15"/>
                      <a:pt x="2369" y="0"/>
                      <a:pt x="2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8" name="Google Shape;52468;p35"/>
              <p:cNvSpPr/>
              <p:nvPr/>
            </p:nvSpPr>
            <p:spPr>
              <a:xfrm>
                <a:off x="8076726" y="2011128"/>
                <a:ext cx="102348" cy="171329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190" extrusionOk="0">
                    <a:moveTo>
                      <a:pt x="1272" y="1"/>
                    </a:moveTo>
                    <a:lnTo>
                      <a:pt x="0" y="1577"/>
                    </a:lnTo>
                    <a:cubicBezTo>
                      <a:pt x="0" y="1577"/>
                      <a:pt x="430" y="1965"/>
                      <a:pt x="455" y="2276"/>
                    </a:cubicBezTo>
                    <a:cubicBezTo>
                      <a:pt x="481" y="2588"/>
                      <a:pt x="539" y="3464"/>
                      <a:pt x="539" y="3464"/>
                    </a:cubicBezTo>
                    <a:cubicBezTo>
                      <a:pt x="539" y="3464"/>
                      <a:pt x="377" y="4189"/>
                      <a:pt x="667" y="4189"/>
                    </a:cubicBezTo>
                    <a:cubicBezTo>
                      <a:pt x="672" y="4189"/>
                      <a:pt x="677" y="4189"/>
                      <a:pt x="683" y="4189"/>
                    </a:cubicBezTo>
                    <a:cubicBezTo>
                      <a:pt x="995" y="4164"/>
                      <a:pt x="1989" y="4071"/>
                      <a:pt x="1989" y="4071"/>
                    </a:cubicBezTo>
                    <a:lnTo>
                      <a:pt x="2250" y="2529"/>
                    </a:lnTo>
                    <a:lnTo>
                      <a:pt x="1681" y="1961"/>
                    </a:lnTo>
                    <a:lnTo>
                      <a:pt x="1980" y="1586"/>
                    </a:lnTo>
                    <a:cubicBezTo>
                      <a:pt x="1980" y="1586"/>
                      <a:pt x="2503" y="1181"/>
                      <a:pt x="2393" y="1021"/>
                    </a:cubicBezTo>
                    <a:cubicBezTo>
                      <a:pt x="2284" y="860"/>
                      <a:pt x="1272" y="1"/>
                      <a:pt x="1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69" name="Google Shape;52469;p35"/>
              <p:cNvSpPr/>
              <p:nvPr/>
            </p:nvSpPr>
            <p:spPr>
              <a:xfrm>
                <a:off x="8001938" y="2129341"/>
                <a:ext cx="68981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973" extrusionOk="0">
                    <a:moveTo>
                      <a:pt x="801" y="0"/>
                    </a:moveTo>
                    <a:lnTo>
                      <a:pt x="0" y="102"/>
                    </a:lnTo>
                    <a:lnTo>
                      <a:pt x="23" y="602"/>
                    </a:lnTo>
                    <a:cubicBezTo>
                      <a:pt x="80" y="554"/>
                      <a:pt x="122" y="512"/>
                      <a:pt x="145" y="482"/>
                    </a:cubicBezTo>
                    <a:cubicBezTo>
                      <a:pt x="157" y="467"/>
                      <a:pt x="167" y="461"/>
                      <a:pt x="177" y="461"/>
                    </a:cubicBezTo>
                    <a:cubicBezTo>
                      <a:pt x="282" y="461"/>
                      <a:pt x="328" y="1192"/>
                      <a:pt x="347" y="1717"/>
                    </a:cubicBezTo>
                    <a:lnTo>
                      <a:pt x="599" y="1973"/>
                    </a:lnTo>
                    <a:lnTo>
                      <a:pt x="1686" y="1535"/>
                    </a:lnTo>
                    <a:lnTo>
                      <a:pt x="1576" y="34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0" name="Google Shape;52470;p35"/>
              <p:cNvSpPr/>
              <p:nvPr/>
            </p:nvSpPr>
            <p:spPr>
              <a:xfrm>
                <a:off x="7789474" y="1793675"/>
                <a:ext cx="178894" cy="103002"/>
              </a:xfrm>
              <a:custGeom>
                <a:avLst/>
                <a:gdLst/>
                <a:ahLst/>
                <a:cxnLst/>
                <a:rect l="l" t="t" r="r" b="b"/>
                <a:pathLst>
                  <a:path w="4375" h="2519" extrusionOk="0">
                    <a:moveTo>
                      <a:pt x="4042" y="1"/>
                    </a:moveTo>
                    <a:lnTo>
                      <a:pt x="0" y="1422"/>
                    </a:lnTo>
                    <a:cubicBezTo>
                      <a:pt x="0" y="1422"/>
                      <a:pt x="192" y="2518"/>
                      <a:pt x="605" y="2518"/>
                    </a:cubicBezTo>
                    <a:cubicBezTo>
                      <a:pt x="624" y="2518"/>
                      <a:pt x="645" y="2516"/>
                      <a:pt x="666" y="2510"/>
                    </a:cubicBezTo>
                    <a:cubicBezTo>
                      <a:pt x="1120" y="2394"/>
                      <a:pt x="4375" y="545"/>
                      <a:pt x="4375" y="545"/>
                    </a:cubicBezTo>
                    <a:lnTo>
                      <a:pt x="40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1" name="Google Shape;52471;p35"/>
              <p:cNvSpPr/>
              <p:nvPr/>
            </p:nvSpPr>
            <p:spPr>
              <a:xfrm>
                <a:off x="7839114" y="2178613"/>
                <a:ext cx="307288" cy="151252"/>
              </a:xfrm>
              <a:custGeom>
                <a:avLst/>
                <a:gdLst/>
                <a:ahLst/>
                <a:cxnLst/>
                <a:rect l="l" t="t" r="r" b="b"/>
                <a:pathLst>
                  <a:path w="7515" h="3699" extrusionOk="0">
                    <a:moveTo>
                      <a:pt x="688" y="0"/>
                    </a:moveTo>
                    <a:cubicBezTo>
                      <a:pt x="0" y="0"/>
                      <a:pt x="788" y="895"/>
                      <a:pt x="788" y="895"/>
                    </a:cubicBezTo>
                    <a:lnTo>
                      <a:pt x="1185" y="1611"/>
                    </a:lnTo>
                    <a:lnTo>
                      <a:pt x="1716" y="3245"/>
                    </a:lnTo>
                    <a:lnTo>
                      <a:pt x="2820" y="2866"/>
                    </a:lnTo>
                    <a:lnTo>
                      <a:pt x="4092" y="3076"/>
                    </a:lnTo>
                    <a:cubicBezTo>
                      <a:pt x="4092" y="3076"/>
                      <a:pt x="5702" y="3573"/>
                      <a:pt x="6629" y="3691"/>
                    </a:cubicBezTo>
                    <a:cubicBezTo>
                      <a:pt x="6668" y="3696"/>
                      <a:pt x="6705" y="3699"/>
                      <a:pt x="6739" y="3699"/>
                    </a:cubicBezTo>
                    <a:cubicBezTo>
                      <a:pt x="7514" y="3699"/>
                      <a:pt x="7052" y="2474"/>
                      <a:pt x="7101" y="2217"/>
                    </a:cubicBezTo>
                    <a:cubicBezTo>
                      <a:pt x="7151" y="1947"/>
                      <a:pt x="7278" y="827"/>
                      <a:pt x="7278" y="827"/>
                    </a:cubicBezTo>
                    <a:lnTo>
                      <a:pt x="7278" y="827"/>
                    </a:lnTo>
                    <a:lnTo>
                      <a:pt x="6510" y="1045"/>
                    </a:lnTo>
                    <a:lnTo>
                      <a:pt x="4387" y="1652"/>
                    </a:lnTo>
                    <a:lnTo>
                      <a:pt x="3953" y="1148"/>
                    </a:lnTo>
                    <a:lnTo>
                      <a:pt x="2969" y="1441"/>
                    </a:lnTo>
                    <a:lnTo>
                      <a:pt x="2064" y="1328"/>
                    </a:lnTo>
                    <a:lnTo>
                      <a:pt x="2505" y="451"/>
                    </a:lnTo>
                    <a:cubicBezTo>
                      <a:pt x="2505" y="451"/>
                      <a:pt x="2726" y="308"/>
                      <a:pt x="3004" y="121"/>
                    </a:cubicBezTo>
                    <a:lnTo>
                      <a:pt x="2904" y="34"/>
                    </a:lnTo>
                    <a:cubicBezTo>
                      <a:pt x="2904" y="34"/>
                      <a:pt x="2515" y="118"/>
                      <a:pt x="1941" y="118"/>
                    </a:cubicBezTo>
                    <a:cubicBezTo>
                      <a:pt x="1642" y="118"/>
                      <a:pt x="1293" y="95"/>
                      <a:pt x="923" y="26"/>
                    </a:cubicBezTo>
                    <a:cubicBezTo>
                      <a:pt x="830" y="8"/>
                      <a:pt x="753" y="0"/>
                      <a:pt x="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2" name="Google Shape;52472;p35"/>
              <p:cNvSpPr/>
              <p:nvPr/>
            </p:nvSpPr>
            <p:spPr>
              <a:xfrm>
                <a:off x="7992206" y="2326798"/>
                <a:ext cx="109708" cy="98586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2411" extrusionOk="0">
                    <a:moveTo>
                      <a:pt x="441" y="1"/>
                    </a:moveTo>
                    <a:cubicBezTo>
                      <a:pt x="441" y="1"/>
                      <a:pt x="222" y="300"/>
                      <a:pt x="0" y="620"/>
                    </a:cubicBezTo>
                    <a:cubicBezTo>
                      <a:pt x="53" y="759"/>
                      <a:pt x="201" y="1151"/>
                      <a:pt x="391" y="1667"/>
                    </a:cubicBezTo>
                    <a:cubicBezTo>
                      <a:pt x="401" y="1668"/>
                      <a:pt x="407" y="1669"/>
                      <a:pt x="407" y="1669"/>
                    </a:cubicBezTo>
                    <a:cubicBezTo>
                      <a:pt x="407" y="1669"/>
                      <a:pt x="1604" y="2284"/>
                      <a:pt x="1890" y="2393"/>
                    </a:cubicBezTo>
                    <a:cubicBezTo>
                      <a:pt x="1921" y="2405"/>
                      <a:pt x="1951" y="2411"/>
                      <a:pt x="1980" y="2411"/>
                    </a:cubicBezTo>
                    <a:cubicBezTo>
                      <a:pt x="2218" y="2411"/>
                      <a:pt x="2385" y="2040"/>
                      <a:pt x="2497" y="1837"/>
                    </a:cubicBezTo>
                    <a:cubicBezTo>
                      <a:pt x="2624" y="1610"/>
                      <a:pt x="2666" y="1088"/>
                      <a:pt x="2674" y="894"/>
                    </a:cubicBezTo>
                    <a:cubicBezTo>
                      <a:pt x="2683" y="699"/>
                      <a:pt x="677" y="380"/>
                      <a:pt x="4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3" name="Google Shape;52473;p35"/>
              <p:cNvSpPr/>
              <p:nvPr/>
            </p:nvSpPr>
            <p:spPr>
              <a:xfrm>
                <a:off x="7916110" y="2305454"/>
                <a:ext cx="72457" cy="65506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1602" extrusionOk="0">
                    <a:moveTo>
                      <a:pt x="1004" y="0"/>
                    </a:moveTo>
                    <a:lnTo>
                      <a:pt x="1" y="734"/>
                    </a:lnTo>
                    <a:lnTo>
                      <a:pt x="759" y="1602"/>
                    </a:lnTo>
                    <a:lnTo>
                      <a:pt x="1771" y="674"/>
                    </a:lnTo>
                    <a:lnTo>
                      <a:pt x="10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4" name="Google Shape;52474;p35"/>
              <p:cNvSpPr/>
              <p:nvPr/>
            </p:nvSpPr>
            <p:spPr>
              <a:xfrm>
                <a:off x="7568381" y="1637107"/>
                <a:ext cx="118213" cy="62398"/>
              </a:xfrm>
              <a:custGeom>
                <a:avLst/>
                <a:gdLst/>
                <a:ahLst/>
                <a:cxnLst/>
                <a:rect l="l" t="t" r="r" b="b"/>
                <a:pathLst>
                  <a:path w="2891" h="1526" extrusionOk="0">
                    <a:moveTo>
                      <a:pt x="1" y="0"/>
                    </a:moveTo>
                    <a:lnTo>
                      <a:pt x="453" y="954"/>
                    </a:lnTo>
                    <a:lnTo>
                      <a:pt x="2241" y="1526"/>
                    </a:lnTo>
                    <a:lnTo>
                      <a:pt x="2890" y="1114"/>
                    </a:lnTo>
                    <a:lnTo>
                      <a:pt x="2676" y="36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5" name="Google Shape;52475;p35"/>
              <p:cNvSpPr/>
              <p:nvPr/>
            </p:nvSpPr>
            <p:spPr>
              <a:xfrm>
                <a:off x="8223848" y="2035539"/>
                <a:ext cx="89794" cy="84152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2058" extrusionOk="0">
                    <a:moveTo>
                      <a:pt x="681" y="0"/>
                    </a:moveTo>
                    <a:lnTo>
                      <a:pt x="0" y="1063"/>
                    </a:lnTo>
                    <a:lnTo>
                      <a:pt x="2195" y="2057"/>
                    </a:lnTo>
                    <a:lnTo>
                      <a:pt x="1996" y="956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6" name="Google Shape;52476;p35"/>
              <p:cNvSpPr/>
              <p:nvPr/>
            </p:nvSpPr>
            <p:spPr>
              <a:xfrm>
                <a:off x="8225034" y="1958870"/>
                <a:ext cx="42607" cy="52298"/>
              </a:xfrm>
              <a:custGeom>
                <a:avLst/>
                <a:gdLst/>
                <a:ahLst/>
                <a:cxnLst/>
                <a:rect l="l" t="t" r="r" b="b"/>
                <a:pathLst>
                  <a:path w="1042" h="1279" extrusionOk="0">
                    <a:moveTo>
                      <a:pt x="927" y="1"/>
                    </a:moveTo>
                    <a:cubicBezTo>
                      <a:pt x="927" y="1"/>
                      <a:pt x="1" y="207"/>
                      <a:pt x="170" y="391"/>
                    </a:cubicBezTo>
                    <a:cubicBezTo>
                      <a:pt x="338" y="575"/>
                      <a:pt x="713" y="1279"/>
                      <a:pt x="713" y="1279"/>
                    </a:cubicBezTo>
                    <a:lnTo>
                      <a:pt x="1042" y="200"/>
                    </a:lnTo>
                    <a:lnTo>
                      <a:pt x="9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7" name="Google Shape;52477;p35"/>
              <p:cNvSpPr/>
              <p:nvPr/>
            </p:nvSpPr>
            <p:spPr>
              <a:xfrm>
                <a:off x="8113486" y="1954290"/>
                <a:ext cx="32712" cy="28664"/>
              </a:xfrm>
              <a:custGeom>
                <a:avLst/>
                <a:gdLst/>
                <a:ahLst/>
                <a:cxnLst/>
                <a:rect l="l" t="t" r="r" b="b"/>
                <a:pathLst>
                  <a:path w="800" h="701" extrusionOk="0">
                    <a:moveTo>
                      <a:pt x="433" y="1"/>
                    </a:moveTo>
                    <a:cubicBezTo>
                      <a:pt x="375" y="1"/>
                      <a:pt x="326" y="8"/>
                      <a:pt x="298" y="27"/>
                    </a:cubicBezTo>
                    <a:cubicBezTo>
                      <a:pt x="195" y="99"/>
                      <a:pt x="0" y="700"/>
                      <a:pt x="0" y="700"/>
                    </a:cubicBezTo>
                    <a:lnTo>
                      <a:pt x="688" y="673"/>
                    </a:lnTo>
                    <a:lnTo>
                      <a:pt x="800" y="52"/>
                    </a:lnTo>
                    <a:cubicBezTo>
                      <a:pt x="800" y="52"/>
                      <a:pt x="588" y="1"/>
                      <a:pt x="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8" name="Google Shape;52478;p35"/>
              <p:cNvSpPr/>
              <p:nvPr/>
            </p:nvSpPr>
            <p:spPr>
              <a:xfrm>
                <a:off x="7579953" y="2333586"/>
                <a:ext cx="185600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4539" h="1309" extrusionOk="0">
                    <a:moveTo>
                      <a:pt x="4454" y="0"/>
                    </a:moveTo>
                    <a:lnTo>
                      <a:pt x="377" y="123"/>
                    </a:lnTo>
                    <a:cubicBezTo>
                      <a:pt x="377" y="123"/>
                      <a:pt x="1" y="876"/>
                      <a:pt x="165" y="876"/>
                    </a:cubicBezTo>
                    <a:cubicBezTo>
                      <a:pt x="171" y="876"/>
                      <a:pt x="178" y="875"/>
                      <a:pt x="186" y="872"/>
                    </a:cubicBezTo>
                    <a:cubicBezTo>
                      <a:pt x="198" y="869"/>
                      <a:pt x="223" y="867"/>
                      <a:pt x="260" y="867"/>
                    </a:cubicBezTo>
                    <a:cubicBezTo>
                      <a:pt x="864" y="867"/>
                      <a:pt x="4539" y="1308"/>
                      <a:pt x="4539" y="1308"/>
                    </a:cubicBezTo>
                    <a:lnTo>
                      <a:pt x="44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79" name="Google Shape;52479;p35"/>
              <p:cNvSpPr/>
              <p:nvPr/>
            </p:nvSpPr>
            <p:spPr>
              <a:xfrm>
                <a:off x="7602933" y="1998247"/>
                <a:ext cx="53443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1307" h="2106" extrusionOk="0">
                    <a:moveTo>
                      <a:pt x="1307" y="0"/>
                    </a:moveTo>
                    <a:lnTo>
                      <a:pt x="587" y="587"/>
                    </a:lnTo>
                    <a:lnTo>
                      <a:pt x="1" y="1463"/>
                    </a:lnTo>
                    <a:lnTo>
                      <a:pt x="529" y="2106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0" name="Google Shape;52480;p35"/>
              <p:cNvSpPr/>
              <p:nvPr/>
            </p:nvSpPr>
            <p:spPr>
              <a:xfrm>
                <a:off x="7923511" y="2148150"/>
                <a:ext cx="93147" cy="89386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186" extrusionOk="0">
                    <a:moveTo>
                      <a:pt x="2095" y="1"/>
                    </a:moveTo>
                    <a:cubicBezTo>
                      <a:pt x="2085" y="1"/>
                      <a:pt x="2075" y="7"/>
                      <a:pt x="2063" y="22"/>
                    </a:cubicBezTo>
                    <a:cubicBezTo>
                      <a:pt x="2040" y="52"/>
                      <a:pt x="1998" y="93"/>
                      <a:pt x="1941" y="141"/>
                    </a:cubicBezTo>
                    <a:cubicBezTo>
                      <a:pt x="1719" y="331"/>
                      <a:pt x="1285" y="633"/>
                      <a:pt x="940" y="866"/>
                    </a:cubicBezTo>
                    <a:cubicBezTo>
                      <a:pt x="662" y="1054"/>
                      <a:pt x="441" y="1196"/>
                      <a:pt x="441" y="1196"/>
                    </a:cubicBezTo>
                    <a:lnTo>
                      <a:pt x="0" y="2073"/>
                    </a:lnTo>
                    <a:lnTo>
                      <a:pt x="905" y="2186"/>
                    </a:lnTo>
                    <a:lnTo>
                      <a:pt x="1889" y="1894"/>
                    </a:lnTo>
                    <a:lnTo>
                      <a:pt x="2278" y="1779"/>
                    </a:lnTo>
                    <a:cubicBezTo>
                      <a:pt x="2278" y="1779"/>
                      <a:pt x="2276" y="1550"/>
                      <a:pt x="2265" y="1257"/>
                    </a:cubicBezTo>
                    <a:cubicBezTo>
                      <a:pt x="2246" y="732"/>
                      <a:pt x="2200" y="1"/>
                      <a:pt x="20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1" name="Google Shape;52481;p35"/>
              <p:cNvSpPr/>
              <p:nvPr/>
            </p:nvSpPr>
            <p:spPr>
              <a:xfrm>
                <a:off x="7482431" y="2029405"/>
                <a:ext cx="253886" cy="294285"/>
              </a:xfrm>
              <a:custGeom>
                <a:avLst/>
                <a:gdLst/>
                <a:ahLst/>
                <a:cxnLst/>
                <a:rect l="l" t="t" r="r" b="b"/>
                <a:pathLst>
                  <a:path w="6209" h="7197" extrusionOk="0">
                    <a:moveTo>
                      <a:pt x="2373" y="1"/>
                    </a:moveTo>
                    <a:lnTo>
                      <a:pt x="0" y="3762"/>
                    </a:lnTo>
                    <a:lnTo>
                      <a:pt x="924" y="6102"/>
                    </a:lnTo>
                    <a:lnTo>
                      <a:pt x="3681" y="6673"/>
                    </a:lnTo>
                    <a:lnTo>
                      <a:pt x="5197" y="6987"/>
                    </a:lnTo>
                    <a:lnTo>
                      <a:pt x="6209" y="7196"/>
                    </a:lnTo>
                    <a:lnTo>
                      <a:pt x="6114" y="6821"/>
                    </a:lnTo>
                    <a:lnTo>
                      <a:pt x="5520" y="4477"/>
                    </a:lnTo>
                    <a:lnTo>
                      <a:pt x="5284" y="3545"/>
                    </a:lnTo>
                    <a:lnTo>
                      <a:pt x="3476" y="1344"/>
                    </a:lnTo>
                    <a:lnTo>
                      <a:pt x="2948" y="701"/>
                    </a:lnTo>
                    <a:lnTo>
                      <a:pt x="23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2" name="Google Shape;52482;p35"/>
              <p:cNvSpPr/>
              <p:nvPr/>
            </p:nvSpPr>
            <p:spPr>
              <a:xfrm>
                <a:off x="7751160" y="2349819"/>
                <a:ext cx="289665" cy="227512"/>
              </a:xfrm>
              <a:custGeom>
                <a:avLst/>
                <a:gdLst/>
                <a:ahLst/>
                <a:cxnLst/>
                <a:rect l="l" t="t" r="r" b="b"/>
                <a:pathLst>
                  <a:path w="7084" h="5564" extrusionOk="0">
                    <a:moveTo>
                      <a:pt x="5873" y="0"/>
                    </a:moveTo>
                    <a:lnTo>
                      <a:pt x="4273" y="1305"/>
                    </a:lnTo>
                    <a:lnTo>
                      <a:pt x="0" y="4785"/>
                    </a:lnTo>
                    <a:lnTo>
                      <a:pt x="700" y="5563"/>
                    </a:lnTo>
                    <a:lnTo>
                      <a:pt x="7083" y="3337"/>
                    </a:lnTo>
                    <a:cubicBezTo>
                      <a:pt x="6821" y="2566"/>
                      <a:pt x="6522" y="1742"/>
                      <a:pt x="6287" y="1104"/>
                    </a:cubicBezTo>
                    <a:cubicBezTo>
                      <a:pt x="6096" y="588"/>
                      <a:pt x="5948" y="196"/>
                      <a:pt x="5895" y="57"/>
                    </a:cubicBezTo>
                    <a:cubicBezTo>
                      <a:pt x="5882" y="21"/>
                      <a:pt x="5873" y="0"/>
                      <a:pt x="58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3" name="Google Shape;52483;p35"/>
              <p:cNvSpPr/>
              <p:nvPr/>
            </p:nvSpPr>
            <p:spPr>
              <a:xfrm>
                <a:off x="7443830" y="2425180"/>
                <a:ext cx="174232" cy="129744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3173" extrusionOk="0">
                    <a:moveTo>
                      <a:pt x="4261" y="1"/>
                    </a:moveTo>
                    <a:lnTo>
                      <a:pt x="86" y="664"/>
                    </a:lnTo>
                    <a:lnTo>
                      <a:pt x="0" y="1183"/>
                    </a:lnTo>
                    <a:lnTo>
                      <a:pt x="2134" y="3173"/>
                    </a:lnTo>
                    <a:cubicBezTo>
                      <a:pt x="2986" y="1631"/>
                      <a:pt x="4261" y="1"/>
                      <a:pt x="4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4" name="Google Shape;52484;p35"/>
              <p:cNvSpPr/>
              <p:nvPr/>
            </p:nvSpPr>
            <p:spPr>
              <a:xfrm>
                <a:off x="7123948" y="2077410"/>
                <a:ext cx="183923" cy="195372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778" extrusionOk="0">
                    <a:moveTo>
                      <a:pt x="1639" y="1"/>
                    </a:moveTo>
                    <a:lnTo>
                      <a:pt x="1" y="2391"/>
                    </a:lnTo>
                    <a:lnTo>
                      <a:pt x="2559" y="4777"/>
                    </a:lnTo>
                    <a:lnTo>
                      <a:pt x="4498" y="3184"/>
                    </a:lnTo>
                    <a:lnTo>
                      <a:pt x="16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5" name="Google Shape;52485;p35"/>
              <p:cNvSpPr/>
              <p:nvPr/>
            </p:nvSpPr>
            <p:spPr>
              <a:xfrm>
                <a:off x="7322919" y="2355789"/>
                <a:ext cx="43507" cy="39459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965" extrusionOk="0">
                    <a:moveTo>
                      <a:pt x="1063" y="1"/>
                    </a:moveTo>
                    <a:lnTo>
                      <a:pt x="1" y="122"/>
                    </a:lnTo>
                    <a:lnTo>
                      <a:pt x="904" y="964"/>
                    </a:lnTo>
                    <a:lnTo>
                      <a:pt x="106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6" name="Google Shape;52486;p35"/>
              <p:cNvSpPr/>
              <p:nvPr/>
            </p:nvSpPr>
            <p:spPr>
              <a:xfrm>
                <a:off x="7632620" y="2423053"/>
                <a:ext cx="86114" cy="112611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754" extrusionOk="0">
                    <a:moveTo>
                      <a:pt x="804" y="0"/>
                    </a:moveTo>
                    <a:cubicBezTo>
                      <a:pt x="682" y="0"/>
                      <a:pt x="606" y="51"/>
                      <a:pt x="613" y="182"/>
                    </a:cubicBezTo>
                    <a:cubicBezTo>
                      <a:pt x="643" y="746"/>
                      <a:pt x="0" y="2754"/>
                      <a:pt x="0" y="2754"/>
                    </a:cubicBezTo>
                    <a:cubicBezTo>
                      <a:pt x="0" y="2754"/>
                      <a:pt x="5" y="2754"/>
                      <a:pt x="13" y="2754"/>
                    </a:cubicBezTo>
                    <a:cubicBezTo>
                      <a:pt x="162" y="2754"/>
                      <a:pt x="1559" y="2747"/>
                      <a:pt x="1664" y="2470"/>
                    </a:cubicBezTo>
                    <a:cubicBezTo>
                      <a:pt x="1775" y="2177"/>
                      <a:pt x="2106" y="553"/>
                      <a:pt x="2106" y="553"/>
                    </a:cubicBezTo>
                    <a:cubicBezTo>
                      <a:pt x="2106" y="553"/>
                      <a:pt x="1207" y="0"/>
                      <a:pt x="8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7" name="Google Shape;52487;p35"/>
              <p:cNvSpPr/>
              <p:nvPr/>
            </p:nvSpPr>
            <p:spPr>
              <a:xfrm>
                <a:off x="7440232" y="2359469"/>
                <a:ext cx="11514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1643" extrusionOk="0">
                    <a:moveTo>
                      <a:pt x="1138" y="0"/>
                    </a:moveTo>
                    <a:cubicBezTo>
                      <a:pt x="957" y="0"/>
                      <a:pt x="827" y="32"/>
                      <a:pt x="799" y="117"/>
                    </a:cubicBezTo>
                    <a:cubicBezTo>
                      <a:pt x="686" y="445"/>
                      <a:pt x="1" y="1643"/>
                      <a:pt x="80" y="1643"/>
                    </a:cubicBezTo>
                    <a:cubicBezTo>
                      <a:pt x="87" y="1643"/>
                      <a:pt x="97" y="1635"/>
                      <a:pt x="113" y="1620"/>
                    </a:cubicBezTo>
                    <a:cubicBezTo>
                      <a:pt x="336" y="1408"/>
                      <a:pt x="2161" y="1276"/>
                      <a:pt x="2161" y="1276"/>
                    </a:cubicBezTo>
                    <a:lnTo>
                      <a:pt x="2815" y="327"/>
                    </a:lnTo>
                    <a:cubicBezTo>
                      <a:pt x="2815" y="327"/>
                      <a:pt x="1716" y="0"/>
                      <a:pt x="1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8" name="Google Shape;52488;p35"/>
              <p:cNvSpPr/>
              <p:nvPr/>
            </p:nvSpPr>
            <p:spPr>
              <a:xfrm>
                <a:off x="7546546" y="2511744"/>
                <a:ext cx="71271" cy="91021"/>
              </a:xfrm>
              <a:custGeom>
                <a:avLst/>
                <a:gdLst/>
                <a:ahLst/>
                <a:cxnLst/>
                <a:rect l="l" t="t" r="r" b="b"/>
                <a:pathLst>
                  <a:path w="1743" h="2226" extrusionOk="0">
                    <a:moveTo>
                      <a:pt x="1046" y="1"/>
                    </a:moveTo>
                    <a:cubicBezTo>
                      <a:pt x="1033" y="1"/>
                      <a:pt x="1023" y="11"/>
                      <a:pt x="1015" y="32"/>
                    </a:cubicBezTo>
                    <a:cubicBezTo>
                      <a:pt x="934" y="248"/>
                      <a:pt x="317" y="1022"/>
                      <a:pt x="1" y="1410"/>
                    </a:cubicBezTo>
                    <a:lnTo>
                      <a:pt x="876" y="2226"/>
                    </a:lnTo>
                    <a:lnTo>
                      <a:pt x="1743" y="1644"/>
                    </a:lnTo>
                    <a:cubicBezTo>
                      <a:pt x="1743" y="1644"/>
                      <a:pt x="1211" y="1"/>
                      <a:pt x="10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89" name="Google Shape;52489;p35"/>
              <p:cNvSpPr/>
              <p:nvPr/>
            </p:nvSpPr>
            <p:spPr>
              <a:xfrm>
                <a:off x="7740528" y="2396393"/>
                <a:ext cx="85828" cy="93965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2298" extrusionOk="0">
                    <a:moveTo>
                      <a:pt x="945" y="0"/>
                    </a:moveTo>
                    <a:cubicBezTo>
                      <a:pt x="478" y="0"/>
                      <a:pt x="1" y="47"/>
                      <a:pt x="1" y="237"/>
                    </a:cubicBezTo>
                    <a:cubicBezTo>
                      <a:pt x="2" y="579"/>
                      <a:pt x="88" y="2297"/>
                      <a:pt x="149" y="2297"/>
                    </a:cubicBezTo>
                    <a:cubicBezTo>
                      <a:pt x="154" y="2297"/>
                      <a:pt x="159" y="2284"/>
                      <a:pt x="164" y="2254"/>
                    </a:cubicBezTo>
                    <a:cubicBezTo>
                      <a:pt x="205" y="2009"/>
                      <a:pt x="1074" y="1388"/>
                      <a:pt x="1634" y="1013"/>
                    </a:cubicBezTo>
                    <a:cubicBezTo>
                      <a:pt x="1902" y="833"/>
                      <a:pt x="2099" y="709"/>
                      <a:pt x="2099" y="709"/>
                    </a:cubicBezTo>
                    <a:lnTo>
                      <a:pt x="1970" y="382"/>
                    </a:lnTo>
                    <a:lnTo>
                      <a:pt x="1836" y="43"/>
                    </a:lnTo>
                    <a:cubicBezTo>
                      <a:pt x="1836" y="43"/>
                      <a:pt x="1395" y="0"/>
                      <a:pt x="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0" name="Google Shape;52490;p35"/>
              <p:cNvSpPr/>
              <p:nvPr/>
            </p:nvSpPr>
            <p:spPr>
              <a:xfrm>
                <a:off x="7316908" y="2205887"/>
                <a:ext cx="121280" cy="133261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3259" extrusionOk="0">
                    <a:moveTo>
                      <a:pt x="2217" y="1"/>
                    </a:moveTo>
                    <a:lnTo>
                      <a:pt x="967" y="416"/>
                    </a:lnTo>
                    <a:lnTo>
                      <a:pt x="0" y="2122"/>
                    </a:lnTo>
                    <a:lnTo>
                      <a:pt x="959" y="2715"/>
                    </a:lnTo>
                    <a:lnTo>
                      <a:pt x="2361" y="3258"/>
                    </a:lnTo>
                    <a:lnTo>
                      <a:pt x="2965" y="2613"/>
                    </a:lnTo>
                    <a:lnTo>
                      <a:pt x="22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1" name="Google Shape;52491;p35"/>
              <p:cNvSpPr/>
              <p:nvPr/>
            </p:nvSpPr>
            <p:spPr>
              <a:xfrm>
                <a:off x="7639898" y="2387152"/>
                <a:ext cx="74706" cy="26824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656" extrusionOk="0">
                    <a:moveTo>
                      <a:pt x="1170" y="0"/>
                    </a:moveTo>
                    <a:lnTo>
                      <a:pt x="1" y="303"/>
                    </a:lnTo>
                    <a:lnTo>
                      <a:pt x="1372" y="656"/>
                    </a:lnTo>
                    <a:lnTo>
                      <a:pt x="1827" y="544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2" name="Google Shape;52492;p35"/>
              <p:cNvSpPr/>
              <p:nvPr/>
            </p:nvSpPr>
            <p:spPr>
              <a:xfrm>
                <a:off x="7714236" y="1993627"/>
                <a:ext cx="108563" cy="85337"/>
              </a:xfrm>
              <a:custGeom>
                <a:avLst/>
                <a:gdLst/>
                <a:ahLst/>
                <a:cxnLst/>
                <a:rect l="l" t="t" r="r" b="b"/>
                <a:pathLst>
                  <a:path w="2655" h="2087" extrusionOk="0">
                    <a:moveTo>
                      <a:pt x="202" y="1"/>
                    </a:moveTo>
                    <a:cubicBezTo>
                      <a:pt x="202" y="1"/>
                      <a:pt x="1" y="1585"/>
                      <a:pt x="304" y="1635"/>
                    </a:cubicBezTo>
                    <a:cubicBezTo>
                      <a:pt x="401" y="1651"/>
                      <a:pt x="684" y="1704"/>
                      <a:pt x="1020" y="1769"/>
                    </a:cubicBezTo>
                    <a:cubicBezTo>
                      <a:pt x="1720" y="1903"/>
                      <a:pt x="2654" y="2087"/>
                      <a:pt x="2654" y="2087"/>
                    </a:cubicBezTo>
                    <a:lnTo>
                      <a:pt x="2422" y="427"/>
                    </a:lnTo>
                    <a:lnTo>
                      <a:pt x="2370" y="49"/>
                    </a:lnTo>
                    <a:lnTo>
                      <a:pt x="1635" y="33"/>
                    </a:lnTo>
                    <a:lnTo>
                      <a:pt x="797" y="1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3" name="Google Shape;52493;p35"/>
              <p:cNvSpPr/>
              <p:nvPr/>
            </p:nvSpPr>
            <p:spPr>
              <a:xfrm>
                <a:off x="7377629" y="1906940"/>
                <a:ext cx="80431" cy="824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2017" extrusionOk="0">
                    <a:moveTo>
                      <a:pt x="514" y="0"/>
                    </a:moveTo>
                    <a:lnTo>
                      <a:pt x="512" y="6"/>
                    </a:lnTo>
                    <a:lnTo>
                      <a:pt x="177" y="802"/>
                    </a:lnTo>
                    <a:lnTo>
                      <a:pt x="0" y="1221"/>
                    </a:lnTo>
                    <a:lnTo>
                      <a:pt x="253" y="1947"/>
                    </a:lnTo>
                    <a:lnTo>
                      <a:pt x="551" y="1964"/>
                    </a:lnTo>
                    <a:lnTo>
                      <a:pt x="1362" y="2013"/>
                    </a:lnTo>
                    <a:lnTo>
                      <a:pt x="1424" y="2017"/>
                    </a:lnTo>
                    <a:lnTo>
                      <a:pt x="1967" y="614"/>
                    </a:lnTo>
                    <a:lnTo>
                      <a:pt x="1280" y="251"/>
                    </a:lnTo>
                    <a:lnTo>
                      <a:pt x="514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4" name="Google Shape;52494;p35"/>
              <p:cNvSpPr/>
              <p:nvPr/>
            </p:nvSpPr>
            <p:spPr>
              <a:xfrm>
                <a:off x="7364340" y="1845891"/>
                <a:ext cx="106886" cy="67182"/>
              </a:xfrm>
              <a:custGeom>
                <a:avLst/>
                <a:gdLst/>
                <a:ahLst/>
                <a:cxnLst/>
                <a:rect l="l" t="t" r="r" b="b"/>
                <a:pathLst>
                  <a:path w="2614" h="1643" extrusionOk="0">
                    <a:moveTo>
                      <a:pt x="464" y="1"/>
                    </a:moveTo>
                    <a:cubicBezTo>
                      <a:pt x="464" y="1"/>
                      <a:pt x="1" y="546"/>
                      <a:pt x="222" y="707"/>
                    </a:cubicBezTo>
                    <a:cubicBezTo>
                      <a:pt x="445" y="868"/>
                      <a:pt x="2493" y="1642"/>
                      <a:pt x="2493" y="1642"/>
                    </a:cubicBezTo>
                    <a:lnTo>
                      <a:pt x="2613" y="1290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5" name="Google Shape;52495;p35"/>
              <p:cNvSpPr/>
              <p:nvPr/>
            </p:nvSpPr>
            <p:spPr>
              <a:xfrm>
                <a:off x="7235046" y="1888049"/>
                <a:ext cx="251555" cy="246853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6037" extrusionOk="0">
                    <a:moveTo>
                      <a:pt x="374" y="0"/>
                    </a:moveTo>
                    <a:cubicBezTo>
                      <a:pt x="1" y="0"/>
                      <a:pt x="260" y="899"/>
                      <a:pt x="260" y="899"/>
                    </a:cubicBezTo>
                    <a:lnTo>
                      <a:pt x="310" y="1716"/>
                    </a:lnTo>
                    <a:lnTo>
                      <a:pt x="90" y="3421"/>
                    </a:lnTo>
                    <a:lnTo>
                      <a:pt x="1250" y="3551"/>
                    </a:lnTo>
                    <a:lnTo>
                      <a:pt x="2310" y="4286"/>
                    </a:lnTo>
                    <a:cubicBezTo>
                      <a:pt x="2310" y="4286"/>
                      <a:pt x="3551" y="5425"/>
                      <a:pt x="4339" y="5928"/>
                    </a:cubicBezTo>
                    <a:cubicBezTo>
                      <a:pt x="4457" y="6004"/>
                      <a:pt x="4559" y="6036"/>
                      <a:pt x="4649" y="6036"/>
                    </a:cubicBezTo>
                    <a:cubicBezTo>
                      <a:pt x="5160" y="6036"/>
                      <a:pt x="5259" y="4987"/>
                      <a:pt x="5396" y="4798"/>
                    </a:cubicBezTo>
                    <a:cubicBezTo>
                      <a:pt x="5481" y="4681"/>
                      <a:pt x="5684" y="4364"/>
                      <a:pt x="5858" y="4088"/>
                    </a:cubicBezTo>
                    <a:cubicBezTo>
                      <a:pt x="6016" y="3835"/>
                      <a:pt x="6151" y="3617"/>
                      <a:pt x="6151" y="3617"/>
                    </a:cubicBezTo>
                    <a:lnTo>
                      <a:pt x="5365" y="3487"/>
                    </a:lnTo>
                    <a:lnTo>
                      <a:pt x="5216" y="3462"/>
                    </a:lnTo>
                    <a:lnTo>
                      <a:pt x="3370" y="3156"/>
                    </a:lnTo>
                    <a:lnTo>
                      <a:pt x="3187" y="3126"/>
                    </a:lnTo>
                    <a:lnTo>
                      <a:pt x="2733" y="1477"/>
                    </a:lnTo>
                    <a:lnTo>
                      <a:pt x="2721" y="1432"/>
                    </a:lnTo>
                    <a:lnTo>
                      <a:pt x="2538" y="1029"/>
                    </a:lnTo>
                    <a:cubicBezTo>
                      <a:pt x="2538" y="1029"/>
                      <a:pt x="1641" y="818"/>
                      <a:pt x="752" y="172"/>
                    </a:cubicBezTo>
                    <a:cubicBezTo>
                      <a:pt x="584" y="50"/>
                      <a:pt x="461" y="0"/>
                      <a:pt x="3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6" name="Google Shape;52496;p35"/>
              <p:cNvSpPr/>
              <p:nvPr/>
            </p:nvSpPr>
            <p:spPr>
              <a:xfrm>
                <a:off x="7260643" y="2085179"/>
                <a:ext cx="133301" cy="116986"/>
              </a:xfrm>
              <a:custGeom>
                <a:avLst/>
                <a:gdLst/>
                <a:ahLst/>
                <a:cxnLst/>
                <a:rect l="l" t="t" r="r" b="b"/>
                <a:pathLst>
                  <a:path w="3260" h="2861" extrusionOk="0">
                    <a:moveTo>
                      <a:pt x="1533" y="0"/>
                    </a:moveTo>
                    <a:cubicBezTo>
                      <a:pt x="1533" y="0"/>
                      <a:pt x="303" y="667"/>
                      <a:pt x="152" y="828"/>
                    </a:cubicBezTo>
                    <a:cubicBezTo>
                      <a:pt x="1" y="990"/>
                      <a:pt x="788" y="1494"/>
                      <a:pt x="788" y="1494"/>
                    </a:cubicBezTo>
                    <a:cubicBezTo>
                      <a:pt x="788" y="1494"/>
                      <a:pt x="1606" y="2561"/>
                      <a:pt x="1818" y="2784"/>
                    </a:cubicBezTo>
                    <a:cubicBezTo>
                      <a:pt x="1870" y="2838"/>
                      <a:pt x="1931" y="2861"/>
                      <a:pt x="1998" y="2861"/>
                    </a:cubicBezTo>
                    <a:cubicBezTo>
                      <a:pt x="2200" y="2861"/>
                      <a:pt x="2445" y="2655"/>
                      <a:pt x="2604" y="2541"/>
                    </a:cubicBezTo>
                    <a:cubicBezTo>
                      <a:pt x="2816" y="2389"/>
                      <a:pt x="3078" y="1935"/>
                      <a:pt x="3169" y="1764"/>
                    </a:cubicBezTo>
                    <a:cubicBezTo>
                      <a:pt x="3259" y="1591"/>
                      <a:pt x="1584" y="443"/>
                      <a:pt x="15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7" name="Google Shape;52497;p35"/>
              <p:cNvSpPr/>
              <p:nvPr/>
            </p:nvSpPr>
            <p:spPr>
              <a:xfrm>
                <a:off x="7234596" y="2043104"/>
                <a:ext cx="66446" cy="54956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344" extrusionOk="0">
                    <a:moveTo>
                      <a:pt x="1221" y="1"/>
                    </a:moveTo>
                    <a:lnTo>
                      <a:pt x="1" y="234"/>
                    </a:lnTo>
                    <a:lnTo>
                      <a:pt x="314" y="1344"/>
                    </a:lnTo>
                    <a:lnTo>
                      <a:pt x="1625" y="939"/>
                    </a:lnTo>
                    <a:lnTo>
                      <a:pt x="12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8" name="Google Shape;52498;p35"/>
              <p:cNvSpPr/>
              <p:nvPr/>
            </p:nvSpPr>
            <p:spPr>
              <a:xfrm>
                <a:off x="7255000" y="2231566"/>
                <a:ext cx="66814" cy="55774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364" extrusionOk="0">
                    <a:moveTo>
                      <a:pt x="1139" y="0"/>
                    </a:moveTo>
                    <a:lnTo>
                      <a:pt x="1" y="1242"/>
                    </a:lnTo>
                    <a:cubicBezTo>
                      <a:pt x="1" y="1242"/>
                      <a:pt x="370" y="1363"/>
                      <a:pt x="650" y="1363"/>
                    </a:cubicBezTo>
                    <a:cubicBezTo>
                      <a:pt x="774" y="1363"/>
                      <a:pt x="880" y="1340"/>
                      <a:pt x="929" y="1272"/>
                    </a:cubicBezTo>
                    <a:cubicBezTo>
                      <a:pt x="1090" y="1050"/>
                      <a:pt x="1634" y="20"/>
                      <a:pt x="1634" y="20"/>
                    </a:cubicBezTo>
                    <a:lnTo>
                      <a:pt x="1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99" name="Google Shape;52499;p35"/>
              <p:cNvSpPr/>
              <p:nvPr/>
            </p:nvSpPr>
            <p:spPr>
              <a:xfrm>
                <a:off x="7622479" y="1925381"/>
                <a:ext cx="75646" cy="102552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2508" extrusionOk="0">
                    <a:moveTo>
                      <a:pt x="1071" y="0"/>
                    </a:moveTo>
                    <a:lnTo>
                      <a:pt x="0" y="669"/>
                    </a:lnTo>
                    <a:lnTo>
                      <a:pt x="1558" y="2508"/>
                    </a:lnTo>
                    <a:lnTo>
                      <a:pt x="1850" y="1428"/>
                    </a:lnTo>
                    <a:lnTo>
                      <a:pt x="10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0" name="Google Shape;52500;p35"/>
              <p:cNvSpPr/>
              <p:nvPr/>
            </p:nvSpPr>
            <p:spPr>
              <a:xfrm>
                <a:off x="7041923" y="1703430"/>
                <a:ext cx="22490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550" h="4351" extrusionOk="0">
                    <a:moveTo>
                      <a:pt x="312" y="0"/>
                    </a:moveTo>
                    <a:lnTo>
                      <a:pt x="0" y="180"/>
                    </a:lnTo>
                    <a:lnTo>
                      <a:pt x="446" y="4263"/>
                    </a:lnTo>
                    <a:lnTo>
                      <a:pt x="549" y="4350"/>
                    </a:lnTo>
                    <a:lnTo>
                      <a:pt x="464" y="2783"/>
                    </a:lnTo>
                    <a:lnTo>
                      <a:pt x="350" y="71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1" name="Google Shape;52501;p35"/>
              <p:cNvSpPr/>
              <p:nvPr/>
            </p:nvSpPr>
            <p:spPr>
              <a:xfrm>
                <a:off x="7263955" y="2304186"/>
                <a:ext cx="76505" cy="38314"/>
              </a:xfrm>
              <a:custGeom>
                <a:avLst/>
                <a:gdLst/>
                <a:ahLst/>
                <a:cxnLst/>
                <a:rect l="l" t="t" r="r" b="b"/>
                <a:pathLst>
                  <a:path w="1871" h="937" extrusionOk="0">
                    <a:moveTo>
                      <a:pt x="1124" y="0"/>
                    </a:moveTo>
                    <a:lnTo>
                      <a:pt x="0" y="37"/>
                    </a:lnTo>
                    <a:lnTo>
                      <a:pt x="964" y="937"/>
                    </a:lnTo>
                    <a:lnTo>
                      <a:pt x="1870" y="745"/>
                    </a:lnTo>
                    <a:lnTo>
                      <a:pt x="112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2" name="Google Shape;52502;p35"/>
              <p:cNvSpPr/>
              <p:nvPr/>
            </p:nvSpPr>
            <p:spPr>
              <a:xfrm>
                <a:off x="7036648" y="1650968"/>
                <a:ext cx="46533" cy="47228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55" extrusionOk="0">
                    <a:moveTo>
                      <a:pt x="1004" y="1"/>
                    </a:moveTo>
                    <a:cubicBezTo>
                      <a:pt x="994" y="1"/>
                      <a:pt x="983" y="5"/>
                      <a:pt x="971" y="14"/>
                    </a:cubicBezTo>
                    <a:cubicBezTo>
                      <a:pt x="917" y="52"/>
                      <a:pt x="526" y="159"/>
                      <a:pt x="0" y="292"/>
                    </a:cubicBezTo>
                    <a:lnTo>
                      <a:pt x="95" y="1155"/>
                    </a:lnTo>
                    <a:lnTo>
                      <a:pt x="1042" y="785"/>
                    </a:lnTo>
                    <a:cubicBezTo>
                      <a:pt x="1042" y="785"/>
                      <a:pt x="1137" y="1"/>
                      <a:pt x="10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3" name="Google Shape;52503;p35"/>
              <p:cNvSpPr/>
              <p:nvPr/>
            </p:nvSpPr>
            <p:spPr>
              <a:xfrm>
                <a:off x="7136215" y="1909352"/>
                <a:ext cx="40440" cy="114737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806" extrusionOk="0">
                    <a:moveTo>
                      <a:pt x="989" y="1"/>
                    </a:moveTo>
                    <a:lnTo>
                      <a:pt x="26" y="540"/>
                    </a:lnTo>
                    <a:lnTo>
                      <a:pt x="0" y="2806"/>
                    </a:lnTo>
                    <a:lnTo>
                      <a:pt x="481" y="2012"/>
                    </a:lnTo>
                    <a:lnTo>
                      <a:pt x="9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504" name="Google Shape;52504;p35"/>
            <p:cNvGrpSpPr/>
            <p:nvPr/>
          </p:nvGrpSpPr>
          <p:grpSpPr>
            <a:xfrm rot="-6313580">
              <a:off x="961026" y="-289297"/>
              <a:ext cx="1369808" cy="960596"/>
              <a:chOff x="7379674" y="374832"/>
              <a:chExt cx="1032595" cy="724121"/>
            </a:xfrm>
          </p:grpSpPr>
          <p:sp>
            <p:nvSpPr>
              <p:cNvPr id="52505" name="Google Shape;52505;p35"/>
              <p:cNvSpPr/>
              <p:nvPr/>
            </p:nvSpPr>
            <p:spPr>
              <a:xfrm>
                <a:off x="7379674" y="381497"/>
                <a:ext cx="1032595" cy="684294"/>
              </a:xfrm>
              <a:custGeom>
                <a:avLst/>
                <a:gdLst/>
                <a:ahLst/>
                <a:cxnLst/>
                <a:rect l="l" t="t" r="r" b="b"/>
                <a:pathLst>
                  <a:path w="25253" h="16735" extrusionOk="0">
                    <a:moveTo>
                      <a:pt x="4534" y="2490"/>
                    </a:moveTo>
                    <a:lnTo>
                      <a:pt x="5216" y="2823"/>
                    </a:lnTo>
                    <a:lnTo>
                      <a:pt x="5020" y="3628"/>
                    </a:lnTo>
                    <a:cubicBezTo>
                      <a:pt x="5020" y="3628"/>
                      <a:pt x="4389" y="3205"/>
                      <a:pt x="4341" y="3063"/>
                    </a:cubicBezTo>
                    <a:cubicBezTo>
                      <a:pt x="4292" y="2919"/>
                      <a:pt x="4534" y="2490"/>
                      <a:pt x="4534" y="2490"/>
                    </a:cubicBezTo>
                    <a:close/>
                    <a:moveTo>
                      <a:pt x="7523" y="2461"/>
                    </a:moveTo>
                    <a:cubicBezTo>
                      <a:pt x="7740" y="2461"/>
                      <a:pt x="8008" y="3130"/>
                      <a:pt x="8008" y="3130"/>
                    </a:cubicBezTo>
                    <a:lnTo>
                      <a:pt x="8343" y="3598"/>
                    </a:lnTo>
                    <a:lnTo>
                      <a:pt x="9188" y="3130"/>
                    </a:lnTo>
                    <a:lnTo>
                      <a:pt x="10886" y="3941"/>
                    </a:lnTo>
                    <a:cubicBezTo>
                      <a:pt x="10886" y="3941"/>
                      <a:pt x="10664" y="5122"/>
                      <a:pt x="10591" y="5490"/>
                    </a:cubicBezTo>
                    <a:cubicBezTo>
                      <a:pt x="10569" y="5598"/>
                      <a:pt x="10483" y="5636"/>
                      <a:pt x="10373" y="5636"/>
                    </a:cubicBezTo>
                    <a:cubicBezTo>
                      <a:pt x="10110" y="5636"/>
                      <a:pt x="9706" y="5416"/>
                      <a:pt x="9706" y="5416"/>
                    </a:cubicBezTo>
                    <a:cubicBezTo>
                      <a:pt x="9706" y="5416"/>
                      <a:pt x="8672" y="5196"/>
                      <a:pt x="8303" y="5122"/>
                    </a:cubicBezTo>
                    <a:cubicBezTo>
                      <a:pt x="8270" y="5115"/>
                      <a:pt x="8234" y="5112"/>
                      <a:pt x="8197" y="5112"/>
                    </a:cubicBezTo>
                    <a:cubicBezTo>
                      <a:pt x="7832" y="5112"/>
                      <a:pt x="7345" y="5417"/>
                      <a:pt x="7345" y="5417"/>
                    </a:cubicBezTo>
                    <a:lnTo>
                      <a:pt x="5942" y="3425"/>
                    </a:lnTo>
                    <a:cubicBezTo>
                      <a:pt x="5942" y="3425"/>
                      <a:pt x="7271" y="2539"/>
                      <a:pt x="7491" y="2466"/>
                    </a:cubicBezTo>
                    <a:cubicBezTo>
                      <a:pt x="7502" y="2462"/>
                      <a:pt x="7512" y="2461"/>
                      <a:pt x="7523" y="2461"/>
                    </a:cubicBezTo>
                    <a:close/>
                    <a:moveTo>
                      <a:pt x="8820" y="6154"/>
                    </a:moveTo>
                    <a:lnTo>
                      <a:pt x="10591" y="6523"/>
                    </a:lnTo>
                    <a:lnTo>
                      <a:pt x="10739" y="7925"/>
                    </a:lnTo>
                    <a:lnTo>
                      <a:pt x="9927" y="8368"/>
                    </a:lnTo>
                    <a:lnTo>
                      <a:pt x="8378" y="7999"/>
                    </a:lnTo>
                    <a:lnTo>
                      <a:pt x="8526" y="7039"/>
                    </a:lnTo>
                    <a:lnTo>
                      <a:pt x="8820" y="6154"/>
                    </a:lnTo>
                    <a:close/>
                    <a:moveTo>
                      <a:pt x="15670" y="7037"/>
                    </a:moveTo>
                    <a:cubicBezTo>
                      <a:pt x="15674" y="7037"/>
                      <a:pt x="15678" y="7037"/>
                      <a:pt x="15682" y="7038"/>
                    </a:cubicBezTo>
                    <a:cubicBezTo>
                      <a:pt x="15903" y="7112"/>
                      <a:pt x="16494" y="7333"/>
                      <a:pt x="16716" y="7554"/>
                    </a:cubicBezTo>
                    <a:cubicBezTo>
                      <a:pt x="16937" y="7775"/>
                      <a:pt x="17379" y="8144"/>
                      <a:pt x="17158" y="8440"/>
                    </a:cubicBezTo>
                    <a:cubicBezTo>
                      <a:pt x="16937" y="8735"/>
                      <a:pt x="15830" y="9916"/>
                      <a:pt x="15830" y="9916"/>
                    </a:cubicBezTo>
                    <a:cubicBezTo>
                      <a:pt x="15830" y="9916"/>
                      <a:pt x="15445" y="10815"/>
                      <a:pt x="15214" y="10815"/>
                    </a:cubicBezTo>
                    <a:cubicBezTo>
                      <a:pt x="15197" y="10815"/>
                      <a:pt x="15181" y="10811"/>
                      <a:pt x="15167" y="10801"/>
                    </a:cubicBezTo>
                    <a:cubicBezTo>
                      <a:pt x="14945" y="10654"/>
                      <a:pt x="13912" y="9326"/>
                      <a:pt x="13912" y="9326"/>
                    </a:cubicBezTo>
                    <a:cubicBezTo>
                      <a:pt x="14420" y="9180"/>
                      <a:pt x="15428" y="7037"/>
                      <a:pt x="15670" y="7037"/>
                    </a:cubicBezTo>
                    <a:close/>
                    <a:moveTo>
                      <a:pt x="4926" y="1"/>
                    </a:moveTo>
                    <a:lnTo>
                      <a:pt x="3874" y="3159"/>
                    </a:lnTo>
                    <a:lnTo>
                      <a:pt x="669" y="3160"/>
                    </a:lnTo>
                    <a:lnTo>
                      <a:pt x="1" y="3740"/>
                    </a:lnTo>
                    <a:lnTo>
                      <a:pt x="2419" y="5224"/>
                    </a:lnTo>
                    <a:cubicBezTo>
                      <a:pt x="3557" y="4762"/>
                      <a:pt x="5278" y="4089"/>
                      <a:pt x="5278" y="4089"/>
                    </a:cubicBezTo>
                    <a:lnTo>
                      <a:pt x="7197" y="5859"/>
                    </a:lnTo>
                    <a:cubicBezTo>
                      <a:pt x="7197" y="5859"/>
                      <a:pt x="6976" y="7041"/>
                      <a:pt x="6828" y="7335"/>
                    </a:cubicBezTo>
                    <a:cubicBezTo>
                      <a:pt x="6800" y="7394"/>
                      <a:pt x="6623" y="7504"/>
                      <a:pt x="6361" y="7642"/>
                    </a:cubicBezTo>
                    <a:lnTo>
                      <a:pt x="9457" y="9543"/>
                    </a:lnTo>
                    <a:lnTo>
                      <a:pt x="9780" y="9327"/>
                    </a:lnTo>
                    <a:lnTo>
                      <a:pt x="11699" y="8441"/>
                    </a:lnTo>
                    <a:lnTo>
                      <a:pt x="11698" y="5785"/>
                    </a:lnTo>
                    <a:lnTo>
                      <a:pt x="11698" y="4826"/>
                    </a:lnTo>
                    <a:cubicBezTo>
                      <a:pt x="11698" y="4826"/>
                      <a:pt x="12952" y="5342"/>
                      <a:pt x="13247" y="5490"/>
                    </a:cubicBezTo>
                    <a:cubicBezTo>
                      <a:pt x="13542" y="5637"/>
                      <a:pt x="15239" y="5490"/>
                      <a:pt x="14797" y="6522"/>
                    </a:cubicBezTo>
                    <a:cubicBezTo>
                      <a:pt x="14355" y="7555"/>
                      <a:pt x="13248" y="9252"/>
                      <a:pt x="13248" y="9252"/>
                    </a:cubicBezTo>
                    <a:lnTo>
                      <a:pt x="12584" y="10655"/>
                    </a:lnTo>
                    <a:lnTo>
                      <a:pt x="12628" y="11488"/>
                    </a:lnTo>
                    <a:lnTo>
                      <a:pt x="13350" y="11932"/>
                    </a:lnTo>
                    <a:lnTo>
                      <a:pt x="13350" y="11932"/>
                    </a:lnTo>
                    <a:lnTo>
                      <a:pt x="12880" y="10655"/>
                    </a:lnTo>
                    <a:lnTo>
                      <a:pt x="13912" y="9990"/>
                    </a:lnTo>
                    <a:lnTo>
                      <a:pt x="14650" y="11466"/>
                    </a:lnTo>
                    <a:lnTo>
                      <a:pt x="13485" y="12014"/>
                    </a:lnTo>
                    <a:lnTo>
                      <a:pt x="14696" y="12757"/>
                    </a:lnTo>
                    <a:cubicBezTo>
                      <a:pt x="16430" y="11680"/>
                      <a:pt x="19090" y="10068"/>
                      <a:pt x="19989" y="9741"/>
                    </a:cubicBezTo>
                    <a:lnTo>
                      <a:pt x="24572" y="16249"/>
                    </a:lnTo>
                    <a:lnTo>
                      <a:pt x="24216" y="16735"/>
                    </a:lnTo>
                    <a:lnTo>
                      <a:pt x="24216" y="16735"/>
                    </a:lnTo>
                    <a:lnTo>
                      <a:pt x="25253" y="16247"/>
                    </a:lnTo>
                    <a:lnTo>
                      <a:pt x="22013" y="6536"/>
                    </a:lnTo>
                    <a:lnTo>
                      <a:pt x="20731" y="6045"/>
                    </a:lnTo>
                    <a:lnTo>
                      <a:pt x="20478" y="7258"/>
                    </a:lnTo>
                    <a:lnTo>
                      <a:pt x="19962" y="8513"/>
                    </a:lnTo>
                    <a:lnTo>
                      <a:pt x="17748" y="7702"/>
                    </a:lnTo>
                    <a:lnTo>
                      <a:pt x="17010" y="6301"/>
                    </a:lnTo>
                    <a:lnTo>
                      <a:pt x="18966" y="5370"/>
                    </a:lnTo>
                    <a:lnTo>
                      <a:pt x="492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6" name="Google Shape;52506;p35"/>
              <p:cNvSpPr/>
              <p:nvPr/>
            </p:nvSpPr>
            <p:spPr>
              <a:xfrm>
                <a:off x="7980553" y="779766"/>
                <a:ext cx="403871" cy="319187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7806" extrusionOk="0">
                    <a:moveTo>
                      <a:pt x="5294" y="1"/>
                    </a:moveTo>
                    <a:cubicBezTo>
                      <a:pt x="4395" y="328"/>
                      <a:pt x="1735" y="1940"/>
                      <a:pt x="1" y="3017"/>
                    </a:cubicBezTo>
                    <a:lnTo>
                      <a:pt x="7803" y="7805"/>
                    </a:lnTo>
                    <a:lnTo>
                      <a:pt x="9521" y="6995"/>
                    </a:lnTo>
                    <a:lnTo>
                      <a:pt x="9877" y="6509"/>
                    </a:lnTo>
                    <a:lnTo>
                      <a:pt x="529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7" name="Google Shape;52507;p35"/>
              <p:cNvSpPr/>
              <p:nvPr/>
            </p:nvSpPr>
            <p:spPr>
              <a:xfrm>
                <a:off x="7406989" y="374832"/>
                <a:ext cx="174110" cy="135918"/>
              </a:xfrm>
              <a:custGeom>
                <a:avLst/>
                <a:gdLst/>
                <a:ahLst/>
                <a:cxnLst/>
                <a:rect l="l" t="t" r="r" b="b"/>
                <a:pathLst>
                  <a:path w="4258" h="3324" extrusionOk="0">
                    <a:moveTo>
                      <a:pt x="3831" y="1"/>
                    </a:moveTo>
                    <a:lnTo>
                      <a:pt x="1" y="3323"/>
                    </a:lnTo>
                    <a:lnTo>
                      <a:pt x="3206" y="3322"/>
                    </a:lnTo>
                    <a:lnTo>
                      <a:pt x="4258" y="164"/>
                    </a:lnTo>
                    <a:lnTo>
                      <a:pt x="38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8" name="Google Shape;52508;p35"/>
              <p:cNvSpPr/>
              <p:nvPr/>
            </p:nvSpPr>
            <p:spPr>
              <a:xfrm>
                <a:off x="8075213" y="601036"/>
                <a:ext cx="152152" cy="128599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3145" extrusionOk="0">
                    <a:moveTo>
                      <a:pt x="1956" y="1"/>
                    </a:moveTo>
                    <a:lnTo>
                      <a:pt x="0" y="932"/>
                    </a:lnTo>
                    <a:lnTo>
                      <a:pt x="738" y="2333"/>
                    </a:lnTo>
                    <a:lnTo>
                      <a:pt x="2952" y="3144"/>
                    </a:lnTo>
                    <a:lnTo>
                      <a:pt x="3468" y="1889"/>
                    </a:lnTo>
                    <a:lnTo>
                      <a:pt x="3721" y="676"/>
                    </a:lnTo>
                    <a:lnTo>
                      <a:pt x="1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09" name="Google Shape;52509;p35"/>
              <p:cNvSpPr/>
              <p:nvPr/>
            </p:nvSpPr>
            <p:spPr>
              <a:xfrm>
                <a:off x="7478546" y="548656"/>
                <a:ext cx="195454" cy="145364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3555" extrusionOk="0">
                    <a:moveTo>
                      <a:pt x="2860" y="1"/>
                    </a:moveTo>
                    <a:cubicBezTo>
                      <a:pt x="2860" y="1"/>
                      <a:pt x="1139" y="674"/>
                      <a:pt x="1" y="1136"/>
                    </a:cubicBezTo>
                    <a:lnTo>
                      <a:pt x="3943" y="3554"/>
                    </a:lnTo>
                    <a:cubicBezTo>
                      <a:pt x="4205" y="3415"/>
                      <a:pt x="4382" y="3306"/>
                      <a:pt x="4410" y="3247"/>
                    </a:cubicBezTo>
                    <a:cubicBezTo>
                      <a:pt x="4558" y="2953"/>
                      <a:pt x="4779" y="1771"/>
                      <a:pt x="4779" y="1771"/>
                    </a:cubicBezTo>
                    <a:lnTo>
                      <a:pt x="28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0" name="Google Shape;52510;p35"/>
              <p:cNvSpPr/>
              <p:nvPr/>
            </p:nvSpPr>
            <p:spPr>
              <a:xfrm>
                <a:off x="7679970" y="482087"/>
                <a:ext cx="144832" cy="129908"/>
              </a:xfrm>
              <a:custGeom>
                <a:avLst/>
                <a:gdLst/>
                <a:ahLst/>
                <a:cxnLst/>
                <a:rect l="l" t="t" r="r" b="b"/>
                <a:pathLst>
                  <a:path w="3542" h="3177" extrusionOk="0">
                    <a:moveTo>
                      <a:pt x="179" y="1"/>
                    </a:moveTo>
                    <a:cubicBezTo>
                      <a:pt x="168" y="1"/>
                      <a:pt x="158" y="2"/>
                      <a:pt x="147" y="6"/>
                    </a:cubicBezTo>
                    <a:lnTo>
                      <a:pt x="1" y="2957"/>
                    </a:lnTo>
                    <a:cubicBezTo>
                      <a:pt x="1" y="2957"/>
                      <a:pt x="489" y="2652"/>
                      <a:pt x="854" y="2652"/>
                    </a:cubicBezTo>
                    <a:cubicBezTo>
                      <a:pt x="891" y="2652"/>
                      <a:pt x="926" y="2655"/>
                      <a:pt x="959" y="2662"/>
                    </a:cubicBezTo>
                    <a:cubicBezTo>
                      <a:pt x="1328" y="2736"/>
                      <a:pt x="2362" y="2956"/>
                      <a:pt x="2362" y="2956"/>
                    </a:cubicBezTo>
                    <a:cubicBezTo>
                      <a:pt x="2362" y="2956"/>
                      <a:pt x="2766" y="3176"/>
                      <a:pt x="3029" y="3176"/>
                    </a:cubicBezTo>
                    <a:cubicBezTo>
                      <a:pt x="3139" y="3176"/>
                      <a:pt x="3225" y="3138"/>
                      <a:pt x="3247" y="3030"/>
                    </a:cubicBezTo>
                    <a:cubicBezTo>
                      <a:pt x="3320" y="2661"/>
                      <a:pt x="3542" y="1481"/>
                      <a:pt x="3542" y="1481"/>
                    </a:cubicBezTo>
                    <a:lnTo>
                      <a:pt x="1844" y="670"/>
                    </a:lnTo>
                    <a:lnTo>
                      <a:pt x="999" y="1138"/>
                    </a:lnTo>
                    <a:lnTo>
                      <a:pt x="664" y="670"/>
                    </a:lnTo>
                    <a:cubicBezTo>
                      <a:pt x="664" y="670"/>
                      <a:pt x="396" y="1"/>
                      <a:pt x="1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1" name="Google Shape;52511;p35"/>
              <p:cNvSpPr/>
              <p:nvPr/>
            </p:nvSpPr>
            <p:spPr>
              <a:xfrm>
                <a:off x="7622642" y="482291"/>
                <a:ext cx="63379" cy="120748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2953" extrusionOk="0">
                    <a:moveTo>
                      <a:pt x="1549" y="1"/>
                    </a:moveTo>
                    <a:cubicBezTo>
                      <a:pt x="1329" y="74"/>
                      <a:pt x="0" y="960"/>
                      <a:pt x="0" y="960"/>
                    </a:cubicBezTo>
                    <a:lnTo>
                      <a:pt x="1403" y="2952"/>
                    </a:lnTo>
                    <a:lnTo>
                      <a:pt x="154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2" name="Google Shape;52512;p35"/>
              <p:cNvSpPr/>
              <p:nvPr/>
            </p:nvSpPr>
            <p:spPr>
              <a:xfrm>
                <a:off x="7722250" y="633135"/>
                <a:ext cx="96582" cy="90530"/>
              </a:xfrm>
              <a:custGeom>
                <a:avLst/>
                <a:gdLst/>
                <a:ahLst/>
                <a:cxnLst/>
                <a:rect l="l" t="t" r="r" b="b"/>
                <a:pathLst>
                  <a:path w="2362" h="2214" extrusionOk="0">
                    <a:moveTo>
                      <a:pt x="442" y="0"/>
                    </a:moveTo>
                    <a:lnTo>
                      <a:pt x="148" y="885"/>
                    </a:lnTo>
                    <a:lnTo>
                      <a:pt x="0" y="1845"/>
                    </a:lnTo>
                    <a:lnTo>
                      <a:pt x="1549" y="2214"/>
                    </a:lnTo>
                    <a:lnTo>
                      <a:pt x="2361" y="1771"/>
                    </a:lnTo>
                    <a:lnTo>
                      <a:pt x="2213" y="369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3" name="Google Shape;52513;p35"/>
              <p:cNvSpPr/>
              <p:nvPr/>
            </p:nvSpPr>
            <p:spPr>
              <a:xfrm>
                <a:off x="7766371" y="578792"/>
                <a:ext cx="236426" cy="272491"/>
              </a:xfrm>
              <a:custGeom>
                <a:avLst/>
                <a:gdLst/>
                <a:ahLst/>
                <a:cxnLst/>
                <a:rect l="l" t="t" r="r" b="b"/>
                <a:pathLst>
                  <a:path w="5782" h="6664" extrusionOk="0">
                    <a:moveTo>
                      <a:pt x="2241" y="1"/>
                    </a:moveTo>
                    <a:lnTo>
                      <a:pt x="2241" y="960"/>
                    </a:lnTo>
                    <a:lnTo>
                      <a:pt x="2242" y="3616"/>
                    </a:lnTo>
                    <a:lnTo>
                      <a:pt x="323" y="4501"/>
                    </a:lnTo>
                    <a:lnTo>
                      <a:pt x="0" y="4717"/>
                    </a:lnTo>
                    <a:lnTo>
                      <a:pt x="3171" y="6663"/>
                    </a:lnTo>
                    <a:lnTo>
                      <a:pt x="3127" y="5830"/>
                    </a:lnTo>
                    <a:lnTo>
                      <a:pt x="3791" y="4427"/>
                    </a:lnTo>
                    <a:cubicBezTo>
                      <a:pt x="3791" y="4427"/>
                      <a:pt x="4898" y="2730"/>
                      <a:pt x="5340" y="1697"/>
                    </a:cubicBezTo>
                    <a:cubicBezTo>
                      <a:pt x="5782" y="663"/>
                      <a:pt x="4085" y="812"/>
                      <a:pt x="3790" y="665"/>
                    </a:cubicBezTo>
                    <a:cubicBezTo>
                      <a:pt x="3495" y="517"/>
                      <a:pt x="2241" y="1"/>
                      <a:pt x="22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4" name="Google Shape;52514;p35"/>
              <p:cNvSpPr/>
              <p:nvPr/>
            </p:nvSpPr>
            <p:spPr>
              <a:xfrm>
                <a:off x="7948495" y="669200"/>
                <a:ext cx="141847" cy="154564"/>
              </a:xfrm>
              <a:custGeom>
                <a:avLst/>
                <a:gdLst/>
                <a:ahLst/>
                <a:cxnLst/>
                <a:rect l="l" t="t" r="r" b="b"/>
                <a:pathLst>
                  <a:path w="3469" h="3780" extrusionOk="0">
                    <a:moveTo>
                      <a:pt x="1759" y="1"/>
                    </a:moveTo>
                    <a:cubicBezTo>
                      <a:pt x="1516" y="1"/>
                      <a:pt x="509" y="2144"/>
                      <a:pt x="0" y="2290"/>
                    </a:cubicBezTo>
                    <a:cubicBezTo>
                      <a:pt x="0" y="2290"/>
                      <a:pt x="1034" y="3618"/>
                      <a:pt x="1256" y="3765"/>
                    </a:cubicBezTo>
                    <a:cubicBezTo>
                      <a:pt x="1270" y="3775"/>
                      <a:pt x="1286" y="3780"/>
                      <a:pt x="1303" y="3780"/>
                    </a:cubicBezTo>
                    <a:cubicBezTo>
                      <a:pt x="1534" y="3780"/>
                      <a:pt x="1919" y="2880"/>
                      <a:pt x="1919" y="2880"/>
                    </a:cubicBezTo>
                    <a:cubicBezTo>
                      <a:pt x="1919" y="2880"/>
                      <a:pt x="3025" y="1699"/>
                      <a:pt x="3247" y="1404"/>
                    </a:cubicBezTo>
                    <a:cubicBezTo>
                      <a:pt x="3468" y="1108"/>
                      <a:pt x="3026" y="739"/>
                      <a:pt x="2805" y="519"/>
                    </a:cubicBezTo>
                    <a:cubicBezTo>
                      <a:pt x="2583" y="297"/>
                      <a:pt x="1992" y="76"/>
                      <a:pt x="1771" y="2"/>
                    </a:cubicBezTo>
                    <a:cubicBezTo>
                      <a:pt x="1767" y="1"/>
                      <a:pt x="1763" y="1"/>
                      <a:pt x="1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5" name="Google Shape;52515;p35"/>
              <p:cNvSpPr/>
              <p:nvPr/>
            </p:nvSpPr>
            <p:spPr>
              <a:xfrm>
                <a:off x="7906296" y="789948"/>
                <a:ext cx="72457" cy="82802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2025" extrusionOk="0">
                    <a:moveTo>
                      <a:pt x="1033" y="1"/>
                    </a:moveTo>
                    <a:lnTo>
                      <a:pt x="1" y="666"/>
                    </a:lnTo>
                    <a:lnTo>
                      <a:pt x="471" y="1943"/>
                    </a:lnTo>
                    <a:lnTo>
                      <a:pt x="606" y="2025"/>
                    </a:lnTo>
                    <a:lnTo>
                      <a:pt x="1771" y="1477"/>
                    </a:lnTo>
                    <a:lnTo>
                      <a:pt x="10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6" name="Google Shape;52516;p35"/>
              <p:cNvSpPr/>
              <p:nvPr/>
            </p:nvSpPr>
            <p:spPr>
              <a:xfrm>
                <a:off x="7555174" y="483273"/>
                <a:ext cx="37782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924" h="1140" extrusionOk="0">
                    <a:moveTo>
                      <a:pt x="242" y="1"/>
                    </a:moveTo>
                    <a:cubicBezTo>
                      <a:pt x="242" y="1"/>
                      <a:pt x="0" y="430"/>
                      <a:pt x="49" y="574"/>
                    </a:cubicBezTo>
                    <a:cubicBezTo>
                      <a:pt x="97" y="716"/>
                      <a:pt x="728" y="1139"/>
                      <a:pt x="728" y="1139"/>
                    </a:cubicBezTo>
                    <a:lnTo>
                      <a:pt x="924" y="334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517" name="Google Shape;52517;p35"/>
            <p:cNvGrpSpPr/>
            <p:nvPr/>
          </p:nvGrpSpPr>
          <p:grpSpPr>
            <a:xfrm rot="10800000">
              <a:off x="4329671" y="-373399"/>
              <a:ext cx="777815" cy="1192432"/>
              <a:chOff x="6284394" y="2620102"/>
              <a:chExt cx="604927" cy="927385"/>
            </a:xfrm>
          </p:grpSpPr>
          <p:sp>
            <p:nvSpPr>
              <p:cNvPr id="52518" name="Google Shape;52518;p35"/>
              <p:cNvSpPr/>
              <p:nvPr/>
            </p:nvSpPr>
            <p:spPr>
              <a:xfrm>
                <a:off x="6284394" y="2620102"/>
                <a:ext cx="599447" cy="927385"/>
              </a:xfrm>
              <a:custGeom>
                <a:avLst/>
                <a:gdLst/>
                <a:ahLst/>
                <a:cxnLst/>
                <a:rect l="l" t="t" r="r" b="b"/>
                <a:pathLst>
                  <a:path w="14660" h="22680" extrusionOk="0">
                    <a:moveTo>
                      <a:pt x="10815" y="5717"/>
                    </a:moveTo>
                    <a:lnTo>
                      <a:pt x="11674" y="8827"/>
                    </a:lnTo>
                    <a:lnTo>
                      <a:pt x="7737" y="10348"/>
                    </a:lnTo>
                    <a:lnTo>
                      <a:pt x="6811" y="7833"/>
                    </a:lnTo>
                    <a:lnTo>
                      <a:pt x="8797" y="6245"/>
                    </a:lnTo>
                    <a:lnTo>
                      <a:pt x="10815" y="5717"/>
                    </a:lnTo>
                    <a:close/>
                    <a:moveTo>
                      <a:pt x="10217" y="10027"/>
                    </a:moveTo>
                    <a:lnTo>
                      <a:pt x="10490" y="10306"/>
                    </a:lnTo>
                    <a:lnTo>
                      <a:pt x="10677" y="11351"/>
                    </a:lnTo>
                    <a:lnTo>
                      <a:pt x="9742" y="11800"/>
                    </a:lnTo>
                    <a:lnTo>
                      <a:pt x="9621" y="11150"/>
                    </a:lnTo>
                    <a:cubicBezTo>
                      <a:pt x="9621" y="11150"/>
                      <a:pt x="8958" y="10634"/>
                      <a:pt x="8916" y="10518"/>
                    </a:cubicBezTo>
                    <a:cubicBezTo>
                      <a:pt x="8874" y="10403"/>
                      <a:pt x="10217" y="10027"/>
                      <a:pt x="10217" y="10027"/>
                    </a:cubicBezTo>
                    <a:close/>
                    <a:moveTo>
                      <a:pt x="7107" y="10030"/>
                    </a:moveTo>
                    <a:cubicBezTo>
                      <a:pt x="7203" y="10030"/>
                      <a:pt x="7149" y="10737"/>
                      <a:pt x="7149" y="10737"/>
                    </a:cubicBezTo>
                    <a:lnTo>
                      <a:pt x="8910" y="11320"/>
                    </a:lnTo>
                    <a:lnTo>
                      <a:pt x="8023" y="12827"/>
                    </a:lnTo>
                    <a:lnTo>
                      <a:pt x="6364" y="12559"/>
                    </a:lnTo>
                    <a:lnTo>
                      <a:pt x="6297" y="11915"/>
                    </a:lnTo>
                    <a:lnTo>
                      <a:pt x="5994" y="10663"/>
                    </a:lnTo>
                    <a:cubicBezTo>
                      <a:pt x="5994" y="10663"/>
                      <a:pt x="6966" y="10135"/>
                      <a:pt x="7088" y="10038"/>
                    </a:cubicBezTo>
                    <a:cubicBezTo>
                      <a:pt x="7095" y="10032"/>
                      <a:pt x="7101" y="10030"/>
                      <a:pt x="7107" y="10030"/>
                    </a:cubicBezTo>
                    <a:close/>
                    <a:moveTo>
                      <a:pt x="5967" y="12035"/>
                    </a:moveTo>
                    <a:lnTo>
                      <a:pt x="5994" y="12692"/>
                    </a:lnTo>
                    <a:lnTo>
                      <a:pt x="5768" y="13143"/>
                    </a:lnTo>
                    <a:lnTo>
                      <a:pt x="5586" y="12294"/>
                    </a:lnTo>
                    <a:lnTo>
                      <a:pt x="5967" y="12035"/>
                    </a:lnTo>
                    <a:close/>
                    <a:moveTo>
                      <a:pt x="4907" y="13387"/>
                    </a:moveTo>
                    <a:cubicBezTo>
                      <a:pt x="4991" y="13387"/>
                      <a:pt x="4958" y="13882"/>
                      <a:pt x="4958" y="13882"/>
                    </a:cubicBezTo>
                    <a:lnTo>
                      <a:pt x="2603" y="14952"/>
                    </a:lnTo>
                    <a:lnTo>
                      <a:pt x="2233" y="14206"/>
                    </a:lnTo>
                    <a:cubicBezTo>
                      <a:pt x="2233" y="14206"/>
                      <a:pt x="4775" y="13485"/>
                      <a:pt x="4886" y="13396"/>
                    </a:cubicBezTo>
                    <a:cubicBezTo>
                      <a:pt x="4893" y="13390"/>
                      <a:pt x="4900" y="13387"/>
                      <a:pt x="4907" y="13387"/>
                    </a:cubicBezTo>
                    <a:close/>
                    <a:moveTo>
                      <a:pt x="8432" y="13590"/>
                    </a:moveTo>
                    <a:lnTo>
                      <a:pt x="8199" y="18387"/>
                    </a:lnTo>
                    <a:cubicBezTo>
                      <a:pt x="8199" y="18387"/>
                      <a:pt x="5452" y="17328"/>
                      <a:pt x="4891" y="16964"/>
                    </a:cubicBezTo>
                    <a:lnTo>
                      <a:pt x="2807" y="15376"/>
                    </a:lnTo>
                    <a:lnTo>
                      <a:pt x="4593" y="14218"/>
                    </a:lnTo>
                    <a:lnTo>
                      <a:pt x="4891" y="16964"/>
                    </a:lnTo>
                    <a:lnTo>
                      <a:pt x="5718" y="13590"/>
                    </a:lnTo>
                    <a:close/>
                    <a:moveTo>
                      <a:pt x="5702" y="0"/>
                    </a:moveTo>
                    <a:lnTo>
                      <a:pt x="5666" y="385"/>
                    </a:lnTo>
                    <a:cubicBezTo>
                      <a:pt x="5666" y="385"/>
                      <a:pt x="5577" y="354"/>
                      <a:pt x="5427" y="302"/>
                    </a:cubicBezTo>
                    <a:lnTo>
                      <a:pt x="4453" y="4476"/>
                    </a:lnTo>
                    <a:lnTo>
                      <a:pt x="4218" y="5561"/>
                    </a:lnTo>
                    <a:lnTo>
                      <a:pt x="5753" y="3797"/>
                    </a:lnTo>
                    <a:lnTo>
                      <a:pt x="6250" y="2044"/>
                    </a:lnTo>
                    <a:lnTo>
                      <a:pt x="8169" y="2408"/>
                    </a:lnTo>
                    <a:lnTo>
                      <a:pt x="10121" y="2475"/>
                    </a:lnTo>
                    <a:lnTo>
                      <a:pt x="10782" y="4658"/>
                    </a:lnTo>
                    <a:lnTo>
                      <a:pt x="7407" y="5187"/>
                    </a:lnTo>
                    <a:lnTo>
                      <a:pt x="4628" y="7138"/>
                    </a:lnTo>
                    <a:lnTo>
                      <a:pt x="4206" y="5613"/>
                    </a:lnTo>
                    <a:lnTo>
                      <a:pt x="3258" y="10000"/>
                    </a:lnTo>
                    <a:lnTo>
                      <a:pt x="4164" y="9950"/>
                    </a:lnTo>
                    <a:lnTo>
                      <a:pt x="5355" y="11439"/>
                    </a:lnTo>
                    <a:lnTo>
                      <a:pt x="5024" y="13060"/>
                    </a:lnTo>
                    <a:lnTo>
                      <a:pt x="689" y="14085"/>
                    </a:lnTo>
                    <a:lnTo>
                      <a:pt x="689" y="14085"/>
                    </a:lnTo>
                    <a:lnTo>
                      <a:pt x="713" y="13880"/>
                    </a:lnTo>
                    <a:lnTo>
                      <a:pt x="1" y="14614"/>
                    </a:lnTo>
                    <a:lnTo>
                      <a:pt x="324" y="16636"/>
                    </a:lnTo>
                    <a:lnTo>
                      <a:pt x="5343" y="19220"/>
                    </a:lnTo>
                    <a:lnTo>
                      <a:pt x="6414" y="22680"/>
                    </a:lnTo>
                    <a:lnTo>
                      <a:pt x="8657" y="17600"/>
                    </a:lnTo>
                    <a:cubicBezTo>
                      <a:pt x="8662" y="17425"/>
                      <a:pt x="8650" y="17286"/>
                      <a:pt x="8611" y="17236"/>
                    </a:cubicBezTo>
                    <a:cubicBezTo>
                      <a:pt x="8596" y="17218"/>
                      <a:pt x="8593" y="17210"/>
                      <a:pt x="8600" y="17210"/>
                    </a:cubicBezTo>
                    <a:cubicBezTo>
                      <a:pt x="8615" y="17210"/>
                      <a:pt x="8683" y="17256"/>
                      <a:pt x="8778" y="17327"/>
                    </a:cubicBezTo>
                    <a:lnTo>
                      <a:pt x="9007" y="16810"/>
                    </a:lnTo>
                    <a:cubicBezTo>
                      <a:pt x="8861" y="16607"/>
                      <a:pt x="8723" y="16408"/>
                      <a:pt x="8684" y="16331"/>
                    </a:cubicBezTo>
                    <a:cubicBezTo>
                      <a:pt x="8592" y="16155"/>
                      <a:pt x="9255" y="15427"/>
                      <a:pt x="9255" y="15427"/>
                    </a:cubicBezTo>
                    <a:cubicBezTo>
                      <a:pt x="9255" y="15427"/>
                      <a:pt x="9342" y="15574"/>
                      <a:pt x="9464" y="15773"/>
                    </a:cubicBezTo>
                    <a:lnTo>
                      <a:pt x="9745" y="15138"/>
                    </a:lnTo>
                    <a:cubicBezTo>
                      <a:pt x="9428" y="15038"/>
                      <a:pt x="8909" y="14806"/>
                      <a:pt x="8909" y="14806"/>
                    </a:cubicBezTo>
                    <a:lnTo>
                      <a:pt x="9037" y="13908"/>
                    </a:lnTo>
                    <a:lnTo>
                      <a:pt x="9341" y="13416"/>
                    </a:lnTo>
                    <a:lnTo>
                      <a:pt x="9729" y="13901"/>
                    </a:lnTo>
                    <a:cubicBezTo>
                      <a:pt x="9729" y="13901"/>
                      <a:pt x="9809" y="14439"/>
                      <a:pt x="9888" y="14816"/>
                    </a:cubicBezTo>
                    <a:lnTo>
                      <a:pt x="10146" y="14232"/>
                    </a:lnTo>
                    <a:cubicBezTo>
                      <a:pt x="9978" y="13719"/>
                      <a:pt x="9779" y="13240"/>
                      <a:pt x="9556" y="12962"/>
                    </a:cubicBezTo>
                    <a:cubicBezTo>
                      <a:pt x="8943" y="12196"/>
                      <a:pt x="10317" y="12168"/>
                      <a:pt x="10523" y="12168"/>
                    </a:cubicBezTo>
                    <a:cubicBezTo>
                      <a:pt x="10539" y="12168"/>
                      <a:pt x="10548" y="12168"/>
                      <a:pt x="10548" y="12168"/>
                    </a:cubicBezTo>
                    <a:lnTo>
                      <a:pt x="10876" y="12577"/>
                    </a:lnTo>
                    <a:lnTo>
                      <a:pt x="11066" y="12147"/>
                    </a:lnTo>
                    <a:lnTo>
                      <a:pt x="10817" y="11837"/>
                    </a:lnTo>
                    <a:lnTo>
                      <a:pt x="10994" y="11497"/>
                    </a:lnTo>
                    <a:lnTo>
                      <a:pt x="11005" y="11026"/>
                    </a:lnTo>
                    <a:cubicBezTo>
                      <a:pt x="11154" y="11108"/>
                      <a:pt x="11305" y="11187"/>
                      <a:pt x="11454" y="11268"/>
                    </a:cubicBezTo>
                    <a:lnTo>
                      <a:pt x="13911" y="5705"/>
                    </a:lnTo>
                    <a:lnTo>
                      <a:pt x="13130" y="5922"/>
                    </a:lnTo>
                    <a:lnTo>
                      <a:pt x="13130" y="5922"/>
                    </a:lnTo>
                    <a:lnTo>
                      <a:pt x="13561" y="4763"/>
                    </a:lnTo>
                    <a:lnTo>
                      <a:pt x="14586" y="3672"/>
                    </a:lnTo>
                    <a:lnTo>
                      <a:pt x="14659" y="3645"/>
                    </a:lnTo>
                    <a:lnTo>
                      <a:pt x="14391" y="3516"/>
                    </a:lnTo>
                    <a:cubicBezTo>
                      <a:pt x="14336" y="3560"/>
                      <a:pt x="14295" y="3590"/>
                      <a:pt x="14295" y="3590"/>
                    </a:cubicBezTo>
                    <a:lnTo>
                      <a:pt x="14178" y="3501"/>
                    </a:lnTo>
                    <a:lnTo>
                      <a:pt x="14169" y="3410"/>
                    </a:lnTo>
                    <a:lnTo>
                      <a:pt x="13826" y="3245"/>
                    </a:lnTo>
                    <a:lnTo>
                      <a:pt x="13826" y="3245"/>
                    </a:lnTo>
                    <a:cubicBezTo>
                      <a:pt x="13850" y="3346"/>
                      <a:pt x="13866" y="3418"/>
                      <a:pt x="13866" y="3418"/>
                    </a:cubicBezTo>
                    <a:lnTo>
                      <a:pt x="13106" y="4025"/>
                    </a:lnTo>
                    <a:lnTo>
                      <a:pt x="12201" y="3204"/>
                    </a:lnTo>
                    <a:cubicBezTo>
                      <a:pt x="12201" y="3204"/>
                      <a:pt x="12558" y="2992"/>
                      <a:pt x="12906" y="2804"/>
                    </a:cubicBezTo>
                    <a:lnTo>
                      <a:pt x="12429" y="2576"/>
                    </a:lnTo>
                    <a:lnTo>
                      <a:pt x="11685" y="3368"/>
                    </a:lnTo>
                    <a:lnTo>
                      <a:pt x="10604" y="2639"/>
                    </a:lnTo>
                    <a:cubicBezTo>
                      <a:pt x="10604" y="2639"/>
                      <a:pt x="11017" y="2328"/>
                      <a:pt x="11365" y="2065"/>
                    </a:cubicBezTo>
                    <a:lnTo>
                      <a:pt x="7492" y="208"/>
                    </a:lnTo>
                    <a:lnTo>
                      <a:pt x="570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19" name="Google Shape;52519;p35"/>
              <p:cNvSpPr/>
              <p:nvPr/>
            </p:nvSpPr>
            <p:spPr>
              <a:xfrm>
                <a:off x="6484347" y="3175797"/>
                <a:ext cx="144791" cy="196190"/>
              </a:xfrm>
              <a:custGeom>
                <a:avLst/>
                <a:gdLst/>
                <a:ahLst/>
                <a:cxnLst/>
                <a:rect l="l" t="t" r="r" b="b"/>
                <a:pathLst>
                  <a:path w="3541" h="4798" extrusionOk="0">
                    <a:moveTo>
                      <a:pt x="828" y="0"/>
                    </a:moveTo>
                    <a:lnTo>
                      <a:pt x="1" y="3374"/>
                    </a:lnTo>
                    <a:cubicBezTo>
                      <a:pt x="562" y="3738"/>
                      <a:pt x="3309" y="4797"/>
                      <a:pt x="3309" y="4797"/>
                    </a:cubicBezTo>
                    <a:lnTo>
                      <a:pt x="3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0" name="Google Shape;52520;p35"/>
              <p:cNvSpPr/>
              <p:nvPr/>
            </p:nvSpPr>
            <p:spPr>
              <a:xfrm>
                <a:off x="6650074" y="3117611"/>
                <a:ext cx="79081" cy="84479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2066" extrusionOk="0">
                    <a:moveTo>
                      <a:pt x="1580" y="1"/>
                    </a:moveTo>
                    <a:cubicBezTo>
                      <a:pt x="1374" y="1"/>
                      <a:pt x="0" y="29"/>
                      <a:pt x="613" y="796"/>
                    </a:cubicBezTo>
                    <a:cubicBezTo>
                      <a:pt x="836" y="1073"/>
                      <a:pt x="1035" y="1552"/>
                      <a:pt x="1201" y="2065"/>
                    </a:cubicBezTo>
                    <a:lnTo>
                      <a:pt x="1933" y="410"/>
                    </a:lnTo>
                    <a:lnTo>
                      <a:pt x="1605" y="1"/>
                    </a:lnTo>
                    <a:cubicBezTo>
                      <a:pt x="1605" y="1"/>
                      <a:pt x="1596" y="1"/>
                      <a:pt x="15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1" name="Google Shape;52521;p35"/>
              <p:cNvSpPr/>
              <p:nvPr/>
            </p:nvSpPr>
            <p:spPr>
              <a:xfrm>
                <a:off x="6562896" y="2853830"/>
                <a:ext cx="198889" cy="189443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4633" extrusionOk="0">
                    <a:moveTo>
                      <a:pt x="4004" y="1"/>
                    </a:moveTo>
                    <a:lnTo>
                      <a:pt x="1986" y="529"/>
                    </a:lnTo>
                    <a:lnTo>
                      <a:pt x="1" y="2117"/>
                    </a:lnTo>
                    <a:lnTo>
                      <a:pt x="926" y="4632"/>
                    </a:lnTo>
                    <a:lnTo>
                      <a:pt x="4864" y="3111"/>
                    </a:lnTo>
                    <a:lnTo>
                      <a:pt x="40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2" name="Google Shape;52522;p35"/>
              <p:cNvSpPr/>
              <p:nvPr/>
            </p:nvSpPr>
            <p:spPr>
              <a:xfrm>
                <a:off x="6312568" y="3026958"/>
                <a:ext cx="190793" cy="169080"/>
              </a:xfrm>
              <a:custGeom>
                <a:avLst/>
                <a:gdLst/>
                <a:ahLst/>
                <a:cxnLst/>
                <a:rect l="l" t="t" r="r" b="b"/>
                <a:pathLst>
                  <a:path w="4666" h="4135" extrusionOk="0">
                    <a:moveTo>
                      <a:pt x="3475" y="0"/>
                    </a:moveTo>
                    <a:lnTo>
                      <a:pt x="2569" y="50"/>
                    </a:lnTo>
                    <a:lnTo>
                      <a:pt x="2219" y="1667"/>
                    </a:lnTo>
                    <a:lnTo>
                      <a:pt x="23" y="3930"/>
                    </a:lnTo>
                    <a:lnTo>
                      <a:pt x="0" y="4135"/>
                    </a:lnTo>
                    <a:lnTo>
                      <a:pt x="0" y="4135"/>
                    </a:lnTo>
                    <a:lnTo>
                      <a:pt x="4335" y="3110"/>
                    </a:lnTo>
                    <a:lnTo>
                      <a:pt x="4665" y="1489"/>
                    </a:lnTo>
                    <a:lnTo>
                      <a:pt x="347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3" name="Google Shape;52523;p35"/>
              <p:cNvSpPr/>
              <p:nvPr/>
            </p:nvSpPr>
            <p:spPr>
              <a:xfrm>
                <a:off x="6399132" y="3201435"/>
                <a:ext cx="85256" cy="112366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748" extrusionOk="0">
                    <a:moveTo>
                      <a:pt x="1787" y="1"/>
                    </a:moveTo>
                    <a:lnTo>
                      <a:pt x="1" y="1159"/>
                    </a:lnTo>
                    <a:lnTo>
                      <a:pt x="2085" y="2747"/>
                    </a:lnTo>
                    <a:lnTo>
                      <a:pt x="17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4" name="Google Shape;52524;p35"/>
              <p:cNvSpPr/>
              <p:nvPr/>
            </p:nvSpPr>
            <p:spPr>
              <a:xfrm>
                <a:off x="6456378" y="2703641"/>
                <a:ext cx="268934" cy="208335"/>
              </a:xfrm>
              <a:custGeom>
                <a:avLst/>
                <a:gdLst/>
                <a:ahLst/>
                <a:cxnLst/>
                <a:rect l="l" t="t" r="r" b="b"/>
                <a:pathLst>
                  <a:path w="6577" h="5095" extrusionOk="0">
                    <a:moveTo>
                      <a:pt x="2044" y="1"/>
                    </a:moveTo>
                    <a:lnTo>
                      <a:pt x="1547" y="1754"/>
                    </a:lnTo>
                    <a:lnTo>
                      <a:pt x="12" y="3518"/>
                    </a:lnTo>
                    <a:lnTo>
                      <a:pt x="0" y="3570"/>
                    </a:lnTo>
                    <a:lnTo>
                      <a:pt x="422" y="5095"/>
                    </a:lnTo>
                    <a:lnTo>
                      <a:pt x="3201" y="3144"/>
                    </a:lnTo>
                    <a:lnTo>
                      <a:pt x="6576" y="2615"/>
                    </a:lnTo>
                    <a:lnTo>
                      <a:pt x="5915" y="432"/>
                    </a:lnTo>
                    <a:lnTo>
                      <a:pt x="3963" y="365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5" name="Google Shape;52525;p35"/>
              <p:cNvSpPr/>
              <p:nvPr/>
            </p:nvSpPr>
            <p:spPr>
              <a:xfrm>
                <a:off x="6635762" y="3250871"/>
                <a:ext cx="35656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384" extrusionOk="0">
                    <a:moveTo>
                      <a:pt x="662" y="1"/>
                    </a:moveTo>
                    <a:cubicBezTo>
                      <a:pt x="662" y="1"/>
                      <a:pt x="0" y="729"/>
                      <a:pt x="91" y="905"/>
                    </a:cubicBezTo>
                    <a:cubicBezTo>
                      <a:pt x="130" y="981"/>
                      <a:pt x="268" y="1181"/>
                      <a:pt x="414" y="1384"/>
                    </a:cubicBezTo>
                    <a:lnTo>
                      <a:pt x="871" y="347"/>
                    </a:lnTo>
                    <a:cubicBezTo>
                      <a:pt x="749" y="148"/>
                      <a:pt x="662" y="1"/>
                      <a:pt x="6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6" name="Google Shape;52526;p35"/>
              <p:cNvSpPr/>
              <p:nvPr/>
            </p:nvSpPr>
            <p:spPr>
              <a:xfrm>
                <a:off x="6529489" y="3030188"/>
                <a:ext cx="119235" cy="114410"/>
              </a:xfrm>
              <a:custGeom>
                <a:avLst/>
                <a:gdLst/>
                <a:ahLst/>
                <a:cxnLst/>
                <a:rect l="l" t="t" r="r" b="b"/>
                <a:pathLst>
                  <a:path w="2916" h="2798" extrusionOk="0">
                    <a:moveTo>
                      <a:pt x="1113" y="1"/>
                    </a:moveTo>
                    <a:cubicBezTo>
                      <a:pt x="1107" y="1"/>
                      <a:pt x="1101" y="3"/>
                      <a:pt x="1094" y="9"/>
                    </a:cubicBezTo>
                    <a:cubicBezTo>
                      <a:pt x="972" y="106"/>
                      <a:pt x="0" y="634"/>
                      <a:pt x="0" y="634"/>
                    </a:cubicBezTo>
                    <a:lnTo>
                      <a:pt x="303" y="1886"/>
                    </a:lnTo>
                    <a:lnTo>
                      <a:pt x="370" y="2530"/>
                    </a:lnTo>
                    <a:lnTo>
                      <a:pt x="2029" y="2798"/>
                    </a:lnTo>
                    <a:lnTo>
                      <a:pt x="2916" y="1291"/>
                    </a:lnTo>
                    <a:lnTo>
                      <a:pt x="1155" y="708"/>
                    </a:lnTo>
                    <a:cubicBezTo>
                      <a:pt x="1155" y="708"/>
                      <a:pt x="1209" y="1"/>
                      <a:pt x="11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7" name="Google Shape;52527;p35"/>
              <p:cNvSpPr/>
              <p:nvPr/>
            </p:nvSpPr>
            <p:spPr>
              <a:xfrm>
                <a:off x="6647211" y="3030065"/>
                <a:ext cx="73806" cy="72580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775" extrusionOk="0">
                    <a:moveTo>
                      <a:pt x="1344" y="1"/>
                    </a:moveTo>
                    <a:cubicBezTo>
                      <a:pt x="1344" y="1"/>
                      <a:pt x="1" y="377"/>
                      <a:pt x="43" y="492"/>
                    </a:cubicBezTo>
                    <a:cubicBezTo>
                      <a:pt x="85" y="608"/>
                      <a:pt x="748" y="1124"/>
                      <a:pt x="748" y="1124"/>
                    </a:cubicBezTo>
                    <a:lnTo>
                      <a:pt x="869" y="1774"/>
                    </a:lnTo>
                    <a:lnTo>
                      <a:pt x="1804" y="1325"/>
                    </a:lnTo>
                    <a:lnTo>
                      <a:pt x="1617" y="280"/>
                    </a:lnTo>
                    <a:lnTo>
                      <a:pt x="13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8" name="Google Shape;52528;p35"/>
              <p:cNvSpPr/>
              <p:nvPr/>
            </p:nvSpPr>
            <p:spPr>
              <a:xfrm>
                <a:off x="6648643" y="3168683"/>
                <a:ext cx="40031" cy="7045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723" extrusionOk="0">
                    <a:moveTo>
                      <a:pt x="433" y="0"/>
                    </a:moveTo>
                    <a:lnTo>
                      <a:pt x="129" y="492"/>
                    </a:lnTo>
                    <a:lnTo>
                      <a:pt x="1" y="1391"/>
                    </a:lnTo>
                    <a:cubicBezTo>
                      <a:pt x="1" y="1391"/>
                      <a:pt x="520" y="1622"/>
                      <a:pt x="837" y="1722"/>
                    </a:cubicBezTo>
                    <a:lnTo>
                      <a:pt x="979" y="1400"/>
                    </a:lnTo>
                    <a:cubicBezTo>
                      <a:pt x="901" y="1023"/>
                      <a:pt x="821" y="486"/>
                      <a:pt x="821" y="486"/>
                    </a:cubicBezTo>
                    <a:lnTo>
                      <a:pt x="4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29" name="Google Shape;52529;p35"/>
              <p:cNvSpPr/>
              <p:nvPr/>
            </p:nvSpPr>
            <p:spPr>
              <a:xfrm>
                <a:off x="6635762" y="3323778"/>
                <a:ext cx="7565" cy="16029"/>
              </a:xfrm>
              <a:custGeom>
                <a:avLst/>
                <a:gdLst/>
                <a:ahLst/>
                <a:cxnLst/>
                <a:rect l="l" t="t" r="r" b="b"/>
                <a:pathLst>
                  <a:path w="185" h="392" extrusionOk="0">
                    <a:moveTo>
                      <a:pt x="7" y="1"/>
                    </a:moveTo>
                    <a:cubicBezTo>
                      <a:pt x="0" y="1"/>
                      <a:pt x="3" y="9"/>
                      <a:pt x="18" y="27"/>
                    </a:cubicBezTo>
                    <a:cubicBezTo>
                      <a:pt x="57" y="77"/>
                      <a:pt x="69" y="216"/>
                      <a:pt x="64" y="391"/>
                    </a:cubicBezTo>
                    <a:lnTo>
                      <a:pt x="185" y="118"/>
                    </a:lnTo>
                    <a:cubicBezTo>
                      <a:pt x="90" y="47"/>
                      <a:pt x="22" y="1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0" name="Google Shape;52530;p35"/>
              <p:cNvSpPr/>
              <p:nvPr/>
            </p:nvSpPr>
            <p:spPr>
              <a:xfrm>
                <a:off x="6726702" y="3070955"/>
                <a:ext cx="26088" cy="45879"/>
              </a:xfrm>
              <a:custGeom>
                <a:avLst/>
                <a:gdLst/>
                <a:ahLst/>
                <a:cxnLst/>
                <a:rect l="l" t="t" r="r" b="b"/>
                <a:pathLst>
                  <a:path w="638" h="1122" extrusionOk="0">
                    <a:moveTo>
                      <a:pt x="188" y="0"/>
                    </a:moveTo>
                    <a:lnTo>
                      <a:pt x="177" y="471"/>
                    </a:lnTo>
                    <a:lnTo>
                      <a:pt x="0" y="810"/>
                    </a:lnTo>
                    <a:lnTo>
                      <a:pt x="249" y="1121"/>
                    </a:lnTo>
                    <a:lnTo>
                      <a:pt x="637" y="242"/>
                    </a:lnTo>
                    <a:cubicBezTo>
                      <a:pt x="488" y="161"/>
                      <a:pt x="337" y="82"/>
                      <a:pt x="1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1" name="Google Shape;52531;p35"/>
              <p:cNvSpPr/>
              <p:nvPr/>
            </p:nvSpPr>
            <p:spPr>
              <a:xfrm>
                <a:off x="6512806" y="3112213"/>
                <a:ext cx="16724" cy="4530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1108" extrusionOk="0">
                    <a:moveTo>
                      <a:pt x="381" y="0"/>
                    </a:moveTo>
                    <a:lnTo>
                      <a:pt x="0" y="259"/>
                    </a:lnTo>
                    <a:lnTo>
                      <a:pt x="182" y="1108"/>
                    </a:lnTo>
                    <a:lnTo>
                      <a:pt x="408" y="657"/>
                    </a:lnTo>
                    <a:lnTo>
                      <a:pt x="3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2" name="Google Shape;52532;p35"/>
              <p:cNvSpPr/>
              <p:nvPr/>
            </p:nvSpPr>
            <p:spPr>
              <a:xfrm>
                <a:off x="6375661" y="3167497"/>
                <a:ext cx="112816" cy="63993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1565" extrusionOk="0">
                    <a:moveTo>
                      <a:pt x="2675" y="0"/>
                    </a:moveTo>
                    <a:cubicBezTo>
                      <a:pt x="2668" y="0"/>
                      <a:pt x="2661" y="3"/>
                      <a:pt x="2654" y="9"/>
                    </a:cubicBezTo>
                    <a:cubicBezTo>
                      <a:pt x="2543" y="98"/>
                      <a:pt x="1" y="819"/>
                      <a:pt x="1" y="819"/>
                    </a:cubicBezTo>
                    <a:lnTo>
                      <a:pt x="371" y="1565"/>
                    </a:lnTo>
                    <a:lnTo>
                      <a:pt x="2726" y="495"/>
                    </a:lnTo>
                    <a:cubicBezTo>
                      <a:pt x="2726" y="495"/>
                      <a:pt x="2759" y="0"/>
                      <a:pt x="26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3" name="Google Shape;52533;p35"/>
              <p:cNvSpPr/>
              <p:nvPr/>
            </p:nvSpPr>
            <p:spPr>
              <a:xfrm>
                <a:off x="6821280" y="2769146"/>
                <a:ext cx="68041" cy="93107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2277" extrusionOk="0">
                    <a:moveTo>
                      <a:pt x="1529" y="0"/>
                    </a:moveTo>
                    <a:lnTo>
                      <a:pt x="1456" y="27"/>
                    </a:lnTo>
                    <a:lnTo>
                      <a:pt x="431" y="1118"/>
                    </a:lnTo>
                    <a:lnTo>
                      <a:pt x="0" y="2277"/>
                    </a:lnTo>
                    <a:lnTo>
                      <a:pt x="0" y="2277"/>
                    </a:lnTo>
                    <a:lnTo>
                      <a:pt x="781" y="2060"/>
                    </a:lnTo>
                    <a:lnTo>
                      <a:pt x="1663" y="64"/>
                    </a:lnTo>
                    <a:lnTo>
                      <a:pt x="15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4" name="Google Shape;52534;p35"/>
              <p:cNvSpPr/>
              <p:nvPr/>
            </p:nvSpPr>
            <p:spPr>
              <a:xfrm>
                <a:off x="6717992" y="2704540"/>
                <a:ext cx="74665" cy="53321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1304" extrusionOk="0">
                    <a:moveTo>
                      <a:pt x="760" y="0"/>
                    </a:moveTo>
                    <a:cubicBezTo>
                      <a:pt x="413" y="263"/>
                      <a:pt x="0" y="573"/>
                      <a:pt x="0" y="573"/>
                    </a:cubicBezTo>
                    <a:lnTo>
                      <a:pt x="1081" y="1303"/>
                    </a:lnTo>
                    <a:lnTo>
                      <a:pt x="1825" y="511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5" name="Google Shape;52535;p35"/>
              <p:cNvSpPr/>
              <p:nvPr/>
            </p:nvSpPr>
            <p:spPr>
              <a:xfrm>
                <a:off x="6783293" y="2734758"/>
                <a:ext cx="68082" cy="49927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1221" extrusionOk="0">
                    <a:moveTo>
                      <a:pt x="705" y="0"/>
                    </a:moveTo>
                    <a:cubicBezTo>
                      <a:pt x="357" y="188"/>
                      <a:pt x="0" y="400"/>
                      <a:pt x="0" y="400"/>
                    </a:cubicBezTo>
                    <a:lnTo>
                      <a:pt x="905" y="1221"/>
                    </a:lnTo>
                    <a:lnTo>
                      <a:pt x="1665" y="614"/>
                    </a:lnTo>
                    <a:cubicBezTo>
                      <a:pt x="1665" y="614"/>
                      <a:pt x="1649" y="542"/>
                      <a:pt x="1625" y="441"/>
                    </a:cubicBez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6" name="Google Shape;52536;p35"/>
              <p:cNvSpPr/>
              <p:nvPr/>
            </p:nvSpPr>
            <p:spPr>
              <a:xfrm>
                <a:off x="6863724" y="2759537"/>
                <a:ext cx="9118" cy="736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80" extrusionOk="0">
                    <a:moveTo>
                      <a:pt x="1" y="0"/>
                    </a:moveTo>
                    <a:lnTo>
                      <a:pt x="10" y="91"/>
                    </a:lnTo>
                    <a:lnTo>
                      <a:pt x="127" y="180"/>
                    </a:lnTo>
                    <a:cubicBezTo>
                      <a:pt x="127" y="180"/>
                      <a:pt x="168" y="150"/>
                      <a:pt x="222" y="10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537" name="Google Shape;52537;p35"/>
            <p:cNvGrpSpPr/>
            <p:nvPr/>
          </p:nvGrpSpPr>
          <p:grpSpPr>
            <a:xfrm rot="10800000">
              <a:off x="428562" y="-755163"/>
              <a:ext cx="950215" cy="2379916"/>
              <a:chOff x="6730831" y="2891080"/>
              <a:chExt cx="826346" cy="2069852"/>
            </a:xfrm>
          </p:grpSpPr>
          <p:sp>
            <p:nvSpPr>
              <p:cNvPr id="52538" name="Google Shape;52538;p35"/>
              <p:cNvSpPr/>
              <p:nvPr/>
            </p:nvSpPr>
            <p:spPr>
              <a:xfrm>
                <a:off x="6730831" y="2891080"/>
                <a:ext cx="826346" cy="2069852"/>
              </a:xfrm>
              <a:custGeom>
                <a:avLst/>
                <a:gdLst/>
                <a:ahLst/>
                <a:cxnLst/>
                <a:rect l="l" t="t" r="r" b="b"/>
                <a:pathLst>
                  <a:path w="20209" h="50620" extrusionOk="0">
                    <a:moveTo>
                      <a:pt x="15219" y="3881"/>
                    </a:moveTo>
                    <a:cubicBezTo>
                      <a:pt x="15669" y="4223"/>
                      <a:pt x="16113" y="4575"/>
                      <a:pt x="16532" y="4915"/>
                    </a:cubicBezTo>
                    <a:lnTo>
                      <a:pt x="16318" y="6167"/>
                    </a:lnTo>
                    <a:lnTo>
                      <a:pt x="13823" y="4274"/>
                    </a:lnTo>
                    <a:lnTo>
                      <a:pt x="15219" y="3881"/>
                    </a:lnTo>
                    <a:close/>
                    <a:moveTo>
                      <a:pt x="15091" y="6989"/>
                    </a:moveTo>
                    <a:lnTo>
                      <a:pt x="15904" y="7109"/>
                    </a:lnTo>
                    <a:lnTo>
                      <a:pt x="14597" y="8226"/>
                    </a:lnTo>
                    <a:lnTo>
                      <a:pt x="13924" y="8523"/>
                    </a:lnTo>
                    <a:lnTo>
                      <a:pt x="13924" y="8523"/>
                    </a:lnTo>
                    <a:lnTo>
                      <a:pt x="15091" y="6989"/>
                    </a:lnTo>
                    <a:close/>
                    <a:moveTo>
                      <a:pt x="17219" y="5481"/>
                    </a:moveTo>
                    <a:cubicBezTo>
                      <a:pt x="17462" y="5684"/>
                      <a:pt x="17691" y="5878"/>
                      <a:pt x="17900" y="6056"/>
                    </a:cubicBezTo>
                    <a:cubicBezTo>
                      <a:pt x="17477" y="7000"/>
                      <a:pt x="16835" y="8448"/>
                      <a:pt x="16824" y="8570"/>
                    </a:cubicBezTo>
                    <a:cubicBezTo>
                      <a:pt x="16822" y="8598"/>
                      <a:pt x="16810" y="8610"/>
                      <a:pt x="16790" y="8610"/>
                    </a:cubicBezTo>
                    <a:cubicBezTo>
                      <a:pt x="16684" y="8610"/>
                      <a:pt x="16369" y="8256"/>
                      <a:pt x="16369" y="8256"/>
                    </a:cubicBezTo>
                    <a:lnTo>
                      <a:pt x="17219" y="5481"/>
                    </a:lnTo>
                    <a:close/>
                    <a:moveTo>
                      <a:pt x="11747" y="2730"/>
                    </a:moveTo>
                    <a:lnTo>
                      <a:pt x="13865" y="6258"/>
                    </a:lnTo>
                    <a:lnTo>
                      <a:pt x="11710" y="8996"/>
                    </a:lnTo>
                    <a:lnTo>
                      <a:pt x="8638" y="5677"/>
                    </a:lnTo>
                    <a:cubicBezTo>
                      <a:pt x="8919" y="5087"/>
                      <a:pt x="9186" y="4526"/>
                      <a:pt x="9429" y="4019"/>
                    </a:cubicBezTo>
                    <a:cubicBezTo>
                      <a:pt x="10319" y="3480"/>
                      <a:pt x="11353" y="2876"/>
                      <a:pt x="11747" y="2730"/>
                    </a:cubicBezTo>
                    <a:close/>
                    <a:moveTo>
                      <a:pt x="9491" y="7923"/>
                    </a:moveTo>
                    <a:cubicBezTo>
                      <a:pt x="9491" y="7923"/>
                      <a:pt x="10441" y="9265"/>
                      <a:pt x="10708" y="9265"/>
                    </a:cubicBezTo>
                    <a:cubicBezTo>
                      <a:pt x="10708" y="9265"/>
                      <a:pt x="10708" y="9265"/>
                      <a:pt x="10708" y="9265"/>
                    </a:cubicBezTo>
                    <a:cubicBezTo>
                      <a:pt x="10709" y="9265"/>
                      <a:pt x="10709" y="9265"/>
                      <a:pt x="10710" y="9265"/>
                    </a:cubicBezTo>
                    <a:cubicBezTo>
                      <a:pt x="10966" y="9265"/>
                      <a:pt x="9526" y="9623"/>
                      <a:pt x="9258" y="9675"/>
                    </a:cubicBezTo>
                    <a:cubicBezTo>
                      <a:pt x="9253" y="9675"/>
                      <a:pt x="9249" y="9676"/>
                      <a:pt x="9245" y="9676"/>
                    </a:cubicBezTo>
                    <a:cubicBezTo>
                      <a:pt x="8989" y="9676"/>
                      <a:pt x="9024" y="8226"/>
                      <a:pt x="9024" y="8226"/>
                    </a:cubicBezTo>
                    <a:lnTo>
                      <a:pt x="9491" y="7923"/>
                    </a:lnTo>
                    <a:close/>
                    <a:moveTo>
                      <a:pt x="18545" y="6616"/>
                    </a:moveTo>
                    <a:cubicBezTo>
                      <a:pt x="18947" y="6967"/>
                      <a:pt x="19188" y="7186"/>
                      <a:pt x="19188" y="7186"/>
                    </a:cubicBezTo>
                    <a:lnTo>
                      <a:pt x="19247" y="10391"/>
                    </a:lnTo>
                    <a:lnTo>
                      <a:pt x="18538" y="10395"/>
                    </a:lnTo>
                    <a:lnTo>
                      <a:pt x="17468" y="8768"/>
                    </a:lnTo>
                    <a:lnTo>
                      <a:pt x="18545" y="6616"/>
                    </a:lnTo>
                    <a:close/>
                    <a:moveTo>
                      <a:pt x="16332" y="9663"/>
                    </a:moveTo>
                    <a:lnTo>
                      <a:pt x="17175" y="10157"/>
                    </a:lnTo>
                    <a:lnTo>
                      <a:pt x="17086" y="10748"/>
                    </a:lnTo>
                    <a:lnTo>
                      <a:pt x="16524" y="10252"/>
                    </a:lnTo>
                    <a:lnTo>
                      <a:pt x="16332" y="9663"/>
                    </a:lnTo>
                    <a:close/>
                    <a:moveTo>
                      <a:pt x="12634" y="9205"/>
                    </a:moveTo>
                    <a:cubicBezTo>
                      <a:pt x="12634" y="9205"/>
                      <a:pt x="13181" y="9337"/>
                      <a:pt x="13344" y="9337"/>
                    </a:cubicBezTo>
                    <a:cubicBezTo>
                      <a:pt x="13345" y="9337"/>
                      <a:pt x="13346" y="9337"/>
                      <a:pt x="13346" y="9337"/>
                    </a:cubicBezTo>
                    <a:lnTo>
                      <a:pt x="13908" y="11285"/>
                    </a:lnTo>
                    <a:lnTo>
                      <a:pt x="13908" y="11285"/>
                    </a:lnTo>
                    <a:lnTo>
                      <a:pt x="13444" y="11061"/>
                    </a:lnTo>
                    <a:lnTo>
                      <a:pt x="13438" y="10653"/>
                    </a:lnTo>
                    <a:lnTo>
                      <a:pt x="12610" y="9977"/>
                    </a:lnTo>
                    <a:lnTo>
                      <a:pt x="12634" y="9205"/>
                    </a:lnTo>
                    <a:close/>
                    <a:moveTo>
                      <a:pt x="9986" y="9970"/>
                    </a:moveTo>
                    <a:cubicBezTo>
                      <a:pt x="9986" y="9970"/>
                      <a:pt x="11177" y="10013"/>
                      <a:pt x="11394" y="10061"/>
                    </a:cubicBezTo>
                    <a:cubicBezTo>
                      <a:pt x="11611" y="10111"/>
                      <a:pt x="11685" y="11361"/>
                      <a:pt x="11685" y="11361"/>
                    </a:cubicBezTo>
                    <a:cubicBezTo>
                      <a:pt x="11685" y="11361"/>
                      <a:pt x="10673" y="11196"/>
                      <a:pt x="10091" y="11196"/>
                    </a:cubicBezTo>
                    <a:cubicBezTo>
                      <a:pt x="9968" y="11196"/>
                      <a:pt x="9864" y="11204"/>
                      <a:pt x="9793" y="11221"/>
                    </a:cubicBezTo>
                    <a:cubicBezTo>
                      <a:pt x="9778" y="11225"/>
                      <a:pt x="9764" y="11227"/>
                      <a:pt x="9752" y="11227"/>
                    </a:cubicBezTo>
                    <a:cubicBezTo>
                      <a:pt x="9430" y="11227"/>
                      <a:pt x="9986" y="9970"/>
                      <a:pt x="9986" y="9970"/>
                    </a:cubicBezTo>
                    <a:close/>
                    <a:moveTo>
                      <a:pt x="9349" y="10174"/>
                    </a:moveTo>
                    <a:lnTo>
                      <a:pt x="9453" y="10524"/>
                    </a:lnTo>
                    <a:lnTo>
                      <a:pt x="9269" y="11675"/>
                    </a:lnTo>
                    <a:lnTo>
                      <a:pt x="8989" y="10776"/>
                    </a:lnTo>
                    <a:lnTo>
                      <a:pt x="9349" y="10174"/>
                    </a:lnTo>
                    <a:close/>
                    <a:moveTo>
                      <a:pt x="12469" y="11506"/>
                    </a:moveTo>
                    <a:lnTo>
                      <a:pt x="13107" y="12352"/>
                    </a:lnTo>
                    <a:lnTo>
                      <a:pt x="13271" y="13052"/>
                    </a:lnTo>
                    <a:lnTo>
                      <a:pt x="12562" y="13056"/>
                    </a:lnTo>
                    <a:cubicBezTo>
                      <a:pt x="12562" y="13056"/>
                      <a:pt x="11557" y="12361"/>
                      <a:pt x="11340" y="12313"/>
                    </a:cubicBezTo>
                    <a:cubicBezTo>
                      <a:pt x="11123" y="12264"/>
                      <a:pt x="12469" y="11506"/>
                      <a:pt x="12469" y="11506"/>
                    </a:cubicBezTo>
                    <a:close/>
                    <a:moveTo>
                      <a:pt x="16339" y="10731"/>
                    </a:moveTo>
                    <a:lnTo>
                      <a:pt x="16922" y="11178"/>
                    </a:lnTo>
                    <a:lnTo>
                      <a:pt x="18192" y="11871"/>
                    </a:lnTo>
                    <a:cubicBezTo>
                      <a:pt x="18192" y="11871"/>
                      <a:pt x="17855" y="13273"/>
                      <a:pt x="17838" y="13473"/>
                    </a:cubicBezTo>
                    <a:cubicBezTo>
                      <a:pt x="17836" y="13498"/>
                      <a:pt x="17825" y="13509"/>
                      <a:pt x="17806" y="13509"/>
                    </a:cubicBezTo>
                    <a:cubicBezTo>
                      <a:pt x="17678" y="13509"/>
                      <a:pt x="17215" y="12977"/>
                      <a:pt x="17215" y="12977"/>
                    </a:cubicBezTo>
                    <a:lnTo>
                      <a:pt x="15336" y="14289"/>
                    </a:lnTo>
                    <a:lnTo>
                      <a:pt x="14802" y="12191"/>
                    </a:lnTo>
                    <a:lnTo>
                      <a:pt x="16339" y="10731"/>
                    </a:lnTo>
                    <a:close/>
                    <a:moveTo>
                      <a:pt x="9750" y="12019"/>
                    </a:moveTo>
                    <a:cubicBezTo>
                      <a:pt x="9750" y="12019"/>
                      <a:pt x="12256" y="13631"/>
                      <a:pt x="13465" y="13631"/>
                    </a:cubicBezTo>
                    <a:cubicBezTo>
                      <a:pt x="13468" y="13631"/>
                      <a:pt x="13470" y="13631"/>
                      <a:pt x="13473" y="13631"/>
                    </a:cubicBezTo>
                    <a:cubicBezTo>
                      <a:pt x="13476" y="13631"/>
                      <a:pt x="13478" y="13631"/>
                      <a:pt x="13481" y="13631"/>
                    </a:cubicBezTo>
                    <a:cubicBezTo>
                      <a:pt x="14673" y="13631"/>
                      <a:pt x="13337" y="15266"/>
                      <a:pt x="13337" y="15266"/>
                    </a:cubicBezTo>
                    <a:lnTo>
                      <a:pt x="10443" y="15284"/>
                    </a:lnTo>
                    <a:lnTo>
                      <a:pt x="9750" y="12019"/>
                    </a:lnTo>
                    <a:close/>
                    <a:moveTo>
                      <a:pt x="8902" y="13428"/>
                    </a:moveTo>
                    <a:lnTo>
                      <a:pt x="9622" y="13824"/>
                    </a:lnTo>
                    <a:cubicBezTo>
                      <a:pt x="9622" y="13824"/>
                      <a:pt x="9811" y="15274"/>
                      <a:pt x="9976" y="15422"/>
                    </a:cubicBezTo>
                    <a:cubicBezTo>
                      <a:pt x="10000" y="15443"/>
                      <a:pt x="9999" y="15453"/>
                      <a:pt x="9980" y="15453"/>
                    </a:cubicBezTo>
                    <a:cubicBezTo>
                      <a:pt x="9864" y="15453"/>
                      <a:pt x="9078" y="15120"/>
                      <a:pt x="8854" y="15079"/>
                    </a:cubicBezTo>
                    <a:cubicBezTo>
                      <a:pt x="8592" y="15030"/>
                      <a:pt x="8902" y="13428"/>
                      <a:pt x="8902" y="13428"/>
                    </a:cubicBezTo>
                    <a:close/>
                    <a:moveTo>
                      <a:pt x="8826" y="8621"/>
                    </a:moveTo>
                    <a:lnTo>
                      <a:pt x="8085" y="14886"/>
                    </a:lnTo>
                    <a:lnTo>
                      <a:pt x="5744" y="16403"/>
                    </a:lnTo>
                    <a:lnTo>
                      <a:pt x="4336" y="15714"/>
                    </a:lnTo>
                    <a:lnTo>
                      <a:pt x="4491" y="14455"/>
                    </a:lnTo>
                    <a:cubicBezTo>
                      <a:pt x="4491" y="14455"/>
                      <a:pt x="5542" y="12218"/>
                      <a:pt x="6775" y="9608"/>
                    </a:cubicBezTo>
                    <a:lnTo>
                      <a:pt x="8826" y="8621"/>
                    </a:lnTo>
                    <a:close/>
                    <a:moveTo>
                      <a:pt x="14281" y="14746"/>
                    </a:moveTo>
                    <a:lnTo>
                      <a:pt x="14912" y="15142"/>
                    </a:lnTo>
                    <a:cubicBezTo>
                      <a:pt x="14912" y="15142"/>
                      <a:pt x="15701" y="14929"/>
                      <a:pt x="15938" y="14929"/>
                    </a:cubicBezTo>
                    <a:cubicBezTo>
                      <a:pt x="15961" y="14929"/>
                      <a:pt x="15979" y="14931"/>
                      <a:pt x="15991" y="14936"/>
                    </a:cubicBezTo>
                    <a:cubicBezTo>
                      <a:pt x="16119" y="14984"/>
                      <a:pt x="15363" y="16640"/>
                      <a:pt x="15363" y="16640"/>
                    </a:cubicBezTo>
                    <a:lnTo>
                      <a:pt x="14916" y="16693"/>
                    </a:lnTo>
                    <a:lnTo>
                      <a:pt x="13907" y="16049"/>
                    </a:lnTo>
                    <a:lnTo>
                      <a:pt x="14281" y="14746"/>
                    </a:lnTo>
                    <a:close/>
                    <a:moveTo>
                      <a:pt x="13397" y="15801"/>
                    </a:moveTo>
                    <a:lnTo>
                      <a:pt x="13536" y="16251"/>
                    </a:lnTo>
                    <a:lnTo>
                      <a:pt x="13914" y="16638"/>
                    </a:lnTo>
                    <a:cubicBezTo>
                      <a:pt x="13216" y="16960"/>
                      <a:pt x="12521" y="17285"/>
                      <a:pt x="11825" y="17615"/>
                    </a:cubicBezTo>
                    <a:lnTo>
                      <a:pt x="11192" y="17047"/>
                    </a:lnTo>
                    <a:cubicBezTo>
                      <a:pt x="11388" y="16641"/>
                      <a:pt x="11572" y="16229"/>
                      <a:pt x="11743" y="15812"/>
                    </a:cubicBezTo>
                    <a:lnTo>
                      <a:pt x="13397" y="15801"/>
                    </a:lnTo>
                    <a:close/>
                    <a:moveTo>
                      <a:pt x="7986" y="15935"/>
                    </a:moveTo>
                    <a:lnTo>
                      <a:pt x="8485" y="16332"/>
                    </a:lnTo>
                    <a:lnTo>
                      <a:pt x="8163" y="17535"/>
                    </a:lnTo>
                    <a:lnTo>
                      <a:pt x="7783" y="18387"/>
                    </a:lnTo>
                    <a:lnTo>
                      <a:pt x="6500" y="17845"/>
                    </a:lnTo>
                    <a:lnTo>
                      <a:pt x="6136" y="16897"/>
                    </a:lnTo>
                    <a:lnTo>
                      <a:pt x="7986" y="15935"/>
                    </a:lnTo>
                    <a:close/>
                    <a:moveTo>
                      <a:pt x="4248" y="16422"/>
                    </a:moveTo>
                    <a:cubicBezTo>
                      <a:pt x="4588" y="16468"/>
                      <a:pt x="5022" y="16564"/>
                      <a:pt x="4796" y="17055"/>
                    </a:cubicBezTo>
                    <a:cubicBezTo>
                      <a:pt x="4601" y="17478"/>
                      <a:pt x="4246" y="18066"/>
                      <a:pt x="3997" y="18467"/>
                    </a:cubicBezTo>
                    <a:lnTo>
                      <a:pt x="4248" y="16422"/>
                    </a:lnTo>
                    <a:close/>
                    <a:moveTo>
                      <a:pt x="10767" y="17189"/>
                    </a:moveTo>
                    <a:lnTo>
                      <a:pt x="12124" y="18271"/>
                    </a:lnTo>
                    <a:lnTo>
                      <a:pt x="9162" y="19106"/>
                    </a:lnTo>
                    <a:lnTo>
                      <a:pt x="8837" y="17201"/>
                    </a:lnTo>
                    <a:lnTo>
                      <a:pt x="10767" y="17189"/>
                    </a:lnTo>
                    <a:close/>
                    <a:moveTo>
                      <a:pt x="6712" y="18494"/>
                    </a:moveTo>
                    <a:lnTo>
                      <a:pt x="6712" y="18494"/>
                    </a:lnTo>
                    <a:cubicBezTo>
                      <a:pt x="6713" y="18494"/>
                      <a:pt x="7484" y="18789"/>
                      <a:pt x="7653" y="18888"/>
                    </a:cubicBezTo>
                    <a:cubicBezTo>
                      <a:pt x="7822" y="18987"/>
                      <a:pt x="7679" y="19638"/>
                      <a:pt x="7679" y="19638"/>
                    </a:cubicBezTo>
                    <a:lnTo>
                      <a:pt x="6724" y="18894"/>
                    </a:lnTo>
                    <a:lnTo>
                      <a:pt x="6712" y="18494"/>
                    </a:lnTo>
                    <a:close/>
                    <a:moveTo>
                      <a:pt x="5291" y="17401"/>
                    </a:moveTo>
                    <a:cubicBezTo>
                      <a:pt x="5293" y="17401"/>
                      <a:pt x="5295" y="17401"/>
                      <a:pt x="5297" y="17402"/>
                    </a:cubicBezTo>
                    <a:cubicBezTo>
                      <a:pt x="5426" y="17451"/>
                      <a:pt x="5768" y="17600"/>
                      <a:pt x="5889" y="17748"/>
                    </a:cubicBezTo>
                    <a:cubicBezTo>
                      <a:pt x="6010" y="17897"/>
                      <a:pt x="6254" y="18147"/>
                      <a:pt x="6104" y="18348"/>
                    </a:cubicBezTo>
                    <a:cubicBezTo>
                      <a:pt x="5955" y="18549"/>
                      <a:pt x="5224" y="19354"/>
                      <a:pt x="5224" y="19354"/>
                    </a:cubicBezTo>
                    <a:cubicBezTo>
                      <a:pt x="5224" y="19354"/>
                      <a:pt x="4942" y="19966"/>
                      <a:pt x="4803" y="19966"/>
                    </a:cubicBezTo>
                    <a:cubicBezTo>
                      <a:pt x="4793" y="19966"/>
                      <a:pt x="4784" y="19963"/>
                      <a:pt x="4776" y="19957"/>
                    </a:cubicBezTo>
                    <a:cubicBezTo>
                      <a:pt x="4652" y="19857"/>
                      <a:pt x="4107" y="18960"/>
                      <a:pt x="4107" y="18960"/>
                    </a:cubicBezTo>
                    <a:cubicBezTo>
                      <a:pt x="4419" y="18860"/>
                      <a:pt x="5146" y="17401"/>
                      <a:pt x="5291" y="17401"/>
                    </a:cubicBezTo>
                    <a:close/>
                    <a:moveTo>
                      <a:pt x="14280" y="17012"/>
                    </a:moveTo>
                    <a:lnTo>
                      <a:pt x="14556" y="17295"/>
                    </a:lnTo>
                    <a:lnTo>
                      <a:pt x="15490" y="17239"/>
                    </a:lnTo>
                    <a:lnTo>
                      <a:pt x="14111" y="19999"/>
                    </a:lnTo>
                    <a:lnTo>
                      <a:pt x="13685" y="19252"/>
                    </a:lnTo>
                    <a:lnTo>
                      <a:pt x="12393" y="19359"/>
                    </a:lnTo>
                    <a:lnTo>
                      <a:pt x="12121" y="19463"/>
                    </a:lnTo>
                    <a:cubicBezTo>
                      <a:pt x="12003" y="19182"/>
                      <a:pt x="11880" y="18903"/>
                      <a:pt x="11765" y="18619"/>
                    </a:cubicBezTo>
                    <a:lnTo>
                      <a:pt x="12602" y="18313"/>
                    </a:lnTo>
                    <a:lnTo>
                      <a:pt x="12219" y="17969"/>
                    </a:lnTo>
                    <a:cubicBezTo>
                      <a:pt x="12904" y="17645"/>
                      <a:pt x="13591" y="17325"/>
                      <a:pt x="14280" y="17012"/>
                    </a:cubicBezTo>
                    <a:close/>
                    <a:moveTo>
                      <a:pt x="11426" y="18743"/>
                    </a:moveTo>
                    <a:cubicBezTo>
                      <a:pt x="11536" y="19030"/>
                      <a:pt x="11660" y="19311"/>
                      <a:pt x="11780" y="19593"/>
                    </a:cubicBezTo>
                    <a:lnTo>
                      <a:pt x="10657" y="20020"/>
                    </a:lnTo>
                    <a:lnTo>
                      <a:pt x="9763" y="20126"/>
                    </a:lnTo>
                    <a:lnTo>
                      <a:pt x="9556" y="19427"/>
                    </a:lnTo>
                    <a:lnTo>
                      <a:pt x="11426" y="18743"/>
                    </a:lnTo>
                    <a:close/>
                    <a:moveTo>
                      <a:pt x="8497" y="17782"/>
                    </a:moveTo>
                    <a:lnTo>
                      <a:pt x="9035" y="19830"/>
                    </a:lnTo>
                    <a:lnTo>
                      <a:pt x="8599" y="20283"/>
                    </a:lnTo>
                    <a:lnTo>
                      <a:pt x="8138" y="19985"/>
                    </a:lnTo>
                    <a:lnTo>
                      <a:pt x="7997" y="18486"/>
                    </a:lnTo>
                    <a:lnTo>
                      <a:pt x="8497" y="17782"/>
                    </a:lnTo>
                    <a:close/>
                    <a:moveTo>
                      <a:pt x="17067" y="13881"/>
                    </a:moveTo>
                    <a:lnTo>
                      <a:pt x="19326" y="14746"/>
                    </a:lnTo>
                    <a:lnTo>
                      <a:pt x="19399" y="18649"/>
                    </a:lnTo>
                    <a:lnTo>
                      <a:pt x="18432" y="20683"/>
                    </a:lnTo>
                    <a:lnTo>
                      <a:pt x="15191" y="19069"/>
                    </a:lnTo>
                    <a:lnTo>
                      <a:pt x="17067" y="13881"/>
                    </a:lnTo>
                    <a:close/>
                    <a:moveTo>
                      <a:pt x="4069" y="19410"/>
                    </a:moveTo>
                    <a:lnTo>
                      <a:pt x="4430" y="20409"/>
                    </a:lnTo>
                    <a:lnTo>
                      <a:pt x="3711" y="20779"/>
                    </a:lnTo>
                    <a:lnTo>
                      <a:pt x="3711" y="20779"/>
                    </a:lnTo>
                    <a:lnTo>
                      <a:pt x="3863" y="19554"/>
                    </a:lnTo>
                    <a:lnTo>
                      <a:pt x="4069" y="19410"/>
                    </a:lnTo>
                    <a:close/>
                    <a:moveTo>
                      <a:pt x="17521" y="21527"/>
                    </a:moveTo>
                    <a:cubicBezTo>
                      <a:pt x="17595" y="21527"/>
                      <a:pt x="17652" y="21534"/>
                      <a:pt x="17683" y="21552"/>
                    </a:cubicBezTo>
                    <a:cubicBezTo>
                      <a:pt x="17746" y="21588"/>
                      <a:pt x="17800" y="21707"/>
                      <a:pt x="17846" y="21844"/>
                    </a:cubicBezTo>
                    <a:lnTo>
                      <a:pt x="17482" y="22538"/>
                    </a:lnTo>
                    <a:lnTo>
                      <a:pt x="16994" y="22724"/>
                    </a:lnTo>
                    <a:lnTo>
                      <a:pt x="16516" y="21677"/>
                    </a:lnTo>
                    <a:cubicBezTo>
                      <a:pt x="16516" y="21677"/>
                      <a:pt x="17186" y="21527"/>
                      <a:pt x="17521" y="21527"/>
                    </a:cubicBezTo>
                    <a:close/>
                    <a:moveTo>
                      <a:pt x="6291" y="18852"/>
                    </a:moveTo>
                    <a:lnTo>
                      <a:pt x="8061" y="20747"/>
                    </a:lnTo>
                    <a:cubicBezTo>
                      <a:pt x="8061" y="20747"/>
                      <a:pt x="10518" y="20187"/>
                      <a:pt x="11747" y="19907"/>
                    </a:cubicBezTo>
                    <a:cubicBezTo>
                      <a:pt x="11819" y="19891"/>
                      <a:pt x="11882" y="19883"/>
                      <a:pt x="11937" y="19883"/>
                    </a:cubicBezTo>
                    <a:cubicBezTo>
                      <a:pt x="12817" y="19883"/>
                      <a:pt x="11581" y="21912"/>
                      <a:pt x="11453" y="23451"/>
                    </a:cubicBezTo>
                    <a:cubicBezTo>
                      <a:pt x="11408" y="24002"/>
                      <a:pt x="10956" y="24184"/>
                      <a:pt x="10376" y="24184"/>
                    </a:cubicBezTo>
                    <a:cubicBezTo>
                      <a:pt x="9233" y="24184"/>
                      <a:pt x="7595" y="23475"/>
                      <a:pt x="7595" y="23475"/>
                    </a:cubicBezTo>
                    <a:lnTo>
                      <a:pt x="4136" y="21589"/>
                    </a:lnTo>
                    <a:lnTo>
                      <a:pt x="6291" y="18852"/>
                    </a:lnTo>
                    <a:close/>
                    <a:moveTo>
                      <a:pt x="6587" y="23727"/>
                    </a:moveTo>
                    <a:lnTo>
                      <a:pt x="8708" y="26032"/>
                    </a:lnTo>
                    <a:lnTo>
                      <a:pt x="8444" y="26486"/>
                    </a:lnTo>
                    <a:cubicBezTo>
                      <a:pt x="8444" y="26486"/>
                      <a:pt x="6268" y="24912"/>
                      <a:pt x="6058" y="24635"/>
                    </a:cubicBezTo>
                    <a:cubicBezTo>
                      <a:pt x="5849" y="24359"/>
                      <a:pt x="6587" y="23727"/>
                      <a:pt x="6587" y="23727"/>
                    </a:cubicBezTo>
                    <a:close/>
                    <a:moveTo>
                      <a:pt x="14523" y="23308"/>
                    </a:moveTo>
                    <a:lnTo>
                      <a:pt x="15088" y="24302"/>
                    </a:lnTo>
                    <a:lnTo>
                      <a:pt x="15471" y="25365"/>
                    </a:lnTo>
                    <a:lnTo>
                      <a:pt x="13658" y="26640"/>
                    </a:lnTo>
                    <a:lnTo>
                      <a:pt x="12516" y="25515"/>
                    </a:lnTo>
                    <a:lnTo>
                      <a:pt x="12904" y="24383"/>
                    </a:lnTo>
                    <a:lnTo>
                      <a:pt x="14523" y="23308"/>
                    </a:lnTo>
                    <a:close/>
                    <a:moveTo>
                      <a:pt x="15967" y="25426"/>
                    </a:moveTo>
                    <a:lnTo>
                      <a:pt x="14985" y="27301"/>
                    </a:lnTo>
                    <a:cubicBezTo>
                      <a:pt x="14912" y="27045"/>
                      <a:pt x="14841" y="26788"/>
                      <a:pt x="14779" y="26527"/>
                    </a:cubicBezTo>
                    <a:lnTo>
                      <a:pt x="15967" y="25426"/>
                    </a:lnTo>
                    <a:close/>
                    <a:moveTo>
                      <a:pt x="11173" y="24437"/>
                    </a:moveTo>
                    <a:cubicBezTo>
                      <a:pt x="11442" y="24523"/>
                      <a:pt x="11715" y="24600"/>
                      <a:pt x="11983" y="24690"/>
                    </a:cubicBezTo>
                    <a:lnTo>
                      <a:pt x="11525" y="25555"/>
                    </a:lnTo>
                    <a:lnTo>
                      <a:pt x="12039" y="25467"/>
                    </a:lnTo>
                    <a:lnTo>
                      <a:pt x="12039" y="25467"/>
                    </a:lnTo>
                    <a:cubicBezTo>
                      <a:pt x="11712" y="26221"/>
                      <a:pt x="11380" y="26974"/>
                      <a:pt x="11043" y="27724"/>
                    </a:cubicBezTo>
                    <a:lnTo>
                      <a:pt x="10649" y="27765"/>
                    </a:lnTo>
                    <a:lnTo>
                      <a:pt x="9959" y="28547"/>
                    </a:lnTo>
                    <a:lnTo>
                      <a:pt x="9288" y="25686"/>
                    </a:lnTo>
                    <a:lnTo>
                      <a:pt x="10091" y="25823"/>
                    </a:lnTo>
                    <a:lnTo>
                      <a:pt x="11026" y="24721"/>
                    </a:lnTo>
                    <a:lnTo>
                      <a:pt x="11173" y="24437"/>
                    </a:lnTo>
                    <a:close/>
                    <a:moveTo>
                      <a:pt x="4239" y="24169"/>
                    </a:moveTo>
                    <a:lnTo>
                      <a:pt x="4042" y="28602"/>
                    </a:lnTo>
                    <a:lnTo>
                      <a:pt x="2923" y="29764"/>
                    </a:lnTo>
                    <a:lnTo>
                      <a:pt x="2666" y="29260"/>
                    </a:lnTo>
                    <a:lnTo>
                      <a:pt x="3193" y="24987"/>
                    </a:lnTo>
                    <a:lnTo>
                      <a:pt x="4239" y="24169"/>
                    </a:lnTo>
                    <a:close/>
                    <a:moveTo>
                      <a:pt x="10876" y="28363"/>
                    </a:moveTo>
                    <a:lnTo>
                      <a:pt x="11607" y="29738"/>
                    </a:lnTo>
                    <a:lnTo>
                      <a:pt x="10756" y="30557"/>
                    </a:lnTo>
                    <a:lnTo>
                      <a:pt x="9939" y="29465"/>
                    </a:lnTo>
                    <a:lnTo>
                      <a:pt x="10876" y="28363"/>
                    </a:lnTo>
                    <a:close/>
                    <a:moveTo>
                      <a:pt x="7157" y="26794"/>
                    </a:moveTo>
                    <a:cubicBezTo>
                      <a:pt x="7157" y="26794"/>
                      <a:pt x="7701" y="27782"/>
                      <a:pt x="7654" y="27959"/>
                    </a:cubicBezTo>
                    <a:cubicBezTo>
                      <a:pt x="7616" y="28106"/>
                      <a:pt x="6470" y="30548"/>
                      <a:pt x="6470" y="30548"/>
                    </a:cubicBezTo>
                    <a:lnTo>
                      <a:pt x="4899" y="30628"/>
                    </a:lnTo>
                    <a:cubicBezTo>
                      <a:pt x="4899" y="30628"/>
                      <a:pt x="4547" y="29958"/>
                      <a:pt x="4503" y="29746"/>
                    </a:cubicBezTo>
                    <a:cubicBezTo>
                      <a:pt x="4458" y="29535"/>
                      <a:pt x="5648" y="26875"/>
                      <a:pt x="5648" y="26875"/>
                    </a:cubicBezTo>
                    <a:lnTo>
                      <a:pt x="7157" y="26794"/>
                    </a:lnTo>
                    <a:close/>
                    <a:moveTo>
                      <a:pt x="7227" y="30575"/>
                    </a:moveTo>
                    <a:cubicBezTo>
                      <a:pt x="7260" y="30575"/>
                      <a:pt x="7286" y="30578"/>
                      <a:pt x="7300" y="30586"/>
                    </a:cubicBezTo>
                    <a:cubicBezTo>
                      <a:pt x="7378" y="30630"/>
                      <a:pt x="7430" y="30953"/>
                      <a:pt x="7430" y="30953"/>
                    </a:cubicBezTo>
                    <a:lnTo>
                      <a:pt x="6986" y="31122"/>
                    </a:lnTo>
                    <a:lnTo>
                      <a:pt x="6767" y="30643"/>
                    </a:lnTo>
                    <a:cubicBezTo>
                      <a:pt x="6767" y="30643"/>
                      <a:pt x="7075" y="30575"/>
                      <a:pt x="7227" y="30575"/>
                    </a:cubicBezTo>
                    <a:close/>
                    <a:moveTo>
                      <a:pt x="3528" y="30177"/>
                    </a:moveTo>
                    <a:lnTo>
                      <a:pt x="3829" y="30705"/>
                    </a:lnTo>
                    <a:lnTo>
                      <a:pt x="4032" y="31270"/>
                    </a:lnTo>
                    <a:lnTo>
                      <a:pt x="3068" y="31948"/>
                    </a:lnTo>
                    <a:lnTo>
                      <a:pt x="2460" y="31350"/>
                    </a:lnTo>
                    <a:lnTo>
                      <a:pt x="2668" y="30748"/>
                    </a:lnTo>
                    <a:lnTo>
                      <a:pt x="3528" y="30177"/>
                    </a:lnTo>
                    <a:close/>
                    <a:moveTo>
                      <a:pt x="11906" y="32080"/>
                    </a:moveTo>
                    <a:lnTo>
                      <a:pt x="12286" y="32449"/>
                    </a:lnTo>
                    <a:lnTo>
                      <a:pt x="12020" y="32956"/>
                    </a:lnTo>
                    <a:lnTo>
                      <a:pt x="11021" y="32482"/>
                    </a:lnTo>
                    <a:lnTo>
                      <a:pt x="11906" y="32080"/>
                    </a:lnTo>
                    <a:close/>
                    <a:moveTo>
                      <a:pt x="5001" y="30910"/>
                    </a:moveTo>
                    <a:lnTo>
                      <a:pt x="6418" y="31184"/>
                    </a:lnTo>
                    <a:cubicBezTo>
                      <a:pt x="6418" y="31184"/>
                      <a:pt x="6142" y="32248"/>
                      <a:pt x="6067" y="32389"/>
                    </a:cubicBezTo>
                    <a:cubicBezTo>
                      <a:pt x="6048" y="32425"/>
                      <a:pt x="6007" y="32439"/>
                      <a:pt x="5956" y="32439"/>
                    </a:cubicBezTo>
                    <a:cubicBezTo>
                      <a:pt x="5806" y="32439"/>
                      <a:pt x="5572" y="32322"/>
                      <a:pt x="5572" y="32322"/>
                    </a:cubicBezTo>
                    <a:lnTo>
                      <a:pt x="5236" y="32259"/>
                    </a:lnTo>
                    <a:lnTo>
                      <a:pt x="5024" y="32891"/>
                    </a:lnTo>
                    <a:lnTo>
                      <a:pt x="3925" y="33322"/>
                    </a:lnTo>
                    <a:cubicBezTo>
                      <a:pt x="3925" y="33322"/>
                      <a:pt x="3573" y="32652"/>
                      <a:pt x="3465" y="32441"/>
                    </a:cubicBezTo>
                    <a:cubicBezTo>
                      <a:pt x="3358" y="32229"/>
                      <a:pt x="3905" y="32049"/>
                      <a:pt x="3905" y="32049"/>
                    </a:cubicBezTo>
                    <a:cubicBezTo>
                      <a:pt x="3905" y="32049"/>
                      <a:pt x="4469" y="31656"/>
                      <a:pt x="4669" y="31514"/>
                    </a:cubicBezTo>
                    <a:cubicBezTo>
                      <a:pt x="4869" y="31371"/>
                      <a:pt x="5001" y="30910"/>
                      <a:pt x="5001" y="30910"/>
                    </a:cubicBezTo>
                    <a:close/>
                    <a:moveTo>
                      <a:pt x="7792" y="32585"/>
                    </a:moveTo>
                    <a:cubicBezTo>
                      <a:pt x="7924" y="32585"/>
                      <a:pt x="8222" y="33006"/>
                      <a:pt x="8222" y="33006"/>
                    </a:cubicBezTo>
                    <a:lnTo>
                      <a:pt x="8123" y="33167"/>
                    </a:lnTo>
                    <a:lnTo>
                      <a:pt x="7312" y="33365"/>
                    </a:lnTo>
                    <a:cubicBezTo>
                      <a:pt x="7311" y="33365"/>
                      <a:pt x="7670" y="32817"/>
                      <a:pt x="7742" y="32624"/>
                    </a:cubicBezTo>
                    <a:cubicBezTo>
                      <a:pt x="7752" y="32597"/>
                      <a:pt x="7770" y="32585"/>
                      <a:pt x="7792" y="32585"/>
                    </a:cubicBezTo>
                    <a:close/>
                    <a:moveTo>
                      <a:pt x="2308" y="32175"/>
                    </a:moveTo>
                    <a:lnTo>
                      <a:pt x="2839" y="32833"/>
                    </a:lnTo>
                    <a:lnTo>
                      <a:pt x="3208" y="33291"/>
                    </a:lnTo>
                    <a:cubicBezTo>
                      <a:pt x="3208" y="33291"/>
                      <a:pt x="2426" y="33650"/>
                      <a:pt x="2233" y="33722"/>
                    </a:cubicBezTo>
                    <a:cubicBezTo>
                      <a:pt x="2203" y="33733"/>
                      <a:pt x="2158" y="33764"/>
                      <a:pt x="2106" y="33806"/>
                    </a:cubicBezTo>
                    <a:lnTo>
                      <a:pt x="2308" y="32175"/>
                    </a:lnTo>
                    <a:close/>
                    <a:moveTo>
                      <a:pt x="9344" y="28376"/>
                    </a:moveTo>
                    <a:lnTo>
                      <a:pt x="10911" y="34146"/>
                    </a:lnTo>
                    <a:lnTo>
                      <a:pt x="9579" y="33769"/>
                    </a:lnTo>
                    <a:lnTo>
                      <a:pt x="8311" y="32621"/>
                    </a:lnTo>
                    <a:lnTo>
                      <a:pt x="7479" y="30315"/>
                    </a:lnTo>
                    <a:lnTo>
                      <a:pt x="9344" y="28376"/>
                    </a:lnTo>
                    <a:close/>
                    <a:moveTo>
                      <a:pt x="5994" y="33502"/>
                    </a:moveTo>
                    <a:lnTo>
                      <a:pt x="6898" y="33560"/>
                    </a:lnTo>
                    <a:lnTo>
                      <a:pt x="6646" y="34878"/>
                    </a:lnTo>
                    <a:lnTo>
                      <a:pt x="5974" y="35460"/>
                    </a:lnTo>
                    <a:lnTo>
                      <a:pt x="5994" y="33502"/>
                    </a:lnTo>
                    <a:close/>
                    <a:moveTo>
                      <a:pt x="8034" y="33579"/>
                    </a:moveTo>
                    <a:lnTo>
                      <a:pt x="8743" y="34460"/>
                    </a:lnTo>
                    <a:lnTo>
                      <a:pt x="7823" y="35739"/>
                    </a:lnTo>
                    <a:cubicBezTo>
                      <a:pt x="7823" y="35739"/>
                      <a:pt x="6973" y="34294"/>
                      <a:pt x="7020" y="34116"/>
                    </a:cubicBezTo>
                    <a:cubicBezTo>
                      <a:pt x="7065" y="33939"/>
                      <a:pt x="8034" y="33579"/>
                      <a:pt x="8034" y="33579"/>
                    </a:cubicBezTo>
                    <a:close/>
                    <a:moveTo>
                      <a:pt x="6857" y="35320"/>
                    </a:moveTo>
                    <a:lnTo>
                      <a:pt x="8021" y="36374"/>
                    </a:lnTo>
                    <a:lnTo>
                      <a:pt x="7209" y="37865"/>
                    </a:lnTo>
                    <a:cubicBezTo>
                      <a:pt x="7209" y="37865"/>
                      <a:pt x="6279" y="36633"/>
                      <a:pt x="6136" y="36457"/>
                    </a:cubicBezTo>
                    <a:cubicBezTo>
                      <a:pt x="5995" y="36281"/>
                      <a:pt x="6857" y="35320"/>
                      <a:pt x="6857" y="35320"/>
                    </a:cubicBezTo>
                    <a:close/>
                    <a:moveTo>
                      <a:pt x="1212" y="41058"/>
                    </a:moveTo>
                    <a:lnTo>
                      <a:pt x="1821" y="41328"/>
                    </a:lnTo>
                    <a:lnTo>
                      <a:pt x="1922" y="42000"/>
                    </a:lnTo>
                    <a:lnTo>
                      <a:pt x="1620" y="41860"/>
                    </a:lnTo>
                    <a:lnTo>
                      <a:pt x="1193" y="41216"/>
                    </a:lnTo>
                    <a:lnTo>
                      <a:pt x="1212" y="41058"/>
                    </a:lnTo>
                    <a:close/>
                    <a:moveTo>
                      <a:pt x="5185" y="33176"/>
                    </a:moveTo>
                    <a:lnTo>
                      <a:pt x="5057" y="38488"/>
                    </a:lnTo>
                    <a:lnTo>
                      <a:pt x="3310" y="42571"/>
                    </a:lnTo>
                    <a:lnTo>
                      <a:pt x="1354" y="39918"/>
                    </a:lnTo>
                    <a:lnTo>
                      <a:pt x="2008" y="34603"/>
                    </a:lnTo>
                    <a:lnTo>
                      <a:pt x="5185" y="33176"/>
                    </a:lnTo>
                    <a:close/>
                    <a:moveTo>
                      <a:pt x="9514" y="37336"/>
                    </a:moveTo>
                    <a:lnTo>
                      <a:pt x="9563" y="37643"/>
                    </a:lnTo>
                    <a:lnTo>
                      <a:pt x="6669" y="43163"/>
                    </a:lnTo>
                    <a:lnTo>
                      <a:pt x="6994" y="41011"/>
                    </a:lnTo>
                    <a:lnTo>
                      <a:pt x="7031" y="38507"/>
                    </a:lnTo>
                    <a:lnTo>
                      <a:pt x="9514" y="37336"/>
                    </a:lnTo>
                    <a:close/>
                    <a:moveTo>
                      <a:pt x="1135" y="41687"/>
                    </a:moveTo>
                    <a:cubicBezTo>
                      <a:pt x="1346" y="41917"/>
                      <a:pt x="1557" y="42639"/>
                      <a:pt x="1557" y="42639"/>
                    </a:cubicBezTo>
                    <a:cubicBezTo>
                      <a:pt x="1557" y="42639"/>
                      <a:pt x="1248" y="42938"/>
                      <a:pt x="946" y="43222"/>
                    </a:cubicBezTo>
                    <a:lnTo>
                      <a:pt x="1135" y="41687"/>
                    </a:lnTo>
                    <a:close/>
                    <a:moveTo>
                      <a:pt x="2394" y="42205"/>
                    </a:moveTo>
                    <a:cubicBezTo>
                      <a:pt x="2681" y="42205"/>
                      <a:pt x="3405" y="42981"/>
                      <a:pt x="3405" y="42981"/>
                    </a:cubicBezTo>
                    <a:lnTo>
                      <a:pt x="3233" y="43548"/>
                    </a:lnTo>
                    <a:cubicBezTo>
                      <a:pt x="3233" y="43548"/>
                      <a:pt x="2878" y="43527"/>
                      <a:pt x="2481" y="43527"/>
                    </a:cubicBezTo>
                    <a:cubicBezTo>
                      <a:pt x="2040" y="43527"/>
                      <a:pt x="1548" y="43553"/>
                      <a:pt x="1440" y="43666"/>
                    </a:cubicBezTo>
                    <a:cubicBezTo>
                      <a:pt x="1426" y="43681"/>
                      <a:pt x="1417" y="43688"/>
                      <a:pt x="1412" y="43688"/>
                    </a:cubicBezTo>
                    <a:cubicBezTo>
                      <a:pt x="1359" y="43688"/>
                      <a:pt x="2144" y="42476"/>
                      <a:pt x="2309" y="42245"/>
                    </a:cubicBezTo>
                    <a:cubicBezTo>
                      <a:pt x="2329" y="42218"/>
                      <a:pt x="2358" y="42205"/>
                      <a:pt x="2394" y="42205"/>
                    </a:cubicBezTo>
                    <a:close/>
                    <a:moveTo>
                      <a:pt x="4731" y="44512"/>
                    </a:moveTo>
                    <a:lnTo>
                      <a:pt x="4731" y="44512"/>
                    </a:lnTo>
                    <a:cubicBezTo>
                      <a:pt x="4731" y="44512"/>
                      <a:pt x="3527" y="48835"/>
                      <a:pt x="3082" y="49737"/>
                    </a:cubicBezTo>
                    <a:lnTo>
                      <a:pt x="212" y="49182"/>
                    </a:lnTo>
                    <a:lnTo>
                      <a:pt x="774" y="44618"/>
                    </a:lnTo>
                    <a:lnTo>
                      <a:pt x="4731" y="44512"/>
                    </a:lnTo>
                    <a:close/>
                    <a:moveTo>
                      <a:pt x="10521" y="0"/>
                    </a:moveTo>
                    <a:cubicBezTo>
                      <a:pt x="10288" y="0"/>
                      <a:pt x="10118" y="77"/>
                      <a:pt x="10028" y="249"/>
                    </a:cubicBezTo>
                    <a:cubicBezTo>
                      <a:pt x="9137" y="1946"/>
                      <a:pt x="3793" y="13201"/>
                      <a:pt x="3793" y="13201"/>
                    </a:cubicBezTo>
                    <a:lnTo>
                      <a:pt x="0" y="49994"/>
                    </a:lnTo>
                    <a:lnTo>
                      <a:pt x="2888" y="50620"/>
                    </a:lnTo>
                    <a:lnTo>
                      <a:pt x="20209" y="18187"/>
                    </a:lnTo>
                    <a:lnTo>
                      <a:pt x="19643" y="6097"/>
                    </a:lnTo>
                    <a:cubicBezTo>
                      <a:pt x="19643" y="6097"/>
                      <a:pt x="12593" y="0"/>
                      <a:pt x="105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39" name="Google Shape;52539;p35"/>
              <p:cNvSpPr/>
              <p:nvPr/>
            </p:nvSpPr>
            <p:spPr>
              <a:xfrm>
                <a:off x="7003527" y="4417709"/>
                <a:ext cx="118336" cy="238307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5828" extrusionOk="0">
                    <a:moveTo>
                      <a:pt x="2845" y="1"/>
                    </a:moveTo>
                    <a:lnTo>
                      <a:pt x="362" y="1172"/>
                    </a:lnTo>
                    <a:lnTo>
                      <a:pt x="325" y="3676"/>
                    </a:lnTo>
                    <a:lnTo>
                      <a:pt x="0" y="5828"/>
                    </a:lnTo>
                    <a:lnTo>
                      <a:pt x="2894" y="308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0" name="Google Shape;52540;p35"/>
              <p:cNvSpPr/>
              <p:nvPr/>
            </p:nvSpPr>
            <p:spPr>
              <a:xfrm>
                <a:off x="7242570" y="3844104"/>
                <a:ext cx="120912" cy="136286"/>
              </a:xfrm>
              <a:custGeom>
                <a:avLst/>
                <a:gdLst/>
                <a:ahLst/>
                <a:cxnLst/>
                <a:rect l="l" t="t" r="r" b="b"/>
                <a:pathLst>
                  <a:path w="2957" h="3333" extrusionOk="0">
                    <a:moveTo>
                      <a:pt x="2008" y="1"/>
                    </a:moveTo>
                    <a:lnTo>
                      <a:pt x="389" y="1076"/>
                    </a:lnTo>
                    <a:lnTo>
                      <a:pt x="1" y="2208"/>
                    </a:lnTo>
                    <a:lnTo>
                      <a:pt x="1143" y="3333"/>
                    </a:lnTo>
                    <a:lnTo>
                      <a:pt x="2956" y="2058"/>
                    </a:lnTo>
                    <a:lnTo>
                      <a:pt x="2573" y="995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1" name="Google Shape;52541;p35"/>
              <p:cNvSpPr/>
              <p:nvPr/>
            </p:nvSpPr>
            <p:spPr>
              <a:xfrm>
                <a:off x="7335104" y="3930709"/>
                <a:ext cx="48659" cy="76751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877" extrusionOk="0">
                    <a:moveTo>
                      <a:pt x="1190" y="1"/>
                    </a:moveTo>
                    <a:lnTo>
                      <a:pt x="1" y="1102"/>
                    </a:lnTo>
                    <a:cubicBezTo>
                      <a:pt x="63" y="1363"/>
                      <a:pt x="134" y="1620"/>
                      <a:pt x="207" y="1876"/>
                    </a:cubicBezTo>
                    <a:lnTo>
                      <a:pt x="11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2" name="Google Shape;52542;p35"/>
              <p:cNvSpPr/>
              <p:nvPr/>
            </p:nvSpPr>
            <p:spPr>
              <a:xfrm>
                <a:off x="7110577" y="3890309"/>
                <a:ext cx="112611" cy="16809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4111" extrusionOk="0">
                    <a:moveTo>
                      <a:pt x="1886" y="0"/>
                    </a:moveTo>
                    <a:lnTo>
                      <a:pt x="1739" y="284"/>
                    </a:lnTo>
                    <a:lnTo>
                      <a:pt x="804" y="1386"/>
                    </a:lnTo>
                    <a:lnTo>
                      <a:pt x="1" y="1249"/>
                    </a:lnTo>
                    <a:lnTo>
                      <a:pt x="672" y="4110"/>
                    </a:lnTo>
                    <a:lnTo>
                      <a:pt x="1362" y="3328"/>
                    </a:lnTo>
                    <a:lnTo>
                      <a:pt x="1756" y="3287"/>
                    </a:lnTo>
                    <a:cubicBezTo>
                      <a:pt x="2093" y="2537"/>
                      <a:pt x="2426" y="1784"/>
                      <a:pt x="2753" y="1030"/>
                    </a:cubicBezTo>
                    <a:lnTo>
                      <a:pt x="2753" y="1030"/>
                    </a:lnTo>
                    <a:lnTo>
                      <a:pt x="2238" y="1118"/>
                    </a:lnTo>
                    <a:lnTo>
                      <a:pt x="2696" y="253"/>
                    </a:lnTo>
                    <a:cubicBezTo>
                      <a:pt x="2428" y="163"/>
                      <a:pt x="2155" y="86"/>
                      <a:pt x="1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3" name="Google Shape;52543;p35"/>
              <p:cNvSpPr/>
              <p:nvPr/>
            </p:nvSpPr>
            <p:spPr>
              <a:xfrm>
                <a:off x="7406171" y="3771278"/>
                <a:ext cx="54384" cy="48986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198" extrusionOk="0">
                    <a:moveTo>
                      <a:pt x="1005" y="1"/>
                    </a:moveTo>
                    <a:cubicBezTo>
                      <a:pt x="670" y="1"/>
                      <a:pt x="0" y="151"/>
                      <a:pt x="0" y="151"/>
                    </a:cubicBezTo>
                    <a:lnTo>
                      <a:pt x="478" y="1198"/>
                    </a:lnTo>
                    <a:lnTo>
                      <a:pt x="966" y="1012"/>
                    </a:lnTo>
                    <a:lnTo>
                      <a:pt x="1330" y="318"/>
                    </a:lnTo>
                    <a:cubicBezTo>
                      <a:pt x="1284" y="181"/>
                      <a:pt x="1230" y="62"/>
                      <a:pt x="1167" y="26"/>
                    </a:cubicBezTo>
                    <a:cubicBezTo>
                      <a:pt x="1136" y="8"/>
                      <a:pt x="1079" y="1"/>
                      <a:pt x="10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4" name="Google Shape;52544;p35"/>
              <p:cNvSpPr/>
              <p:nvPr/>
            </p:nvSpPr>
            <p:spPr>
              <a:xfrm>
                <a:off x="7181480" y="4202832"/>
                <a:ext cx="51726" cy="3582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876" extrusionOk="0">
                    <a:moveTo>
                      <a:pt x="885" y="0"/>
                    </a:moveTo>
                    <a:lnTo>
                      <a:pt x="0" y="402"/>
                    </a:lnTo>
                    <a:lnTo>
                      <a:pt x="999" y="876"/>
                    </a:lnTo>
                    <a:lnTo>
                      <a:pt x="1265" y="369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5" name="Google Shape;52545;p35"/>
              <p:cNvSpPr/>
              <p:nvPr/>
            </p:nvSpPr>
            <p:spPr>
              <a:xfrm>
                <a:off x="6908090" y="3243593"/>
                <a:ext cx="183678" cy="318206"/>
              </a:xfrm>
              <a:custGeom>
                <a:avLst/>
                <a:gdLst/>
                <a:ahLst/>
                <a:cxnLst/>
                <a:rect l="l" t="t" r="r" b="b"/>
                <a:pathLst>
                  <a:path w="4492" h="7782" extrusionOk="0">
                    <a:moveTo>
                      <a:pt x="4491" y="0"/>
                    </a:moveTo>
                    <a:lnTo>
                      <a:pt x="2440" y="987"/>
                    </a:lnTo>
                    <a:cubicBezTo>
                      <a:pt x="1207" y="3597"/>
                      <a:pt x="157" y="5834"/>
                      <a:pt x="157" y="5834"/>
                    </a:cubicBezTo>
                    <a:lnTo>
                      <a:pt x="1" y="7093"/>
                    </a:lnTo>
                    <a:lnTo>
                      <a:pt x="1409" y="7781"/>
                    </a:lnTo>
                    <a:lnTo>
                      <a:pt x="3750" y="6265"/>
                    </a:lnTo>
                    <a:lnTo>
                      <a:pt x="4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6" name="Google Shape;52546;p35"/>
              <p:cNvSpPr/>
              <p:nvPr/>
            </p:nvSpPr>
            <p:spPr>
              <a:xfrm>
                <a:off x="7083998" y="3002669"/>
                <a:ext cx="213773" cy="256299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6268" extrusionOk="0">
                    <a:moveTo>
                      <a:pt x="3110" y="1"/>
                    </a:moveTo>
                    <a:cubicBezTo>
                      <a:pt x="2716" y="147"/>
                      <a:pt x="1682" y="751"/>
                      <a:pt x="792" y="1290"/>
                    </a:cubicBezTo>
                    <a:cubicBezTo>
                      <a:pt x="549" y="1797"/>
                      <a:pt x="282" y="2358"/>
                      <a:pt x="1" y="2948"/>
                    </a:cubicBezTo>
                    <a:lnTo>
                      <a:pt x="3073" y="6267"/>
                    </a:lnTo>
                    <a:lnTo>
                      <a:pt x="5228" y="3529"/>
                    </a:lnTo>
                    <a:lnTo>
                      <a:pt x="31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7" name="Google Shape;52547;p35"/>
              <p:cNvSpPr/>
              <p:nvPr/>
            </p:nvSpPr>
            <p:spPr>
              <a:xfrm>
                <a:off x="7129468" y="3382537"/>
                <a:ext cx="201342" cy="133506"/>
              </a:xfrm>
              <a:custGeom>
                <a:avLst/>
                <a:gdLst/>
                <a:ahLst/>
                <a:cxnLst/>
                <a:rect l="l" t="t" r="r" b="b"/>
                <a:pathLst>
                  <a:path w="4924" h="3265" extrusionOk="0">
                    <a:moveTo>
                      <a:pt x="1" y="0"/>
                    </a:moveTo>
                    <a:lnTo>
                      <a:pt x="694" y="3265"/>
                    </a:lnTo>
                    <a:lnTo>
                      <a:pt x="3588" y="3247"/>
                    </a:lnTo>
                    <a:cubicBezTo>
                      <a:pt x="3588" y="3247"/>
                      <a:pt x="4924" y="1612"/>
                      <a:pt x="3732" y="1612"/>
                    </a:cubicBezTo>
                    <a:cubicBezTo>
                      <a:pt x="3729" y="1612"/>
                      <a:pt x="3727" y="1612"/>
                      <a:pt x="3724" y="1612"/>
                    </a:cubicBezTo>
                    <a:cubicBezTo>
                      <a:pt x="3721" y="1612"/>
                      <a:pt x="3719" y="1612"/>
                      <a:pt x="3716" y="1612"/>
                    </a:cubicBezTo>
                    <a:cubicBezTo>
                      <a:pt x="2507" y="1612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8" name="Google Shape;52548;p35"/>
              <p:cNvSpPr/>
              <p:nvPr/>
            </p:nvSpPr>
            <p:spPr>
              <a:xfrm>
                <a:off x="6899953" y="3661898"/>
                <a:ext cx="354966" cy="218107"/>
              </a:xfrm>
              <a:custGeom>
                <a:avLst/>
                <a:gdLst/>
                <a:ahLst/>
                <a:cxnLst/>
                <a:rect l="l" t="t" r="r" b="b"/>
                <a:pathLst>
                  <a:path w="8681" h="5334" extrusionOk="0">
                    <a:moveTo>
                      <a:pt x="2155" y="1"/>
                    </a:moveTo>
                    <a:lnTo>
                      <a:pt x="0" y="2738"/>
                    </a:lnTo>
                    <a:lnTo>
                      <a:pt x="3459" y="4624"/>
                    </a:lnTo>
                    <a:cubicBezTo>
                      <a:pt x="3459" y="4624"/>
                      <a:pt x="5097" y="5333"/>
                      <a:pt x="6240" y="5333"/>
                    </a:cubicBezTo>
                    <a:cubicBezTo>
                      <a:pt x="6820" y="5333"/>
                      <a:pt x="7272" y="5151"/>
                      <a:pt x="7317" y="4600"/>
                    </a:cubicBezTo>
                    <a:cubicBezTo>
                      <a:pt x="7445" y="3061"/>
                      <a:pt x="8681" y="1032"/>
                      <a:pt x="7801" y="1032"/>
                    </a:cubicBezTo>
                    <a:cubicBezTo>
                      <a:pt x="7746" y="1032"/>
                      <a:pt x="7683" y="1040"/>
                      <a:pt x="7611" y="1056"/>
                    </a:cubicBezTo>
                    <a:cubicBezTo>
                      <a:pt x="6382" y="1336"/>
                      <a:pt x="3925" y="1896"/>
                      <a:pt x="3925" y="1896"/>
                    </a:cubicBezTo>
                    <a:lnTo>
                      <a:pt x="21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49" name="Google Shape;52549;p35"/>
              <p:cNvSpPr/>
              <p:nvPr/>
            </p:nvSpPr>
            <p:spPr>
              <a:xfrm>
                <a:off x="7092217" y="3593939"/>
                <a:ext cx="134365" cy="78427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1918" extrusionOk="0">
                    <a:moveTo>
                      <a:pt x="1930" y="0"/>
                    </a:moveTo>
                    <a:lnTo>
                      <a:pt x="0" y="12"/>
                    </a:lnTo>
                    <a:lnTo>
                      <a:pt x="324" y="1917"/>
                    </a:lnTo>
                    <a:lnTo>
                      <a:pt x="3286" y="1082"/>
                    </a:lnTo>
                    <a:lnTo>
                      <a:pt x="19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0" name="Google Shape;52550;p35"/>
              <p:cNvSpPr/>
              <p:nvPr/>
            </p:nvSpPr>
            <p:spPr>
              <a:xfrm>
                <a:off x="7351951" y="3458674"/>
                <a:ext cx="172106" cy="278216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6804" extrusionOk="0">
                    <a:moveTo>
                      <a:pt x="1877" y="0"/>
                    </a:moveTo>
                    <a:lnTo>
                      <a:pt x="1" y="5188"/>
                    </a:lnTo>
                    <a:lnTo>
                      <a:pt x="3242" y="6803"/>
                    </a:lnTo>
                    <a:lnTo>
                      <a:pt x="4209" y="4768"/>
                    </a:lnTo>
                    <a:lnTo>
                      <a:pt x="4136" y="864"/>
                    </a:lnTo>
                    <a:lnTo>
                      <a:pt x="18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1" name="Google Shape;52551;p35"/>
              <p:cNvSpPr/>
              <p:nvPr/>
            </p:nvSpPr>
            <p:spPr>
              <a:xfrm>
                <a:off x="7445098" y="3161527"/>
                <a:ext cx="72784" cy="15460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781" extrusionOk="0">
                    <a:moveTo>
                      <a:pt x="1077" y="1"/>
                    </a:moveTo>
                    <a:lnTo>
                      <a:pt x="0" y="2153"/>
                    </a:lnTo>
                    <a:lnTo>
                      <a:pt x="1070" y="3781"/>
                    </a:lnTo>
                    <a:lnTo>
                      <a:pt x="1779" y="3777"/>
                    </a:lnTo>
                    <a:lnTo>
                      <a:pt x="1720" y="572"/>
                    </a:lnTo>
                    <a:cubicBezTo>
                      <a:pt x="1720" y="572"/>
                      <a:pt x="1479" y="352"/>
                      <a:pt x="10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2" name="Google Shape;52552;p35"/>
              <p:cNvSpPr/>
              <p:nvPr/>
            </p:nvSpPr>
            <p:spPr>
              <a:xfrm>
                <a:off x="7296054" y="3049734"/>
                <a:ext cx="110771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709" h="2286" extrusionOk="0">
                    <a:moveTo>
                      <a:pt x="1396" y="1"/>
                    </a:moveTo>
                    <a:lnTo>
                      <a:pt x="0" y="394"/>
                    </a:lnTo>
                    <a:lnTo>
                      <a:pt x="2495" y="2286"/>
                    </a:lnTo>
                    <a:lnTo>
                      <a:pt x="2709" y="1035"/>
                    </a:lnTo>
                    <a:cubicBezTo>
                      <a:pt x="2290" y="694"/>
                      <a:pt x="1846" y="343"/>
                      <a:pt x="13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3" name="Google Shape;52553;p35"/>
              <p:cNvSpPr/>
              <p:nvPr/>
            </p:nvSpPr>
            <p:spPr>
              <a:xfrm>
                <a:off x="7116383" y="3298754"/>
                <a:ext cx="92248" cy="56878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391" extrusionOk="0">
                    <a:moveTo>
                      <a:pt x="557" y="0"/>
                    </a:moveTo>
                    <a:cubicBezTo>
                      <a:pt x="557" y="0"/>
                      <a:pt x="1" y="1257"/>
                      <a:pt x="323" y="1257"/>
                    </a:cubicBezTo>
                    <a:cubicBezTo>
                      <a:pt x="335" y="1257"/>
                      <a:pt x="349" y="1255"/>
                      <a:pt x="364" y="1251"/>
                    </a:cubicBezTo>
                    <a:cubicBezTo>
                      <a:pt x="435" y="1234"/>
                      <a:pt x="539" y="1226"/>
                      <a:pt x="662" y="1226"/>
                    </a:cubicBezTo>
                    <a:cubicBezTo>
                      <a:pt x="1244" y="1226"/>
                      <a:pt x="2256" y="1391"/>
                      <a:pt x="2256" y="1391"/>
                    </a:cubicBezTo>
                    <a:cubicBezTo>
                      <a:pt x="2256" y="1391"/>
                      <a:pt x="2183" y="141"/>
                      <a:pt x="1965" y="91"/>
                    </a:cubicBezTo>
                    <a:cubicBezTo>
                      <a:pt x="1748" y="43"/>
                      <a:pt x="557" y="0"/>
                      <a:pt x="5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4" name="Google Shape;52554;p35"/>
              <p:cNvSpPr/>
              <p:nvPr/>
            </p:nvSpPr>
            <p:spPr>
              <a:xfrm>
                <a:off x="7336085" y="3329830"/>
                <a:ext cx="138617" cy="145568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3560" extrusionOk="0">
                    <a:moveTo>
                      <a:pt x="1537" y="1"/>
                    </a:moveTo>
                    <a:lnTo>
                      <a:pt x="0" y="1461"/>
                    </a:lnTo>
                    <a:lnTo>
                      <a:pt x="534" y="3559"/>
                    </a:lnTo>
                    <a:lnTo>
                      <a:pt x="2413" y="2247"/>
                    </a:lnTo>
                    <a:cubicBezTo>
                      <a:pt x="2413" y="2247"/>
                      <a:pt x="2877" y="2779"/>
                      <a:pt x="3005" y="2779"/>
                    </a:cubicBezTo>
                    <a:cubicBezTo>
                      <a:pt x="3023" y="2779"/>
                      <a:pt x="3034" y="2768"/>
                      <a:pt x="3036" y="2743"/>
                    </a:cubicBezTo>
                    <a:cubicBezTo>
                      <a:pt x="3053" y="2543"/>
                      <a:pt x="3390" y="1141"/>
                      <a:pt x="3390" y="1141"/>
                    </a:cubicBezTo>
                    <a:lnTo>
                      <a:pt x="2120" y="448"/>
                    </a:lnTo>
                    <a:lnTo>
                      <a:pt x="15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5" name="Google Shape;52555;p35"/>
              <p:cNvSpPr/>
              <p:nvPr/>
            </p:nvSpPr>
            <p:spPr>
              <a:xfrm>
                <a:off x="7299448" y="3494003"/>
                <a:ext cx="90530" cy="7965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1948" extrusionOk="0">
                    <a:moveTo>
                      <a:pt x="375" y="1"/>
                    </a:moveTo>
                    <a:lnTo>
                      <a:pt x="1" y="1304"/>
                    </a:lnTo>
                    <a:lnTo>
                      <a:pt x="1010" y="1948"/>
                    </a:lnTo>
                    <a:lnTo>
                      <a:pt x="1457" y="1895"/>
                    </a:lnTo>
                    <a:cubicBezTo>
                      <a:pt x="1457" y="1895"/>
                      <a:pt x="2213" y="239"/>
                      <a:pt x="2085" y="191"/>
                    </a:cubicBezTo>
                    <a:cubicBezTo>
                      <a:pt x="2073" y="186"/>
                      <a:pt x="2055" y="184"/>
                      <a:pt x="2032" y="184"/>
                    </a:cubicBezTo>
                    <a:cubicBezTo>
                      <a:pt x="1795" y="184"/>
                      <a:pt x="1006" y="397"/>
                      <a:pt x="1006" y="397"/>
                    </a:cubicBezTo>
                    <a:lnTo>
                      <a:pt x="3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6" name="Google Shape;52556;p35"/>
              <p:cNvSpPr/>
              <p:nvPr/>
            </p:nvSpPr>
            <p:spPr>
              <a:xfrm>
                <a:off x="7082158" y="3440110"/>
                <a:ext cx="57573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2026" extrusionOk="0">
                    <a:moveTo>
                      <a:pt x="310" y="1"/>
                    </a:moveTo>
                    <a:cubicBezTo>
                      <a:pt x="310" y="1"/>
                      <a:pt x="0" y="1603"/>
                      <a:pt x="262" y="1652"/>
                    </a:cubicBezTo>
                    <a:cubicBezTo>
                      <a:pt x="486" y="1693"/>
                      <a:pt x="1272" y="2026"/>
                      <a:pt x="1388" y="2026"/>
                    </a:cubicBezTo>
                    <a:cubicBezTo>
                      <a:pt x="1407" y="2026"/>
                      <a:pt x="1408" y="2016"/>
                      <a:pt x="1384" y="1995"/>
                    </a:cubicBezTo>
                    <a:cubicBezTo>
                      <a:pt x="1219" y="1847"/>
                      <a:pt x="1030" y="397"/>
                      <a:pt x="1030" y="397"/>
                    </a:cubicBezTo>
                    <a:lnTo>
                      <a:pt x="31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7" name="Google Shape;52557;p35"/>
              <p:cNvSpPr/>
              <p:nvPr/>
            </p:nvSpPr>
            <p:spPr>
              <a:xfrm>
                <a:off x="7185651" y="3361520"/>
                <a:ext cx="87832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551" extrusionOk="0">
                    <a:moveTo>
                      <a:pt x="1346" y="1"/>
                    </a:moveTo>
                    <a:cubicBezTo>
                      <a:pt x="1346" y="1"/>
                      <a:pt x="0" y="759"/>
                      <a:pt x="217" y="808"/>
                    </a:cubicBezTo>
                    <a:cubicBezTo>
                      <a:pt x="434" y="856"/>
                      <a:pt x="1439" y="1551"/>
                      <a:pt x="1439" y="1551"/>
                    </a:cubicBezTo>
                    <a:lnTo>
                      <a:pt x="2148" y="1546"/>
                    </a:lnTo>
                    <a:lnTo>
                      <a:pt x="1984" y="847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8" name="Google Shape;52558;p35"/>
              <p:cNvSpPr/>
              <p:nvPr/>
            </p:nvSpPr>
            <p:spPr>
              <a:xfrm>
                <a:off x="7098392" y="3215011"/>
                <a:ext cx="80840" cy="7172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1754" extrusionOk="0">
                    <a:moveTo>
                      <a:pt x="502" y="1"/>
                    </a:moveTo>
                    <a:lnTo>
                      <a:pt x="35" y="304"/>
                    </a:lnTo>
                    <a:cubicBezTo>
                      <a:pt x="35" y="304"/>
                      <a:pt x="0" y="1754"/>
                      <a:pt x="256" y="1754"/>
                    </a:cubicBezTo>
                    <a:cubicBezTo>
                      <a:pt x="260" y="1754"/>
                      <a:pt x="264" y="1753"/>
                      <a:pt x="269" y="1753"/>
                    </a:cubicBezTo>
                    <a:cubicBezTo>
                      <a:pt x="537" y="1701"/>
                      <a:pt x="1977" y="1343"/>
                      <a:pt x="1721" y="1343"/>
                    </a:cubicBezTo>
                    <a:cubicBezTo>
                      <a:pt x="1720" y="1343"/>
                      <a:pt x="1720" y="1343"/>
                      <a:pt x="1719" y="1343"/>
                    </a:cubicBezTo>
                    <a:cubicBezTo>
                      <a:pt x="1719" y="1343"/>
                      <a:pt x="1719" y="1343"/>
                      <a:pt x="1719" y="1343"/>
                    </a:cubicBezTo>
                    <a:cubicBezTo>
                      <a:pt x="1452" y="1343"/>
                      <a:pt x="50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59" name="Google Shape;52559;p35"/>
              <p:cNvSpPr/>
              <p:nvPr/>
            </p:nvSpPr>
            <p:spPr>
              <a:xfrm>
                <a:off x="6981733" y="3542663"/>
                <a:ext cx="96051" cy="100262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2452" extrusionOk="0">
                    <a:moveTo>
                      <a:pt x="1850" y="0"/>
                    </a:moveTo>
                    <a:lnTo>
                      <a:pt x="0" y="962"/>
                    </a:lnTo>
                    <a:lnTo>
                      <a:pt x="364" y="1910"/>
                    </a:lnTo>
                    <a:lnTo>
                      <a:pt x="1647" y="2452"/>
                    </a:lnTo>
                    <a:lnTo>
                      <a:pt x="2027" y="1600"/>
                    </a:lnTo>
                    <a:lnTo>
                      <a:pt x="2349" y="397"/>
                    </a:lnTo>
                    <a:lnTo>
                      <a:pt x="185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0" name="Google Shape;52560;p35"/>
              <p:cNvSpPr/>
              <p:nvPr/>
            </p:nvSpPr>
            <p:spPr>
              <a:xfrm>
                <a:off x="7098351" y="3307095"/>
                <a:ext cx="19014" cy="6137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1501" extrusionOk="0">
                    <a:moveTo>
                      <a:pt x="361" y="0"/>
                    </a:moveTo>
                    <a:lnTo>
                      <a:pt x="1" y="602"/>
                    </a:lnTo>
                    <a:lnTo>
                      <a:pt x="281" y="1501"/>
                    </a:lnTo>
                    <a:lnTo>
                      <a:pt x="465" y="3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1" name="Google Shape;52561;p35"/>
              <p:cNvSpPr/>
              <p:nvPr/>
            </p:nvSpPr>
            <p:spPr>
              <a:xfrm>
                <a:off x="6894228" y="3562535"/>
                <a:ext cx="41994" cy="83702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2047" extrusionOk="0">
                    <a:moveTo>
                      <a:pt x="252" y="1"/>
                    </a:moveTo>
                    <a:lnTo>
                      <a:pt x="1" y="2046"/>
                    </a:lnTo>
                    <a:cubicBezTo>
                      <a:pt x="250" y="1645"/>
                      <a:pt x="605" y="1058"/>
                      <a:pt x="800" y="634"/>
                    </a:cubicBezTo>
                    <a:cubicBezTo>
                      <a:pt x="1026" y="143"/>
                      <a:pt x="592" y="47"/>
                      <a:pt x="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2" name="Google Shape;52562;p35"/>
              <p:cNvSpPr/>
              <p:nvPr/>
            </p:nvSpPr>
            <p:spPr>
              <a:xfrm>
                <a:off x="6898767" y="3602566"/>
                <a:ext cx="87791" cy="104965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567" extrusionOk="0">
                    <a:moveTo>
                      <a:pt x="1184" y="1"/>
                    </a:moveTo>
                    <a:cubicBezTo>
                      <a:pt x="1039" y="1"/>
                      <a:pt x="313" y="1460"/>
                      <a:pt x="0" y="1560"/>
                    </a:cubicBezTo>
                    <a:cubicBezTo>
                      <a:pt x="0" y="1560"/>
                      <a:pt x="545" y="2457"/>
                      <a:pt x="669" y="2557"/>
                    </a:cubicBezTo>
                    <a:cubicBezTo>
                      <a:pt x="677" y="2563"/>
                      <a:pt x="686" y="2566"/>
                      <a:pt x="696" y="2566"/>
                    </a:cubicBezTo>
                    <a:cubicBezTo>
                      <a:pt x="835" y="2566"/>
                      <a:pt x="1117" y="1954"/>
                      <a:pt x="1117" y="1954"/>
                    </a:cubicBezTo>
                    <a:cubicBezTo>
                      <a:pt x="1117" y="1954"/>
                      <a:pt x="1848" y="1149"/>
                      <a:pt x="1997" y="948"/>
                    </a:cubicBezTo>
                    <a:cubicBezTo>
                      <a:pt x="2147" y="747"/>
                      <a:pt x="1903" y="497"/>
                      <a:pt x="1782" y="349"/>
                    </a:cubicBezTo>
                    <a:cubicBezTo>
                      <a:pt x="1661" y="200"/>
                      <a:pt x="1319" y="51"/>
                      <a:pt x="1190" y="2"/>
                    </a:cubicBezTo>
                    <a:cubicBezTo>
                      <a:pt x="1188" y="1"/>
                      <a:pt x="1186" y="1"/>
                      <a:pt x="11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3" name="Google Shape;52563;p35"/>
              <p:cNvSpPr/>
              <p:nvPr/>
            </p:nvSpPr>
            <p:spPr>
              <a:xfrm>
                <a:off x="6882574" y="3684755"/>
                <a:ext cx="29359" cy="55938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368" extrusionOk="0">
                    <a:moveTo>
                      <a:pt x="358" y="0"/>
                    </a:moveTo>
                    <a:lnTo>
                      <a:pt x="152" y="144"/>
                    </a:lnTo>
                    <a:lnTo>
                      <a:pt x="0" y="1368"/>
                    </a:lnTo>
                    <a:lnTo>
                      <a:pt x="718" y="999"/>
                    </a:lnTo>
                    <a:lnTo>
                      <a:pt x="35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4" name="Google Shape;52564;p35"/>
              <p:cNvSpPr/>
              <p:nvPr/>
            </p:nvSpPr>
            <p:spPr>
              <a:xfrm>
                <a:off x="7005285" y="3647300"/>
                <a:ext cx="45388" cy="46819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1145" extrusionOk="0">
                    <a:moveTo>
                      <a:pt x="0" y="0"/>
                    </a:moveTo>
                    <a:lnTo>
                      <a:pt x="11" y="400"/>
                    </a:lnTo>
                    <a:lnTo>
                      <a:pt x="967" y="1144"/>
                    </a:lnTo>
                    <a:cubicBezTo>
                      <a:pt x="967" y="1144"/>
                      <a:pt x="1109" y="493"/>
                      <a:pt x="941" y="394"/>
                    </a:cubicBezTo>
                    <a:cubicBezTo>
                      <a:pt x="772" y="295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5" name="Google Shape;52565;p35"/>
              <p:cNvSpPr/>
              <p:nvPr/>
            </p:nvSpPr>
            <p:spPr>
              <a:xfrm>
                <a:off x="7188472" y="3537183"/>
                <a:ext cx="111303" cy="74215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1815" extrusionOk="0">
                    <a:moveTo>
                      <a:pt x="2205" y="0"/>
                    </a:moveTo>
                    <a:lnTo>
                      <a:pt x="551" y="11"/>
                    </a:lnTo>
                    <a:cubicBezTo>
                      <a:pt x="380" y="428"/>
                      <a:pt x="196" y="840"/>
                      <a:pt x="0" y="1246"/>
                    </a:cubicBezTo>
                    <a:lnTo>
                      <a:pt x="633" y="1814"/>
                    </a:lnTo>
                    <a:cubicBezTo>
                      <a:pt x="1329" y="1484"/>
                      <a:pt x="2024" y="1159"/>
                      <a:pt x="2722" y="837"/>
                    </a:cubicBezTo>
                    <a:lnTo>
                      <a:pt x="2344" y="450"/>
                    </a:lnTo>
                    <a:lnTo>
                      <a:pt x="22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6" name="Google Shape;52566;p35"/>
              <p:cNvSpPr/>
              <p:nvPr/>
            </p:nvSpPr>
            <p:spPr>
              <a:xfrm>
                <a:off x="7121535" y="3657441"/>
                <a:ext cx="90980" cy="56592"/>
              </a:xfrm>
              <a:custGeom>
                <a:avLst/>
                <a:gdLst/>
                <a:ahLst/>
                <a:cxnLst/>
                <a:rect l="l" t="t" r="r" b="b"/>
                <a:pathLst>
                  <a:path w="2225" h="1384" extrusionOk="0">
                    <a:moveTo>
                      <a:pt x="1871" y="1"/>
                    </a:moveTo>
                    <a:lnTo>
                      <a:pt x="1" y="685"/>
                    </a:lnTo>
                    <a:lnTo>
                      <a:pt x="208" y="1384"/>
                    </a:lnTo>
                    <a:lnTo>
                      <a:pt x="1102" y="1278"/>
                    </a:lnTo>
                    <a:lnTo>
                      <a:pt x="2225" y="851"/>
                    </a:lnTo>
                    <a:cubicBezTo>
                      <a:pt x="2105" y="569"/>
                      <a:pt x="1981" y="288"/>
                      <a:pt x="18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7" name="Google Shape;52567;p35"/>
              <p:cNvSpPr/>
              <p:nvPr/>
            </p:nvSpPr>
            <p:spPr>
              <a:xfrm>
                <a:off x="7211902" y="3586701"/>
                <a:ext cx="152315" cy="122138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987" extrusionOk="0">
                    <a:moveTo>
                      <a:pt x="2515" y="0"/>
                    </a:moveTo>
                    <a:cubicBezTo>
                      <a:pt x="1826" y="313"/>
                      <a:pt x="1139" y="633"/>
                      <a:pt x="454" y="957"/>
                    </a:cubicBezTo>
                    <a:lnTo>
                      <a:pt x="837" y="1301"/>
                    </a:lnTo>
                    <a:lnTo>
                      <a:pt x="0" y="1607"/>
                    </a:lnTo>
                    <a:cubicBezTo>
                      <a:pt x="115" y="1891"/>
                      <a:pt x="239" y="2168"/>
                      <a:pt x="356" y="2451"/>
                    </a:cubicBezTo>
                    <a:lnTo>
                      <a:pt x="629" y="2347"/>
                    </a:lnTo>
                    <a:lnTo>
                      <a:pt x="1921" y="2240"/>
                    </a:lnTo>
                    <a:lnTo>
                      <a:pt x="2346" y="2987"/>
                    </a:lnTo>
                    <a:lnTo>
                      <a:pt x="3725" y="227"/>
                    </a:lnTo>
                    <a:lnTo>
                      <a:pt x="2791" y="283"/>
                    </a:lnTo>
                    <a:lnTo>
                      <a:pt x="25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8" name="Google Shape;52568;p35"/>
              <p:cNvSpPr/>
              <p:nvPr/>
            </p:nvSpPr>
            <p:spPr>
              <a:xfrm>
                <a:off x="7246454" y="3267432"/>
                <a:ext cx="53075" cy="85133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2082" extrusionOk="0">
                    <a:moveTo>
                      <a:pt x="24" y="1"/>
                    </a:moveTo>
                    <a:lnTo>
                      <a:pt x="0" y="773"/>
                    </a:lnTo>
                    <a:lnTo>
                      <a:pt x="828" y="1449"/>
                    </a:lnTo>
                    <a:lnTo>
                      <a:pt x="834" y="1857"/>
                    </a:lnTo>
                    <a:lnTo>
                      <a:pt x="1298" y="2081"/>
                    </a:lnTo>
                    <a:lnTo>
                      <a:pt x="736" y="132"/>
                    </a:lnTo>
                    <a:cubicBezTo>
                      <a:pt x="735" y="132"/>
                      <a:pt x="734" y="132"/>
                      <a:pt x="732" y="132"/>
                    </a:cubicBezTo>
                    <a:cubicBezTo>
                      <a:pt x="567" y="132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69" name="Google Shape;52569;p35"/>
              <p:cNvSpPr/>
              <p:nvPr/>
            </p:nvSpPr>
            <p:spPr>
              <a:xfrm>
                <a:off x="7398606" y="3286200"/>
                <a:ext cx="34511" cy="44407"/>
              </a:xfrm>
              <a:custGeom>
                <a:avLst/>
                <a:gdLst/>
                <a:ahLst/>
                <a:cxnLst/>
                <a:rect l="l" t="t" r="r" b="b"/>
                <a:pathLst>
                  <a:path w="844" h="1086" extrusionOk="0">
                    <a:moveTo>
                      <a:pt x="1" y="0"/>
                    </a:moveTo>
                    <a:lnTo>
                      <a:pt x="193" y="589"/>
                    </a:lnTo>
                    <a:lnTo>
                      <a:pt x="755" y="1085"/>
                    </a:lnTo>
                    <a:lnTo>
                      <a:pt x="844" y="4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0" name="Google Shape;52570;p35"/>
              <p:cNvSpPr/>
              <p:nvPr/>
            </p:nvSpPr>
            <p:spPr>
              <a:xfrm>
                <a:off x="7400119" y="3115198"/>
                <a:ext cx="62684" cy="127986"/>
              </a:xfrm>
              <a:custGeom>
                <a:avLst/>
                <a:gdLst/>
                <a:ahLst/>
                <a:cxnLst/>
                <a:rect l="l" t="t" r="r" b="b"/>
                <a:pathLst>
                  <a:path w="1533" h="3130" extrusionOk="0">
                    <a:moveTo>
                      <a:pt x="851" y="0"/>
                    </a:moveTo>
                    <a:lnTo>
                      <a:pt x="1" y="2775"/>
                    </a:lnTo>
                    <a:cubicBezTo>
                      <a:pt x="1" y="2775"/>
                      <a:pt x="316" y="3129"/>
                      <a:pt x="422" y="3129"/>
                    </a:cubicBezTo>
                    <a:cubicBezTo>
                      <a:pt x="442" y="3129"/>
                      <a:pt x="454" y="3117"/>
                      <a:pt x="456" y="3089"/>
                    </a:cubicBezTo>
                    <a:cubicBezTo>
                      <a:pt x="467" y="2967"/>
                      <a:pt x="1109" y="1520"/>
                      <a:pt x="1532" y="575"/>
                    </a:cubicBezTo>
                    <a:cubicBezTo>
                      <a:pt x="1323" y="397"/>
                      <a:pt x="1094" y="203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1" name="Google Shape;52571;p35"/>
              <p:cNvSpPr/>
              <p:nvPr/>
            </p:nvSpPr>
            <p:spPr>
              <a:xfrm>
                <a:off x="7300184" y="3176820"/>
                <a:ext cx="80962" cy="62807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536" extrusionOk="0">
                    <a:moveTo>
                      <a:pt x="1167" y="1"/>
                    </a:moveTo>
                    <a:lnTo>
                      <a:pt x="0" y="1535"/>
                    </a:lnTo>
                    <a:lnTo>
                      <a:pt x="0" y="1535"/>
                    </a:lnTo>
                    <a:lnTo>
                      <a:pt x="673" y="1238"/>
                    </a:lnTo>
                    <a:lnTo>
                      <a:pt x="1980" y="121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2" name="Google Shape;52572;p35"/>
              <p:cNvSpPr/>
              <p:nvPr/>
            </p:nvSpPr>
            <p:spPr>
              <a:xfrm>
                <a:off x="6786156" y="4247606"/>
                <a:ext cx="156731" cy="384243"/>
              </a:xfrm>
              <a:custGeom>
                <a:avLst/>
                <a:gdLst/>
                <a:ahLst/>
                <a:cxnLst/>
                <a:rect l="l" t="t" r="r" b="b"/>
                <a:pathLst>
                  <a:path w="3833" h="9397" extrusionOk="0">
                    <a:moveTo>
                      <a:pt x="3832" y="1"/>
                    </a:moveTo>
                    <a:lnTo>
                      <a:pt x="655" y="1428"/>
                    </a:lnTo>
                    <a:lnTo>
                      <a:pt x="1" y="6743"/>
                    </a:lnTo>
                    <a:lnTo>
                      <a:pt x="1957" y="9396"/>
                    </a:lnTo>
                    <a:lnTo>
                      <a:pt x="3704" y="5313"/>
                    </a:lnTo>
                    <a:lnTo>
                      <a:pt x="383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3" name="Google Shape;52573;p35"/>
              <p:cNvSpPr/>
              <p:nvPr/>
            </p:nvSpPr>
            <p:spPr>
              <a:xfrm>
                <a:off x="6739459" y="4711135"/>
                <a:ext cx="184823" cy="213691"/>
              </a:xfrm>
              <a:custGeom>
                <a:avLst/>
                <a:gdLst/>
                <a:ahLst/>
                <a:cxnLst/>
                <a:rect l="l" t="t" r="r" b="b"/>
                <a:pathLst>
                  <a:path w="4520" h="5226" extrusionOk="0">
                    <a:moveTo>
                      <a:pt x="4520" y="1"/>
                    </a:moveTo>
                    <a:lnTo>
                      <a:pt x="563" y="106"/>
                    </a:lnTo>
                    <a:lnTo>
                      <a:pt x="1" y="4671"/>
                    </a:lnTo>
                    <a:lnTo>
                      <a:pt x="2871" y="5226"/>
                    </a:lnTo>
                    <a:cubicBezTo>
                      <a:pt x="3316" y="4324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4" name="Google Shape;52574;p35"/>
              <p:cNvSpPr/>
              <p:nvPr/>
            </p:nvSpPr>
            <p:spPr>
              <a:xfrm>
                <a:off x="6839844" y="3879351"/>
                <a:ext cx="64361" cy="228820"/>
              </a:xfrm>
              <a:custGeom>
                <a:avLst/>
                <a:gdLst/>
                <a:ahLst/>
                <a:cxnLst/>
                <a:rect l="l" t="t" r="r" b="b"/>
                <a:pathLst>
                  <a:path w="1574" h="5596" extrusionOk="0">
                    <a:moveTo>
                      <a:pt x="1573" y="0"/>
                    </a:moveTo>
                    <a:lnTo>
                      <a:pt x="527" y="818"/>
                    </a:lnTo>
                    <a:lnTo>
                      <a:pt x="0" y="5091"/>
                    </a:lnTo>
                    <a:lnTo>
                      <a:pt x="257" y="5595"/>
                    </a:lnTo>
                    <a:lnTo>
                      <a:pt x="1376" y="4433"/>
                    </a:ln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5" name="Google Shape;52575;p35"/>
              <p:cNvSpPr/>
              <p:nvPr/>
            </p:nvSpPr>
            <p:spPr>
              <a:xfrm>
                <a:off x="7036648" y="4051375"/>
                <a:ext cx="140334" cy="235976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5771" extrusionOk="0">
                    <a:moveTo>
                      <a:pt x="1865" y="0"/>
                    </a:moveTo>
                    <a:lnTo>
                      <a:pt x="0" y="1939"/>
                    </a:lnTo>
                    <a:lnTo>
                      <a:pt x="832" y="4245"/>
                    </a:lnTo>
                    <a:lnTo>
                      <a:pt x="2100" y="5393"/>
                    </a:lnTo>
                    <a:lnTo>
                      <a:pt x="3432" y="5770"/>
                    </a:lnTo>
                    <a:lnTo>
                      <a:pt x="18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6" name="Google Shape;52576;p35"/>
              <p:cNvSpPr/>
              <p:nvPr/>
            </p:nvSpPr>
            <p:spPr>
              <a:xfrm>
                <a:off x="6769513" y="4595621"/>
                <a:ext cx="24984" cy="62848"/>
              </a:xfrm>
              <a:custGeom>
                <a:avLst/>
                <a:gdLst/>
                <a:ahLst/>
                <a:cxnLst/>
                <a:rect l="l" t="t" r="r" b="b"/>
                <a:pathLst>
                  <a:path w="611" h="1537" extrusionOk="0">
                    <a:moveTo>
                      <a:pt x="189" y="1"/>
                    </a:moveTo>
                    <a:lnTo>
                      <a:pt x="0" y="1536"/>
                    </a:lnTo>
                    <a:cubicBezTo>
                      <a:pt x="302" y="1252"/>
                      <a:pt x="611" y="953"/>
                      <a:pt x="611" y="953"/>
                    </a:cubicBezTo>
                    <a:cubicBezTo>
                      <a:pt x="611" y="953"/>
                      <a:pt x="400" y="231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7" name="Google Shape;52577;p35"/>
              <p:cNvSpPr/>
              <p:nvPr/>
            </p:nvSpPr>
            <p:spPr>
              <a:xfrm>
                <a:off x="6786360" y="4616843"/>
                <a:ext cx="83743" cy="6064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483" extrusionOk="0">
                    <a:moveTo>
                      <a:pt x="1036" y="0"/>
                    </a:moveTo>
                    <a:cubicBezTo>
                      <a:pt x="1000" y="0"/>
                      <a:pt x="971" y="13"/>
                      <a:pt x="951" y="40"/>
                    </a:cubicBezTo>
                    <a:cubicBezTo>
                      <a:pt x="786" y="271"/>
                      <a:pt x="1" y="1483"/>
                      <a:pt x="54" y="1483"/>
                    </a:cubicBezTo>
                    <a:cubicBezTo>
                      <a:pt x="59" y="1483"/>
                      <a:pt x="68" y="1476"/>
                      <a:pt x="82" y="1461"/>
                    </a:cubicBezTo>
                    <a:cubicBezTo>
                      <a:pt x="190" y="1348"/>
                      <a:pt x="682" y="1322"/>
                      <a:pt x="1123" y="1322"/>
                    </a:cubicBezTo>
                    <a:cubicBezTo>
                      <a:pt x="1520" y="1322"/>
                      <a:pt x="1875" y="1343"/>
                      <a:pt x="1875" y="1343"/>
                    </a:cubicBezTo>
                    <a:lnTo>
                      <a:pt x="2047" y="776"/>
                    </a:lnTo>
                    <a:cubicBezTo>
                      <a:pt x="2047" y="776"/>
                      <a:pt x="1323" y="0"/>
                      <a:pt x="10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8" name="Google Shape;52578;p35"/>
              <p:cNvSpPr/>
              <p:nvPr/>
            </p:nvSpPr>
            <p:spPr>
              <a:xfrm>
                <a:off x="6779572" y="4569942"/>
                <a:ext cx="29891" cy="38559"/>
              </a:xfrm>
              <a:custGeom>
                <a:avLst/>
                <a:gdLst/>
                <a:ahLst/>
                <a:cxnLst/>
                <a:rect l="l" t="t" r="r" b="b"/>
                <a:pathLst>
                  <a:path w="731" h="943" extrusionOk="0">
                    <a:moveTo>
                      <a:pt x="20" y="0"/>
                    </a:moveTo>
                    <a:lnTo>
                      <a:pt x="1" y="158"/>
                    </a:lnTo>
                    <a:lnTo>
                      <a:pt x="428" y="802"/>
                    </a:lnTo>
                    <a:lnTo>
                      <a:pt x="730" y="942"/>
                    </a:lnTo>
                    <a:lnTo>
                      <a:pt x="629" y="270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79" name="Google Shape;52579;p35"/>
              <p:cNvSpPr/>
              <p:nvPr/>
            </p:nvSpPr>
            <p:spPr>
              <a:xfrm>
                <a:off x="6975967" y="4335315"/>
                <a:ext cx="82884" cy="10406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2545" extrusionOk="0">
                    <a:moveTo>
                      <a:pt x="862" y="0"/>
                    </a:moveTo>
                    <a:cubicBezTo>
                      <a:pt x="862" y="0"/>
                      <a:pt x="0" y="961"/>
                      <a:pt x="141" y="1137"/>
                    </a:cubicBezTo>
                    <a:cubicBezTo>
                      <a:pt x="284" y="1312"/>
                      <a:pt x="1214" y="2545"/>
                      <a:pt x="1214" y="2545"/>
                    </a:cubicBezTo>
                    <a:lnTo>
                      <a:pt x="2026" y="1054"/>
                    </a:lnTo>
                    <a:lnTo>
                      <a:pt x="8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0" name="Google Shape;52580;p35"/>
              <p:cNvSpPr/>
              <p:nvPr/>
            </p:nvSpPr>
            <p:spPr>
              <a:xfrm>
                <a:off x="7015957" y="4264126"/>
                <a:ext cx="72416" cy="88322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2160" extrusionOk="0">
                    <a:moveTo>
                      <a:pt x="1061" y="0"/>
                    </a:moveTo>
                    <a:cubicBezTo>
                      <a:pt x="1061" y="0"/>
                      <a:pt x="92" y="360"/>
                      <a:pt x="47" y="537"/>
                    </a:cubicBezTo>
                    <a:cubicBezTo>
                      <a:pt x="0" y="715"/>
                      <a:pt x="850" y="2160"/>
                      <a:pt x="850" y="2160"/>
                    </a:cubicBezTo>
                    <a:lnTo>
                      <a:pt x="1771" y="881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1" name="Google Shape;52581;p35"/>
              <p:cNvSpPr/>
              <p:nvPr/>
            </p:nvSpPr>
            <p:spPr>
              <a:xfrm>
                <a:off x="7137237" y="4050803"/>
                <a:ext cx="68205" cy="89754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2195" extrusionOk="0">
                    <a:moveTo>
                      <a:pt x="937" y="1"/>
                    </a:moveTo>
                    <a:lnTo>
                      <a:pt x="0" y="1103"/>
                    </a:lnTo>
                    <a:lnTo>
                      <a:pt x="817" y="2195"/>
                    </a:lnTo>
                    <a:lnTo>
                      <a:pt x="1668" y="1376"/>
                    </a:lnTo>
                    <a:lnTo>
                      <a:pt x="93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2" name="Google Shape;52582;p35"/>
              <p:cNvSpPr/>
              <p:nvPr/>
            </p:nvSpPr>
            <p:spPr>
              <a:xfrm>
                <a:off x="6913078" y="3986687"/>
                <a:ext cx="132647" cy="156772"/>
              </a:xfrm>
              <a:custGeom>
                <a:avLst/>
                <a:gdLst/>
                <a:ahLst/>
                <a:cxnLst/>
                <a:rect l="l" t="t" r="r" b="b"/>
                <a:pathLst>
                  <a:path w="3244" h="3834" extrusionOk="0">
                    <a:moveTo>
                      <a:pt x="2700" y="0"/>
                    </a:moveTo>
                    <a:lnTo>
                      <a:pt x="1191" y="80"/>
                    </a:lnTo>
                    <a:cubicBezTo>
                      <a:pt x="1191" y="80"/>
                      <a:pt x="1" y="2741"/>
                      <a:pt x="46" y="2952"/>
                    </a:cubicBezTo>
                    <a:cubicBezTo>
                      <a:pt x="90" y="3164"/>
                      <a:pt x="442" y="3834"/>
                      <a:pt x="442" y="3834"/>
                    </a:cubicBezTo>
                    <a:lnTo>
                      <a:pt x="2013" y="3754"/>
                    </a:lnTo>
                    <a:cubicBezTo>
                      <a:pt x="2013" y="3754"/>
                      <a:pt x="3159" y="1312"/>
                      <a:pt x="3197" y="1165"/>
                    </a:cubicBezTo>
                    <a:cubicBezTo>
                      <a:pt x="3244" y="988"/>
                      <a:pt x="2700" y="0"/>
                      <a:pt x="27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3" name="Google Shape;52583;p35"/>
              <p:cNvSpPr/>
              <p:nvPr/>
            </p:nvSpPr>
            <p:spPr>
              <a:xfrm>
                <a:off x="6868099" y="4154990"/>
                <a:ext cx="125164" cy="98627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2412" extrusionOk="0">
                    <a:moveTo>
                      <a:pt x="1644" y="0"/>
                    </a:moveTo>
                    <a:cubicBezTo>
                      <a:pt x="1644" y="0"/>
                      <a:pt x="1512" y="461"/>
                      <a:pt x="1312" y="604"/>
                    </a:cubicBezTo>
                    <a:cubicBezTo>
                      <a:pt x="1113" y="746"/>
                      <a:pt x="548" y="1139"/>
                      <a:pt x="548" y="1139"/>
                    </a:cubicBezTo>
                    <a:cubicBezTo>
                      <a:pt x="548" y="1139"/>
                      <a:pt x="1" y="1319"/>
                      <a:pt x="108" y="1531"/>
                    </a:cubicBezTo>
                    <a:cubicBezTo>
                      <a:pt x="216" y="1742"/>
                      <a:pt x="568" y="2412"/>
                      <a:pt x="568" y="2412"/>
                    </a:cubicBezTo>
                    <a:lnTo>
                      <a:pt x="1667" y="1981"/>
                    </a:lnTo>
                    <a:lnTo>
                      <a:pt x="1879" y="1349"/>
                    </a:lnTo>
                    <a:lnTo>
                      <a:pt x="2216" y="1412"/>
                    </a:lnTo>
                    <a:cubicBezTo>
                      <a:pt x="2216" y="1412"/>
                      <a:pt x="2450" y="1529"/>
                      <a:pt x="2600" y="1529"/>
                    </a:cubicBezTo>
                    <a:cubicBezTo>
                      <a:pt x="2650" y="1529"/>
                      <a:pt x="2691" y="1515"/>
                      <a:pt x="2710" y="1479"/>
                    </a:cubicBezTo>
                    <a:cubicBezTo>
                      <a:pt x="2785" y="1338"/>
                      <a:pt x="3061" y="274"/>
                      <a:pt x="3061" y="274"/>
                    </a:cubicBezTo>
                    <a:lnTo>
                      <a:pt x="1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4" name="Google Shape;52584;p35"/>
              <p:cNvSpPr/>
              <p:nvPr/>
            </p:nvSpPr>
            <p:spPr>
              <a:xfrm>
                <a:off x="6831421" y="4124977"/>
                <a:ext cx="64279" cy="72498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773" extrusionOk="0">
                    <a:moveTo>
                      <a:pt x="1068" y="1"/>
                    </a:moveTo>
                    <a:lnTo>
                      <a:pt x="208" y="572"/>
                    </a:lnTo>
                    <a:lnTo>
                      <a:pt x="0" y="1174"/>
                    </a:lnTo>
                    <a:lnTo>
                      <a:pt x="608" y="1772"/>
                    </a:lnTo>
                    <a:lnTo>
                      <a:pt x="1572" y="1094"/>
                    </a:lnTo>
                    <a:lnTo>
                      <a:pt x="1369" y="529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5" name="Google Shape;52585;p35"/>
              <p:cNvSpPr/>
              <p:nvPr/>
            </p:nvSpPr>
            <p:spPr>
              <a:xfrm>
                <a:off x="6969956" y="3861277"/>
                <a:ext cx="116945" cy="112856"/>
              </a:xfrm>
              <a:custGeom>
                <a:avLst/>
                <a:gdLst/>
                <a:ahLst/>
                <a:cxnLst/>
                <a:rect l="l" t="t" r="r" b="b"/>
                <a:pathLst>
                  <a:path w="2860" h="2760" extrusionOk="0">
                    <a:moveTo>
                      <a:pt x="739" y="0"/>
                    </a:moveTo>
                    <a:cubicBezTo>
                      <a:pt x="739" y="0"/>
                      <a:pt x="1" y="632"/>
                      <a:pt x="210" y="908"/>
                    </a:cubicBezTo>
                    <a:cubicBezTo>
                      <a:pt x="420" y="1185"/>
                      <a:pt x="2596" y="2759"/>
                      <a:pt x="2596" y="2759"/>
                    </a:cubicBezTo>
                    <a:lnTo>
                      <a:pt x="2860" y="2305"/>
                    </a:lnTo>
                    <a:lnTo>
                      <a:pt x="7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6" name="Google Shape;52586;p35"/>
              <p:cNvSpPr/>
              <p:nvPr/>
            </p:nvSpPr>
            <p:spPr>
              <a:xfrm>
                <a:off x="6816905" y="4206675"/>
                <a:ext cx="45102" cy="66773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1633" extrusionOk="0">
                    <a:moveTo>
                      <a:pt x="203" y="1"/>
                    </a:moveTo>
                    <a:lnTo>
                      <a:pt x="1" y="1632"/>
                    </a:lnTo>
                    <a:cubicBezTo>
                      <a:pt x="53" y="1590"/>
                      <a:pt x="98" y="1559"/>
                      <a:pt x="128" y="1548"/>
                    </a:cubicBezTo>
                    <a:cubicBezTo>
                      <a:pt x="321" y="1476"/>
                      <a:pt x="1103" y="1117"/>
                      <a:pt x="1103" y="1117"/>
                    </a:cubicBezTo>
                    <a:lnTo>
                      <a:pt x="734" y="659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7" name="Google Shape;52587;p35"/>
              <p:cNvSpPr/>
              <p:nvPr/>
            </p:nvSpPr>
            <p:spPr>
              <a:xfrm>
                <a:off x="7057788" y="3618186"/>
                <a:ext cx="42526" cy="10230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2502" extrusionOk="0">
                    <a:moveTo>
                      <a:pt x="501" y="0"/>
                    </a:moveTo>
                    <a:lnTo>
                      <a:pt x="1" y="704"/>
                    </a:lnTo>
                    <a:lnTo>
                      <a:pt x="142" y="2203"/>
                    </a:lnTo>
                    <a:lnTo>
                      <a:pt x="603" y="2501"/>
                    </a:lnTo>
                    <a:lnTo>
                      <a:pt x="1039" y="2048"/>
                    </a:lnTo>
                    <a:lnTo>
                      <a:pt x="5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8" name="Google Shape;52588;p35"/>
              <p:cNvSpPr/>
              <p:nvPr/>
            </p:nvSpPr>
            <p:spPr>
              <a:xfrm>
                <a:off x="6975067" y="4260977"/>
                <a:ext cx="37823" cy="80104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959" extrusionOk="0">
                    <a:moveTo>
                      <a:pt x="21" y="0"/>
                    </a:moveTo>
                    <a:lnTo>
                      <a:pt x="1" y="1958"/>
                    </a:lnTo>
                    <a:lnTo>
                      <a:pt x="673" y="1376"/>
                    </a:lnTo>
                    <a:lnTo>
                      <a:pt x="925" y="59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89" name="Google Shape;52589;p35"/>
              <p:cNvSpPr/>
              <p:nvPr/>
            </p:nvSpPr>
            <p:spPr>
              <a:xfrm>
                <a:off x="7029819" y="4223440"/>
                <a:ext cx="37251" cy="3197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82" extrusionOk="0">
                    <a:moveTo>
                      <a:pt x="480" y="1"/>
                    </a:moveTo>
                    <a:cubicBezTo>
                      <a:pt x="458" y="1"/>
                      <a:pt x="440" y="13"/>
                      <a:pt x="430" y="40"/>
                    </a:cubicBezTo>
                    <a:cubicBezTo>
                      <a:pt x="358" y="233"/>
                      <a:pt x="0" y="781"/>
                      <a:pt x="0" y="781"/>
                    </a:cubicBezTo>
                    <a:lnTo>
                      <a:pt x="811" y="583"/>
                    </a:lnTo>
                    <a:lnTo>
                      <a:pt x="910" y="422"/>
                    </a:lnTo>
                    <a:cubicBezTo>
                      <a:pt x="910" y="422"/>
                      <a:pt x="612" y="1"/>
                      <a:pt x="4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0" name="Google Shape;52590;p35"/>
              <p:cNvSpPr/>
              <p:nvPr/>
            </p:nvSpPr>
            <p:spPr>
              <a:xfrm>
                <a:off x="7007534" y="4141251"/>
                <a:ext cx="27110" cy="22408"/>
              </a:xfrm>
              <a:custGeom>
                <a:avLst/>
                <a:gdLst/>
                <a:ahLst/>
                <a:cxnLst/>
                <a:rect l="l" t="t" r="r" b="b"/>
                <a:pathLst>
                  <a:path w="663" h="548" extrusionOk="0">
                    <a:moveTo>
                      <a:pt x="461" y="1"/>
                    </a:moveTo>
                    <a:cubicBezTo>
                      <a:pt x="308" y="1"/>
                      <a:pt x="0" y="69"/>
                      <a:pt x="0" y="69"/>
                    </a:cubicBezTo>
                    <a:lnTo>
                      <a:pt x="219" y="548"/>
                    </a:lnTo>
                    <a:lnTo>
                      <a:pt x="663" y="379"/>
                    </a:lnTo>
                    <a:cubicBezTo>
                      <a:pt x="663" y="379"/>
                      <a:pt x="611" y="56"/>
                      <a:pt x="534" y="12"/>
                    </a:cubicBezTo>
                    <a:cubicBezTo>
                      <a:pt x="520" y="4"/>
                      <a:pt x="494" y="1"/>
                      <a:pt x="4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591" name="Google Shape;52591;p35"/>
            <p:cNvGrpSpPr/>
            <p:nvPr/>
          </p:nvGrpSpPr>
          <p:grpSpPr>
            <a:xfrm rot="9877590">
              <a:off x="-561607" y="3288150"/>
              <a:ext cx="1132489" cy="2232532"/>
              <a:chOff x="5750207" y="1810644"/>
              <a:chExt cx="777810" cy="1533334"/>
            </a:xfrm>
          </p:grpSpPr>
          <p:sp>
            <p:nvSpPr>
              <p:cNvPr id="52592" name="Google Shape;52592;p35"/>
              <p:cNvSpPr/>
              <p:nvPr/>
            </p:nvSpPr>
            <p:spPr>
              <a:xfrm>
                <a:off x="5750207" y="1810644"/>
                <a:ext cx="777810" cy="1533334"/>
              </a:xfrm>
              <a:custGeom>
                <a:avLst/>
                <a:gdLst/>
                <a:ahLst/>
                <a:cxnLst/>
                <a:rect l="l" t="t" r="r" b="b"/>
                <a:pathLst>
                  <a:path w="19022" h="37499" extrusionOk="0">
                    <a:moveTo>
                      <a:pt x="16053" y="75"/>
                    </a:moveTo>
                    <a:lnTo>
                      <a:pt x="16078" y="1509"/>
                    </a:lnTo>
                    <a:lnTo>
                      <a:pt x="15844" y="2594"/>
                    </a:lnTo>
                    <a:lnTo>
                      <a:pt x="15007" y="2672"/>
                    </a:lnTo>
                    <a:lnTo>
                      <a:pt x="14995" y="290"/>
                    </a:lnTo>
                    <a:cubicBezTo>
                      <a:pt x="15349" y="228"/>
                      <a:pt x="15701" y="150"/>
                      <a:pt x="16053" y="75"/>
                    </a:cubicBezTo>
                    <a:close/>
                    <a:moveTo>
                      <a:pt x="11356" y="1607"/>
                    </a:moveTo>
                    <a:lnTo>
                      <a:pt x="11174" y="2170"/>
                    </a:lnTo>
                    <a:cubicBezTo>
                      <a:pt x="11174" y="2170"/>
                      <a:pt x="10409" y="2856"/>
                      <a:pt x="10317" y="3021"/>
                    </a:cubicBezTo>
                    <a:cubicBezTo>
                      <a:pt x="10311" y="3031"/>
                      <a:pt x="10305" y="3036"/>
                      <a:pt x="10298" y="3036"/>
                    </a:cubicBezTo>
                    <a:cubicBezTo>
                      <a:pt x="10201" y="3036"/>
                      <a:pt x="10026" y="1994"/>
                      <a:pt x="10026" y="1994"/>
                    </a:cubicBezTo>
                    <a:lnTo>
                      <a:pt x="10806" y="1623"/>
                    </a:lnTo>
                    <a:lnTo>
                      <a:pt x="11356" y="1607"/>
                    </a:lnTo>
                    <a:close/>
                    <a:moveTo>
                      <a:pt x="14124" y="1673"/>
                    </a:moveTo>
                    <a:cubicBezTo>
                      <a:pt x="14175" y="2278"/>
                      <a:pt x="14229" y="2884"/>
                      <a:pt x="14287" y="3489"/>
                    </a:cubicBezTo>
                    <a:lnTo>
                      <a:pt x="13711" y="3900"/>
                    </a:lnTo>
                    <a:cubicBezTo>
                      <a:pt x="13468" y="3678"/>
                      <a:pt x="13217" y="3467"/>
                      <a:pt x="12959" y="3264"/>
                    </a:cubicBezTo>
                    <a:lnTo>
                      <a:pt x="13382" y="1949"/>
                    </a:lnTo>
                    <a:lnTo>
                      <a:pt x="13745" y="1910"/>
                    </a:lnTo>
                    <a:lnTo>
                      <a:pt x="14124" y="1673"/>
                    </a:lnTo>
                    <a:close/>
                    <a:moveTo>
                      <a:pt x="9048" y="2536"/>
                    </a:moveTo>
                    <a:cubicBezTo>
                      <a:pt x="9344" y="2536"/>
                      <a:pt x="9716" y="2594"/>
                      <a:pt x="9716" y="2594"/>
                    </a:cubicBezTo>
                    <a:cubicBezTo>
                      <a:pt x="9716" y="2594"/>
                      <a:pt x="9155" y="3734"/>
                      <a:pt x="9123" y="4073"/>
                    </a:cubicBezTo>
                    <a:cubicBezTo>
                      <a:pt x="9117" y="4140"/>
                      <a:pt x="9079" y="4167"/>
                      <a:pt x="9024" y="4167"/>
                    </a:cubicBezTo>
                    <a:cubicBezTo>
                      <a:pt x="8798" y="4167"/>
                      <a:pt x="8265" y="3719"/>
                      <a:pt x="8265" y="3719"/>
                    </a:cubicBezTo>
                    <a:cubicBezTo>
                      <a:pt x="8265" y="3719"/>
                      <a:pt x="8608" y="2780"/>
                      <a:pt x="8699" y="2616"/>
                    </a:cubicBezTo>
                    <a:cubicBezTo>
                      <a:pt x="8733" y="2556"/>
                      <a:pt x="8878" y="2536"/>
                      <a:pt x="9048" y="2536"/>
                    </a:cubicBezTo>
                    <a:close/>
                    <a:moveTo>
                      <a:pt x="12161" y="1192"/>
                    </a:moveTo>
                    <a:cubicBezTo>
                      <a:pt x="12525" y="1192"/>
                      <a:pt x="12979" y="1910"/>
                      <a:pt x="12979" y="1910"/>
                    </a:cubicBezTo>
                    <a:lnTo>
                      <a:pt x="12237" y="4211"/>
                    </a:lnTo>
                    <a:lnTo>
                      <a:pt x="9690" y="4236"/>
                    </a:lnTo>
                    <a:cubicBezTo>
                      <a:pt x="9690" y="4236"/>
                      <a:pt x="11520" y="2498"/>
                      <a:pt x="11828" y="1540"/>
                    </a:cubicBezTo>
                    <a:cubicBezTo>
                      <a:pt x="11910" y="1285"/>
                      <a:pt x="12029" y="1192"/>
                      <a:pt x="12161" y="1192"/>
                    </a:cubicBezTo>
                    <a:close/>
                    <a:moveTo>
                      <a:pt x="7956" y="3007"/>
                    </a:moveTo>
                    <a:cubicBezTo>
                      <a:pt x="7993" y="3007"/>
                      <a:pt x="7892" y="4044"/>
                      <a:pt x="7861" y="4249"/>
                    </a:cubicBezTo>
                    <a:cubicBezTo>
                      <a:pt x="7852" y="4314"/>
                      <a:pt x="7753" y="4337"/>
                      <a:pt x="7618" y="4337"/>
                    </a:cubicBezTo>
                    <a:cubicBezTo>
                      <a:pt x="7290" y="4337"/>
                      <a:pt x="6749" y="4202"/>
                      <a:pt x="6749" y="4202"/>
                    </a:cubicBezTo>
                    <a:lnTo>
                      <a:pt x="6652" y="3782"/>
                    </a:lnTo>
                    <a:cubicBezTo>
                      <a:pt x="6652" y="3782"/>
                      <a:pt x="7875" y="3243"/>
                      <a:pt x="7943" y="3032"/>
                    </a:cubicBezTo>
                    <a:cubicBezTo>
                      <a:pt x="7948" y="3015"/>
                      <a:pt x="7953" y="3007"/>
                      <a:pt x="7956" y="3007"/>
                    </a:cubicBezTo>
                    <a:close/>
                    <a:moveTo>
                      <a:pt x="8528" y="4231"/>
                    </a:moveTo>
                    <a:lnTo>
                      <a:pt x="9314" y="4562"/>
                    </a:lnTo>
                    <a:lnTo>
                      <a:pt x="8590" y="4640"/>
                    </a:lnTo>
                    <a:lnTo>
                      <a:pt x="8248" y="4257"/>
                    </a:lnTo>
                    <a:lnTo>
                      <a:pt x="8528" y="4231"/>
                    </a:lnTo>
                    <a:close/>
                    <a:moveTo>
                      <a:pt x="12236" y="4593"/>
                    </a:moveTo>
                    <a:cubicBezTo>
                      <a:pt x="12291" y="4593"/>
                      <a:pt x="11771" y="5253"/>
                      <a:pt x="11674" y="5439"/>
                    </a:cubicBezTo>
                    <a:cubicBezTo>
                      <a:pt x="11657" y="5473"/>
                      <a:pt x="11614" y="5486"/>
                      <a:pt x="11552" y="5486"/>
                    </a:cubicBezTo>
                    <a:cubicBezTo>
                      <a:pt x="11243" y="5486"/>
                      <a:pt x="10490" y="5135"/>
                      <a:pt x="10490" y="5135"/>
                    </a:cubicBezTo>
                    <a:lnTo>
                      <a:pt x="10964" y="4628"/>
                    </a:lnTo>
                    <a:cubicBezTo>
                      <a:pt x="10964" y="4628"/>
                      <a:pt x="11369" y="4659"/>
                      <a:pt x="11721" y="4659"/>
                    </a:cubicBezTo>
                    <a:cubicBezTo>
                      <a:pt x="11950" y="4659"/>
                      <a:pt x="12156" y="4646"/>
                      <a:pt x="12216" y="4604"/>
                    </a:cubicBezTo>
                    <a:cubicBezTo>
                      <a:pt x="12226" y="4597"/>
                      <a:pt x="12232" y="4593"/>
                      <a:pt x="12236" y="4593"/>
                    </a:cubicBezTo>
                    <a:close/>
                    <a:moveTo>
                      <a:pt x="12872" y="3532"/>
                    </a:moveTo>
                    <a:cubicBezTo>
                      <a:pt x="13089" y="3709"/>
                      <a:pt x="13301" y="3895"/>
                      <a:pt x="13508" y="4085"/>
                    </a:cubicBezTo>
                    <a:lnTo>
                      <a:pt x="12870" y="5708"/>
                    </a:lnTo>
                    <a:lnTo>
                      <a:pt x="12030" y="5904"/>
                    </a:lnTo>
                    <a:lnTo>
                      <a:pt x="11794" y="5672"/>
                    </a:lnTo>
                    <a:lnTo>
                      <a:pt x="12820" y="4293"/>
                    </a:lnTo>
                    <a:lnTo>
                      <a:pt x="12713" y="4026"/>
                    </a:lnTo>
                    <a:lnTo>
                      <a:pt x="12872" y="3532"/>
                    </a:lnTo>
                    <a:close/>
                    <a:moveTo>
                      <a:pt x="12487" y="5934"/>
                    </a:moveTo>
                    <a:lnTo>
                      <a:pt x="13274" y="6382"/>
                    </a:lnTo>
                    <a:lnTo>
                      <a:pt x="13793" y="6822"/>
                    </a:lnTo>
                    <a:lnTo>
                      <a:pt x="13066" y="7753"/>
                    </a:lnTo>
                    <a:lnTo>
                      <a:pt x="12284" y="7890"/>
                    </a:lnTo>
                    <a:lnTo>
                      <a:pt x="12068" y="6266"/>
                    </a:lnTo>
                    <a:lnTo>
                      <a:pt x="12487" y="5934"/>
                    </a:lnTo>
                    <a:close/>
                    <a:moveTo>
                      <a:pt x="13197" y="8085"/>
                    </a:moveTo>
                    <a:cubicBezTo>
                      <a:pt x="13249" y="8085"/>
                      <a:pt x="13295" y="8102"/>
                      <a:pt x="13327" y="8149"/>
                    </a:cubicBezTo>
                    <a:cubicBezTo>
                      <a:pt x="13434" y="8299"/>
                      <a:pt x="13827" y="9009"/>
                      <a:pt x="13827" y="9009"/>
                    </a:cubicBezTo>
                    <a:cubicBezTo>
                      <a:pt x="13827" y="9009"/>
                      <a:pt x="14252" y="9379"/>
                      <a:pt x="14147" y="9462"/>
                    </a:cubicBezTo>
                    <a:cubicBezTo>
                      <a:pt x="14043" y="9545"/>
                      <a:pt x="13250" y="9834"/>
                      <a:pt x="13250" y="9834"/>
                    </a:cubicBezTo>
                    <a:cubicBezTo>
                      <a:pt x="13259" y="9565"/>
                      <a:pt x="12362" y="8731"/>
                      <a:pt x="12431" y="8637"/>
                    </a:cubicBezTo>
                    <a:cubicBezTo>
                      <a:pt x="12501" y="8542"/>
                      <a:pt x="12697" y="8295"/>
                      <a:pt x="12837" y="8223"/>
                    </a:cubicBezTo>
                    <a:cubicBezTo>
                      <a:pt x="12933" y="8174"/>
                      <a:pt x="13080" y="8085"/>
                      <a:pt x="13197" y="8085"/>
                    </a:cubicBezTo>
                    <a:close/>
                    <a:moveTo>
                      <a:pt x="5954" y="8841"/>
                    </a:moveTo>
                    <a:cubicBezTo>
                      <a:pt x="5954" y="8841"/>
                      <a:pt x="7139" y="9263"/>
                      <a:pt x="7315" y="9320"/>
                    </a:cubicBezTo>
                    <a:cubicBezTo>
                      <a:pt x="7491" y="9376"/>
                      <a:pt x="7232" y="10303"/>
                      <a:pt x="7232" y="10303"/>
                    </a:cubicBezTo>
                    <a:lnTo>
                      <a:pt x="5943" y="10081"/>
                    </a:lnTo>
                    <a:lnTo>
                      <a:pt x="5954" y="8841"/>
                    </a:lnTo>
                    <a:close/>
                    <a:moveTo>
                      <a:pt x="6985" y="4422"/>
                    </a:moveTo>
                    <a:lnTo>
                      <a:pt x="11333" y="6019"/>
                    </a:lnTo>
                    <a:lnTo>
                      <a:pt x="11823" y="8122"/>
                    </a:lnTo>
                    <a:lnTo>
                      <a:pt x="9334" y="11016"/>
                    </a:lnTo>
                    <a:lnTo>
                      <a:pt x="7310" y="7640"/>
                    </a:lnTo>
                    <a:lnTo>
                      <a:pt x="6985" y="4422"/>
                    </a:lnTo>
                    <a:close/>
                    <a:moveTo>
                      <a:pt x="7835" y="9881"/>
                    </a:moveTo>
                    <a:lnTo>
                      <a:pt x="8600" y="11116"/>
                    </a:lnTo>
                    <a:lnTo>
                      <a:pt x="7903" y="11420"/>
                    </a:lnTo>
                    <a:lnTo>
                      <a:pt x="7565" y="10500"/>
                    </a:lnTo>
                    <a:lnTo>
                      <a:pt x="7835" y="9881"/>
                    </a:lnTo>
                    <a:close/>
                    <a:moveTo>
                      <a:pt x="6343" y="10405"/>
                    </a:moveTo>
                    <a:cubicBezTo>
                      <a:pt x="6343" y="10405"/>
                      <a:pt x="7554" y="10989"/>
                      <a:pt x="7590" y="11118"/>
                    </a:cubicBezTo>
                    <a:cubicBezTo>
                      <a:pt x="7626" y="11246"/>
                      <a:pt x="7047" y="11836"/>
                      <a:pt x="7047" y="11836"/>
                    </a:cubicBezTo>
                    <a:lnTo>
                      <a:pt x="6168" y="11553"/>
                    </a:lnTo>
                    <a:lnTo>
                      <a:pt x="6343" y="10405"/>
                    </a:lnTo>
                    <a:close/>
                    <a:moveTo>
                      <a:pt x="11402" y="10986"/>
                    </a:moveTo>
                    <a:lnTo>
                      <a:pt x="12094" y="11131"/>
                    </a:lnTo>
                    <a:lnTo>
                      <a:pt x="12179" y="11587"/>
                    </a:lnTo>
                    <a:lnTo>
                      <a:pt x="11765" y="12269"/>
                    </a:lnTo>
                    <a:lnTo>
                      <a:pt x="11330" y="12052"/>
                    </a:lnTo>
                    <a:lnTo>
                      <a:pt x="10953" y="11774"/>
                    </a:lnTo>
                    <a:lnTo>
                      <a:pt x="11402" y="10986"/>
                    </a:lnTo>
                    <a:close/>
                    <a:moveTo>
                      <a:pt x="7672" y="11699"/>
                    </a:moveTo>
                    <a:cubicBezTo>
                      <a:pt x="7672" y="11699"/>
                      <a:pt x="7623" y="12177"/>
                      <a:pt x="7646" y="12326"/>
                    </a:cubicBezTo>
                    <a:cubicBezTo>
                      <a:pt x="7652" y="12365"/>
                      <a:pt x="7619" y="12379"/>
                      <a:pt x="7568" y="12379"/>
                    </a:cubicBezTo>
                    <a:cubicBezTo>
                      <a:pt x="7425" y="12379"/>
                      <a:pt x="7136" y="12267"/>
                      <a:pt x="7136" y="12267"/>
                    </a:cubicBezTo>
                    <a:lnTo>
                      <a:pt x="7145" y="12129"/>
                    </a:lnTo>
                    <a:lnTo>
                      <a:pt x="7672" y="11699"/>
                    </a:lnTo>
                    <a:close/>
                    <a:moveTo>
                      <a:pt x="10215" y="10449"/>
                    </a:moveTo>
                    <a:cubicBezTo>
                      <a:pt x="10217" y="10449"/>
                      <a:pt x="10745" y="10736"/>
                      <a:pt x="10909" y="10827"/>
                    </a:cubicBezTo>
                    <a:cubicBezTo>
                      <a:pt x="11074" y="10919"/>
                      <a:pt x="10738" y="11238"/>
                      <a:pt x="10738" y="11238"/>
                    </a:cubicBezTo>
                    <a:cubicBezTo>
                      <a:pt x="10738" y="11238"/>
                      <a:pt x="10474" y="11697"/>
                      <a:pt x="10381" y="11862"/>
                    </a:cubicBezTo>
                    <a:cubicBezTo>
                      <a:pt x="10289" y="12027"/>
                      <a:pt x="10375" y="12365"/>
                      <a:pt x="10375" y="12365"/>
                    </a:cubicBezTo>
                    <a:lnTo>
                      <a:pt x="9208" y="12728"/>
                    </a:lnTo>
                    <a:cubicBezTo>
                      <a:pt x="9208" y="12728"/>
                      <a:pt x="8991" y="11958"/>
                      <a:pt x="8990" y="11841"/>
                    </a:cubicBezTo>
                    <a:cubicBezTo>
                      <a:pt x="8988" y="11724"/>
                      <a:pt x="9386" y="11697"/>
                      <a:pt x="9386" y="11697"/>
                    </a:cubicBezTo>
                    <a:lnTo>
                      <a:pt x="9661" y="11608"/>
                    </a:lnTo>
                    <a:lnTo>
                      <a:pt x="9567" y="11133"/>
                    </a:lnTo>
                    <a:lnTo>
                      <a:pt x="10215" y="10449"/>
                    </a:lnTo>
                    <a:cubicBezTo>
                      <a:pt x="10215" y="10449"/>
                      <a:pt x="10215" y="10449"/>
                      <a:pt x="10215" y="10449"/>
                    </a:cubicBezTo>
                    <a:close/>
                    <a:moveTo>
                      <a:pt x="8810" y="12981"/>
                    </a:moveTo>
                    <a:lnTo>
                      <a:pt x="9164" y="13199"/>
                    </a:lnTo>
                    <a:cubicBezTo>
                      <a:pt x="9164" y="13199"/>
                      <a:pt x="8865" y="13435"/>
                      <a:pt x="8789" y="13436"/>
                    </a:cubicBezTo>
                    <a:cubicBezTo>
                      <a:pt x="8789" y="13436"/>
                      <a:pt x="8788" y="13436"/>
                      <a:pt x="8788" y="13436"/>
                    </a:cubicBezTo>
                    <a:cubicBezTo>
                      <a:pt x="8713" y="13436"/>
                      <a:pt x="8546" y="13255"/>
                      <a:pt x="8546" y="13255"/>
                    </a:cubicBezTo>
                    <a:lnTo>
                      <a:pt x="8810" y="12981"/>
                    </a:lnTo>
                    <a:close/>
                    <a:moveTo>
                      <a:pt x="5257" y="13651"/>
                    </a:moveTo>
                    <a:lnTo>
                      <a:pt x="4757" y="14236"/>
                    </a:lnTo>
                    <a:lnTo>
                      <a:pt x="4232" y="14129"/>
                    </a:lnTo>
                    <a:lnTo>
                      <a:pt x="2988" y="15097"/>
                    </a:lnTo>
                    <a:lnTo>
                      <a:pt x="2011" y="14844"/>
                    </a:lnTo>
                    <a:cubicBezTo>
                      <a:pt x="2011" y="14844"/>
                      <a:pt x="2434" y="14110"/>
                      <a:pt x="2508" y="13884"/>
                    </a:cubicBezTo>
                    <a:lnTo>
                      <a:pt x="5257" y="13651"/>
                    </a:lnTo>
                    <a:close/>
                    <a:moveTo>
                      <a:pt x="5820" y="12301"/>
                    </a:moveTo>
                    <a:lnTo>
                      <a:pt x="7223" y="12542"/>
                    </a:lnTo>
                    <a:lnTo>
                      <a:pt x="8764" y="13674"/>
                    </a:lnTo>
                    <a:lnTo>
                      <a:pt x="8146" y="15590"/>
                    </a:lnTo>
                    <a:lnTo>
                      <a:pt x="4676" y="12567"/>
                    </a:lnTo>
                    <a:lnTo>
                      <a:pt x="5820" y="12301"/>
                    </a:lnTo>
                    <a:close/>
                    <a:moveTo>
                      <a:pt x="10564" y="12503"/>
                    </a:moveTo>
                    <a:cubicBezTo>
                      <a:pt x="10564" y="12503"/>
                      <a:pt x="11092" y="12790"/>
                      <a:pt x="11211" y="12906"/>
                    </a:cubicBezTo>
                    <a:cubicBezTo>
                      <a:pt x="11328" y="13022"/>
                      <a:pt x="11501" y="15137"/>
                      <a:pt x="11501" y="15137"/>
                    </a:cubicBezTo>
                    <a:lnTo>
                      <a:pt x="10408" y="15756"/>
                    </a:lnTo>
                    <a:cubicBezTo>
                      <a:pt x="10408" y="15756"/>
                      <a:pt x="9609" y="15343"/>
                      <a:pt x="9572" y="15215"/>
                    </a:cubicBezTo>
                    <a:cubicBezTo>
                      <a:pt x="9542" y="15108"/>
                      <a:pt x="9424" y="13146"/>
                      <a:pt x="9424" y="13146"/>
                    </a:cubicBezTo>
                    <a:lnTo>
                      <a:pt x="10564" y="12503"/>
                    </a:lnTo>
                    <a:close/>
                    <a:moveTo>
                      <a:pt x="6223" y="14757"/>
                    </a:moveTo>
                    <a:lnTo>
                      <a:pt x="7268" y="15133"/>
                    </a:lnTo>
                    <a:lnTo>
                      <a:pt x="7009" y="16176"/>
                    </a:lnTo>
                    <a:lnTo>
                      <a:pt x="5916" y="15590"/>
                    </a:lnTo>
                    <a:lnTo>
                      <a:pt x="6223" y="14757"/>
                    </a:lnTo>
                    <a:close/>
                    <a:moveTo>
                      <a:pt x="7619" y="15714"/>
                    </a:moveTo>
                    <a:lnTo>
                      <a:pt x="9261" y="17254"/>
                    </a:lnTo>
                    <a:lnTo>
                      <a:pt x="8608" y="17471"/>
                    </a:lnTo>
                    <a:lnTo>
                      <a:pt x="8349" y="18514"/>
                    </a:lnTo>
                    <a:lnTo>
                      <a:pt x="8353" y="18747"/>
                    </a:lnTo>
                    <a:cubicBezTo>
                      <a:pt x="8118" y="18796"/>
                      <a:pt x="7884" y="18849"/>
                      <a:pt x="7649" y="18894"/>
                    </a:cubicBezTo>
                    <a:lnTo>
                      <a:pt x="7645" y="18180"/>
                    </a:lnTo>
                    <a:lnTo>
                      <a:pt x="7296" y="18430"/>
                    </a:lnTo>
                    <a:cubicBezTo>
                      <a:pt x="7239" y="17833"/>
                      <a:pt x="7187" y="17236"/>
                      <a:pt x="7139" y="16640"/>
                    </a:cubicBezTo>
                    <a:lnTo>
                      <a:pt x="7416" y="16465"/>
                    </a:lnTo>
                    <a:lnTo>
                      <a:pt x="7619" y="15714"/>
                    </a:lnTo>
                    <a:close/>
                    <a:moveTo>
                      <a:pt x="4195" y="18244"/>
                    </a:moveTo>
                    <a:cubicBezTo>
                      <a:pt x="4412" y="18421"/>
                      <a:pt x="4623" y="18607"/>
                      <a:pt x="4831" y="18798"/>
                    </a:cubicBezTo>
                    <a:lnTo>
                      <a:pt x="4193" y="20421"/>
                    </a:lnTo>
                    <a:lnTo>
                      <a:pt x="3353" y="20617"/>
                    </a:lnTo>
                    <a:lnTo>
                      <a:pt x="3116" y="20385"/>
                    </a:lnTo>
                    <a:lnTo>
                      <a:pt x="4143" y="19006"/>
                    </a:lnTo>
                    <a:lnTo>
                      <a:pt x="4035" y="18738"/>
                    </a:lnTo>
                    <a:lnTo>
                      <a:pt x="4195" y="18244"/>
                    </a:lnTo>
                    <a:close/>
                    <a:moveTo>
                      <a:pt x="5621" y="18305"/>
                    </a:moveTo>
                    <a:lnTo>
                      <a:pt x="6922" y="18578"/>
                    </a:lnTo>
                    <a:lnTo>
                      <a:pt x="7083" y="19434"/>
                    </a:lnTo>
                    <a:lnTo>
                      <a:pt x="6304" y="20719"/>
                    </a:lnTo>
                    <a:lnTo>
                      <a:pt x="5487" y="20308"/>
                    </a:lnTo>
                    <a:lnTo>
                      <a:pt x="4778" y="19788"/>
                    </a:lnTo>
                    <a:lnTo>
                      <a:pt x="5621" y="18305"/>
                    </a:lnTo>
                    <a:close/>
                    <a:moveTo>
                      <a:pt x="4696" y="22016"/>
                    </a:moveTo>
                    <a:lnTo>
                      <a:pt x="5469" y="22491"/>
                    </a:lnTo>
                    <a:cubicBezTo>
                      <a:pt x="5469" y="22491"/>
                      <a:pt x="4815" y="23007"/>
                      <a:pt x="4649" y="23009"/>
                    </a:cubicBezTo>
                    <a:cubicBezTo>
                      <a:pt x="4649" y="23010"/>
                      <a:pt x="4648" y="23010"/>
                      <a:pt x="4647" y="23010"/>
                    </a:cubicBezTo>
                    <a:cubicBezTo>
                      <a:pt x="4481" y="23010"/>
                      <a:pt x="4118" y="22615"/>
                      <a:pt x="4118" y="22615"/>
                    </a:cubicBezTo>
                    <a:lnTo>
                      <a:pt x="4696" y="22016"/>
                    </a:lnTo>
                    <a:close/>
                    <a:moveTo>
                      <a:pt x="3594" y="21205"/>
                    </a:moveTo>
                    <a:cubicBezTo>
                      <a:pt x="3594" y="21205"/>
                      <a:pt x="3464" y="22490"/>
                      <a:pt x="3525" y="22889"/>
                    </a:cubicBezTo>
                    <a:cubicBezTo>
                      <a:pt x="3541" y="22994"/>
                      <a:pt x="3453" y="23033"/>
                      <a:pt x="3315" y="23033"/>
                    </a:cubicBezTo>
                    <a:cubicBezTo>
                      <a:pt x="2930" y="23033"/>
                      <a:pt x="2154" y="22731"/>
                      <a:pt x="2154" y="22731"/>
                    </a:cubicBezTo>
                    <a:lnTo>
                      <a:pt x="2179" y="22360"/>
                    </a:lnTo>
                    <a:lnTo>
                      <a:pt x="3594" y="21205"/>
                    </a:lnTo>
                    <a:close/>
                    <a:moveTo>
                      <a:pt x="9630" y="22221"/>
                    </a:moveTo>
                    <a:cubicBezTo>
                      <a:pt x="9830" y="22353"/>
                      <a:pt x="10034" y="22481"/>
                      <a:pt x="10233" y="22615"/>
                    </a:cubicBezTo>
                    <a:lnTo>
                      <a:pt x="9730" y="23123"/>
                    </a:lnTo>
                    <a:lnTo>
                      <a:pt x="10153" y="23194"/>
                    </a:lnTo>
                    <a:cubicBezTo>
                      <a:pt x="9771" y="23656"/>
                      <a:pt x="9386" y="24114"/>
                      <a:pt x="8998" y="24570"/>
                    </a:cubicBezTo>
                    <a:lnTo>
                      <a:pt x="8679" y="24498"/>
                    </a:lnTo>
                    <a:lnTo>
                      <a:pt x="8005" y="24884"/>
                    </a:lnTo>
                    <a:lnTo>
                      <a:pt x="7933" y="22635"/>
                    </a:lnTo>
                    <a:lnTo>
                      <a:pt x="8548" y="22944"/>
                    </a:lnTo>
                    <a:lnTo>
                      <a:pt x="9468" y="22389"/>
                    </a:lnTo>
                    <a:lnTo>
                      <a:pt x="9630" y="22221"/>
                    </a:lnTo>
                    <a:close/>
                    <a:moveTo>
                      <a:pt x="8651" y="25010"/>
                    </a:moveTo>
                    <a:lnTo>
                      <a:pt x="9660" y="25034"/>
                    </a:lnTo>
                    <a:lnTo>
                      <a:pt x="9901" y="25990"/>
                    </a:lnTo>
                    <a:lnTo>
                      <a:pt x="9272" y="25980"/>
                    </a:lnTo>
                    <a:cubicBezTo>
                      <a:pt x="9272" y="25980"/>
                      <a:pt x="8665" y="26499"/>
                      <a:pt x="8550" y="26516"/>
                    </a:cubicBezTo>
                    <a:cubicBezTo>
                      <a:pt x="8549" y="26517"/>
                      <a:pt x="8548" y="26517"/>
                      <a:pt x="8548" y="26517"/>
                    </a:cubicBezTo>
                    <a:cubicBezTo>
                      <a:pt x="8433" y="26517"/>
                      <a:pt x="8339" y="25212"/>
                      <a:pt x="8339" y="25212"/>
                    </a:cubicBezTo>
                    <a:lnTo>
                      <a:pt x="8651" y="25010"/>
                    </a:lnTo>
                    <a:close/>
                    <a:moveTo>
                      <a:pt x="7498" y="23625"/>
                    </a:moveTo>
                    <a:lnTo>
                      <a:pt x="8167" y="27582"/>
                    </a:lnTo>
                    <a:lnTo>
                      <a:pt x="5649" y="27968"/>
                    </a:lnTo>
                    <a:lnTo>
                      <a:pt x="4546" y="25817"/>
                    </a:lnTo>
                    <a:lnTo>
                      <a:pt x="4437" y="23836"/>
                    </a:lnTo>
                    <a:lnTo>
                      <a:pt x="7498" y="23625"/>
                    </a:lnTo>
                    <a:close/>
                    <a:moveTo>
                      <a:pt x="1154" y="29018"/>
                    </a:moveTo>
                    <a:cubicBezTo>
                      <a:pt x="1325" y="29018"/>
                      <a:pt x="1595" y="29154"/>
                      <a:pt x="1595" y="29154"/>
                    </a:cubicBezTo>
                    <a:lnTo>
                      <a:pt x="805" y="29793"/>
                    </a:lnTo>
                    <a:lnTo>
                      <a:pt x="512" y="29737"/>
                    </a:lnTo>
                    <a:cubicBezTo>
                      <a:pt x="512" y="29737"/>
                      <a:pt x="928" y="29172"/>
                      <a:pt x="1044" y="29054"/>
                    </a:cubicBezTo>
                    <a:cubicBezTo>
                      <a:pt x="1069" y="29028"/>
                      <a:pt x="1108" y="29018"/>
                      <a:pt x="1154" y="29018"/>
                    </a:cubicBezTo>
                    <a:close/>
                    <a:moveTo>
                      <a:pt x="3242" y="30397"/>
                    </a:moveTo>
                    <a:lnTo>
                      <a:pt x="6015" y="30442"/>
                    </a:lnTo>
                    <a:lnTo>
                      <a:pt x="5158" y="32346"/>
                    </a:lnTo>
                    <a:lnTo>
                      <a:pt x="2638" y="31897"/>
                    </a:lnTo>
                    <a:lnTo>
                      <a:pt x="3242" y="30397"/>
                    </a:lnTo>
                    <a:close/>
                    <a:moveTo>
                      <a:pt x="4845" y="33640"/>
                    </a:moveTo>
                    <a:cubicBezTo>
                      <a:pt x="5053" y="33640"/>
                      <a:pt x="5297" y="34650"/>
                      <a:pt x="5297" y="34650"/>
                    </a:cubicBezTo>
                    <a:lnTo>
                      <a:pt x="4971" y="34932"/>
                    </a:lnTo>
                    <a:cubicBezTo>
                      <a:pt x="4971" y="34932"/>
                      <a:pt x="3972" y="34136"/>
                      <a:pt x="3723" y="34136"/>
                    </a:cubicBezTo>
                    <a:cubicBezTo>
                      <a:pt x="3717" y="34136"/>
                      <a:pt x="3712" y="34137"/>
                      <a:pt x="3707" y="34137"/>
                    </a:cubicBezTo>
                    <a:cubicBezTo>
                      <a:pt x="3699" y="34139"/>
                      <a:pt x="3692" y="34140"/>
                      <a:pt x="3688" y="34140"/>
                    </a:cubicBezTo>
                    <a:cubicBezTo>
                      <a:pt x="3575" y="34140"/>
                      <a:pt x="4619" y="33715"/>
                      <a:pt x="4823" y="33644"/>
                    </a:cubicBezTo>
                    <a:cubicBezTo>
                      <a:pt x="4830" y="33641"/>
                      <a:pt x="4837" y="33640"/>
                      <a:pt x="4845" y="33640"/>
                    </a:cubicBezTo>
                    <a:close/>
                    <a:moveTo>
                      <a:pt x="1752" y="34209"/>
                    </a:moveTo>
                    <a:lnTo>
                      <a:pt x="2221" y="34883"/>
                    </a:lnTo>
                    <a:lnTo>
                      <a:pt x="1744" y="35086"/>
                    </a:lnTo>
                    <a:lnTo>
                      <a:pt x="1126" y="34447"/>
                    </a:lnTo>
                    <a:lnTo>
                      <a:pt x="1752" y="34209"/>
                    </a:lnTo>
                    <a:close/>
                    <a:moveTo>
                      <a:pt x="19021" y="0"/>
                    </a:moveTo>
                    <a:lnTo>
                      <a:pt x="18284" y="7"/>
                    </a:lnTo>
                    <a:lnTo>
                      <a:pt x="17558" y="577"/>
                    </a:lnTo>
                    <a:lnTo>
                      <a:pt x="16883" y="890"/>
                    </a:lnTo>
                    <a:lnTo>
                      <a:pt x="16504" y="474"/>
                    </a:lnTo>
                    <a:lnTo>
                      <a:pt x="17099" y="20"/>
                    </a:lnTo>
                    <a:lnTo>
                      <a:pt x="17099" y="20"/>
                    </a:lnTo>
                    <a:lnTo>
                      <a:pt x="13654" y="54"/>
                    </a:lnTo>
                    <a:lnTo>
                      <a:pt x="12921" y="647"/>
                    </a:lnTo>
                    <a:lnTo>
                      <a:pt x="12629" y="592"/>
                    </a:lnTo>
                    <a:cubicBezTo>
                      <a:pt x="12629" y="592"/>
                      <a:pt x="12866" y="269"/>
                      <a:pt x="13032" y="60"/>
                    </a:cubicBezTo>
                    <a:lnTo>
                      <a:pt x="13032" y="60"/>
                    </a:lnTo>
                    <a:lnTo>
                      <a:pt x="9148" y="99"/>
                    </a:lnTo>
                    <a:lnTo>
                      <a:pt x="9933" y="1181"/>
                    </a:lnTo>
                    <a:lnTo>
                      <a:pt x="5152" y="3742"/>
                    </a:lnTo>
                    <a:cubicBezTo>
                      <a:pt x="5152" y="3742"/>
                      <a:pt x="5059" y="3389"/>
                      <a:pt x="4936" y="2891"/>
                    </a:cubicBezTo>
                    <a:lnTo>
                      <a:pt x="4293" y="5434"/>
                    </a:lnTo>
                    <a:lnTo>
                      <a:pt x="4860" y="6790"/>
                    </a:lnTo>
                    <a:lnTo>
                      <a:pt x="5831" y="8372"/>
                    </a:lnTo>
                    <a:lnTo>
                      <a:pt x="4446" y="10042"/>
                    </a:lnTo>
                    <a:lnTo>
                      <a:pt x="3414" y="8910"/>
                    </a:lnTo>
                    <a:lnTo>
                      <a:pt x="3099" y="10153"/>
                    </a:lnTo>
                    <a:lnTo>
                      <a:pt x="3624" y="10623"/>
                    </a:lnTo>
                    <a:lnTo>
                      <a:pt x="2717" y="11665"/>
                    </a:lnTo>
                    <a:lnTo>
                      <a:pt x="1752" y="15477"/>
                    </a:lnTo>
                    <a:cubicBezTo>
                      <a:pt x="2235" y="15626"/>
                      <a:pt x="3039" y="16361"/>
                      <a:pt x="3811" y="16610"/>
                    </a:cubicBezTo>
                    <a:cubicBezTo>
                      <a:pt x="4961" y="16981"/>
                      <a:pt x="2822" y="19677"/>
                      <a:pt x="2822" y="19677"/>
                    </a:cubicBezTo>
                    <a:lnTo>
                      <a:pt x="954" y="21689"/>
                    </a:lnTo>
                    <a:lnTo>
                      <a:pt x="617" y="26248"/>
                    </a:lnTo>
                    <a:lnTo>
                      <a:pt x="852" y="25673"/>
                    </a:lnTo>
                    <a:lnTo>
                      <a:pt x="1284" y="23867"/>
                    </a:lnTo>
                    <a:lnTo>
                      <a:pt x="3444" y="23666"/>
                    </a:lnTo>
                    <a:lnTo>
                      <a:pt x="3297" y="26910"/>
                    </a:lnTo>
                    <a:lnTo>
                      <a:pt x="4587" y="29870"/>
                    </a:lnTo>
                    <a:lnTo>
                      <a:pt x="3057" y="29976"/>
                    </a:lnTo>
                    <a:lnTo>
                      <a:pt x="1687" y="28187"/>
                    </a:lnTo>
                    <a:lnTo>
                      <a:pt x="519" y="27583"/>
                    </a:lnTo>
                    <a:lnTo>
                      <a:pt x="325" y="30200"/>
                    </a:lnTo>
                    <a:lnTo>
                      <a:pt x="2376" y="30960"/>
                    </a:lnTo>
                    <a:lnTo>
                      <a:pt x="2118" y="32225"/>
                    </a:lnTo>
                    <a:lnTo>
                      <a:pt x="181" y="32160"/>
                    </a:lnTo>
                    <a:lnTo>
                      <a:pt x="130" y="32834"/>
                    </a:lnTo>
                    <a:lnTo>
                      <a:pt x="607" y="32626"/>
                    </a:lnTo>
                    <a:lnTo>
                      <a:pt x="1340" y="33082"/>
                    </a:lnTo>
                    <a:lnTo>
                      <a:pt x="1343" y="33413"/>
                    </a:lnTo>
                    <a:lnTo>
                      <a:pt x="75" y="33597"/>
                    </a:lnTo>
                    <a:lnTo>
                      <a:pt x="0" y="34592"/>
                    </a:lnTo>
                    <a:cubicBezTo>
                      <a:pt x="0" y="34592"/>
                      <a:pt x="7185" y="37498"/>
                      <a:pt x="8202" y="37498"/>
                    </a:cubicBezTo>
                    <a:cubicBezTo>
                      <a:pt x="8280" y="37498"/>
                      <a:pt x="8321" y="37481"/>
                      <a:pt x="8321" y="37445"/>
                    </a:cubicBezTo>
                    <a:cubicBezTo>
                      <a:pt x="8319" y="37332"/>
                      <a:pt x="8463" y="36295"/>
                      <a:pt x="8688" y="34734"/>
                    </a:cubicBezTo>
                    <a:lnTo>
                      <a:pt x="8143" y="34559"/>
                    </a:lnTo>
                    <a:lnTo>
                      <a:pt x="6594" y="32863"/>
                    </a:lnTo>
                    <a:lnTo>
                      <a:pt x="6847" y="31148"/>
                    </a:lnTo>
                    <a:lnTo>
                      <a:pt x="8460" y="30321"/>
                    </a:lnTo>
                    <a:lnTo>
                      <a:pt x="9283" y="30671"/>
                    </a:lnTo>
                    <a:cubicBezTo>
                      <a:pt x="9333" y="30330"/>
                      <a:pt x="9384" y="29982"/>
                      <a:pt x="9436" y="29630"/>
                    </a:cubicBezTo>
                    <a:lnTo>
                      <a:pt x="9403" y="29553"/>
                    </a:lnTo>
                    <a:lnTo>
                      <a:pt x="9403" y="29553"/>
                    </a:lnTo>
                    <a:lnTo>
                      <a:pt x="9446" y="29560"/>
                    </a:lnTo>
                    <a:cubicBezTo>
                      <a:pt x="9463" y="29452"/>
                      <a:pt x="9478" y="29343"/>
                      <a:pt x="9495" y="29235"/>
                    </a:cubicBezTo>
                    <a:lnTo>
                      <a:pt x="9355" y="29221"/>
                    </a:lnTo>
                    <a:lnTo>
                      <a:pt x="8130" y="29266"/>
                    </a:lnTo>
                    <a:cubicBezTo>
                      <a:pt x="8130" y="29266"/>
                      <a:pt x="7823" y="28260"/>
                      <a:pt x="7755" y="28128"/>
                    </a:cubicBezTo>
                    <a:cubicBezTo>
                      <a:pt x="7739" y="28097"/>
                      <a:pt x="7769" y="28085"/>
                      <a:pt x="7824" y="28085"/>
                    </a:cubicBezTo>
                    <a:cubicBezTo>
                      <a:pt x="7997" y="28085"/>
                      <a:pt x="8418" y="28205"/>
                      <a:pt x="8418" y="28205"/>
                    </a:cubicBezTo>
                    <a:lnTo>
                      <a:pt x="9296" y="26674"/>
                    </a:lnTo>
                    <a:lnTo>
                      <a:pt x="9806" y="27134"/>
                    </a:lnTo>
                    <a:cubicBezTo>
                      <a:pt x="9913" y="26414"/>
                      <a:pt x="10019" y="25694"/>
                      <a:pt x="10126" y="24984"/>
                    </a:cubicBezTo>
                    <a:lnTo>
                      <a:pt x="9856" y="24767"/>
                    </a:lnTo>
                    <a:lnTo>
                      <a:pt x="9420" y="24667"/>
                    </a:lnTo>
                    <a:cubicBezTo>
                      <a:pt x="9727" y="24303"/>
                      <a:pt x="10031" y="23937"/>
                      <a:pt x="10335" y="23570"/>
                    </a:cubicBezTo>
                    <a:cubicBezTo>
                      <a:pt x="10364" y="23380"/>
                      <a:pt x="10391" y="23192"/>
                      <a:pt x="10419" y="23004"/>
                    </a:cubicBezTo>
                    <a:lnTo>
                      <a:pt x="10104" y="22968"/>
                    </a:lnTo>
                    <a:lnTo>
                      <a:pt x="10472" y="22647"/>
                    </a:lnTo>
                    <a:cubicBezTo>
                      <a:pt x="10488" y="22539"/>
                      <a:pt x="10504" y="22431"/>
                      <a:pt x="10519" y="22325"/>
                    </a:cubicBezTo>
                    <a:lnTo>
                      <a:pt x="10519" y="22325"/>
                    </a:lnTo>
                    <a:lnTo>
                      <a:pt x="10436" y="22410"/>
                    </a:lnTo>
                    <a:cubicBezTo>
                      <a:pt x="10239" y="22272"/>
                      <a:pt x="10035" y="22142"/>
                      <a:pt x="9833" y="22011"/>
                    </a:cubicBezTo>
                    <a:lnTo>
                      <a:pt x="10500" y="21319"/>
                    </a:lnTo>
                    <a:lnTo>
                      <a:pt x="10686" y="21199"/>
                    </a:lnTo>
                    <a:cubicBezTo>
                      <a:pt x="10695" y="21140"/>
                      <a:pt x="10704" y="21081"/>
                      <a:pt x="10712" y="21023"/>
                    </a:cubicBezTo>
                    <a:lnTo>
                      <a:pt x="10712" y="21023"/>
                    </a:lnTo>
                    <a:cubicBezTo>
                      <a:pt x="10355" y="21306"/>
                      <a:pt x="10000" y="21588"/>
                      <a:pt x="9732" y="21801"/>
                    </a:cubicBezTo>
                    <a:cubicBezTo>
                      <a:pt x="9620" y="21889"/>
                      <a:pt x="9527" y="21929"/>
                      <a:pt x="9448" y="21929"/>
                    </a:cubicBezTo>
                    <a:cubicBezTo>
                      <a:pt x="8958" y="21929"/>
                      <a:pt x="9012" y="20397"/>
                      <a:pt x="8537" y="19471"/>
                    </a:cubicBezTo>
                    <a:cubicBezTo>
                      <a:pt x="8079" y="18575"/>
                      <a:pt x="10369" y="18152"/>
                      <a:pt x="11151" y="18036"/>
                    </a:cubicBezTo>
                    <a:cubicBezTo>
                      <a:pt x="11192" y="17747"/>
                      <a:pt x="11230" y="17487"/>
                      <a:pt x="11262" y="17258"/>
                    </a:cubicBezTo>
                    <a:lnTo>
                      <a:pt x="9556" y="16819"/>
                    </a:lnTo>
                    <a:lnTo>
                      <a:pt x="9571" y="16435"/>
                    </a:lnTo>
                    <a:cubicBezTo>
                      <a:pt x="9571" y="16435"/>
                      <a:pt x="10607" y="16511"/>
                      <a:pt x="11356" y="16589"/>
                    </a:cubicBezTo>
                    <a:cubicBezTo>
                      <a:pt x="11385" y="16377"/>
                      <a:pt x="11402" y="16241"/>
                      <a:pt x="11405" y="16195"/>
                    </a:cubicBezTo>
                    <a:cubicBezTo>
                      <a:pt x="11415" y="16052"/>
                      <a:pt x="11772" y="15221"/>
                      <a:pt x="12327" y="14007"/>
                    </a:cubicBezTo>
                    <a:lnTo>
                      <a:pt x="12010" y="13450"/>
                    </a:lnTo>
                    <a:lnTo>
                      <a:pt x="12381" y="12299"/>
                    </a:lnTo>
                    <a:lnTo>
                      <a:pt x="12966" y="12626"/>
                    </a:lnTo>
                    <a:cubicBezTo>
                      <a:pt x="13016" y="12516"/>
                      <a:pt x="13069" y="12405"/>
                      <a:pt x="13121" y="12293"/>
                    </a:cubicBezTo>
                    <a:cubicBezTo>
                      <a:pt x="12872" y="12135"/>
                      <a:pt x="12688" y="12061"/>
                      <a:pt x="12688" y="12061"/>
                    </a:cubicBezTo>
                    <a:lnTo>
                      <a:pt x="12615" y="11804"/>
                    </a:lnTo>
                    <a:lnTo>
                      <a:pt x="12488" y="10753"/>
                    </a:lnTo>
                    <a:lnTo>
                      <a:pt x="11220" y="10344"/>
                    </a:lnTo>
                    <a:lnTo>
                      <a:pt x="10762" y="10197"/>
                    </a:lnTo>
                    <a:cubicBezTo>
                      <a:pt x="10762" y="10197"/>
                      <a:pt x="11202" y="9678"/>
                      <a:pt x="11318" y="9560"/>
                    </a:cubicBezTo>
                    <a:cubicBezTo>
                      <a:pt x="11413" y="9462"/>
                      <a:pt x="11558" y="8885"/>
                      <a:pt x="11841" y="8885"/>
                    </a:cubicBezTo>
                    <a:cubicBezTo>
                      <a:pt x="11904" y="8885"/>
                      <a:pt x="11972" y="8913"/>
                      <a:pt x="12049" y="8979"/>
                    </a:cubicBezTo>
                    <a:cubicBezTo>
                      <a:pt x="12473" y="9349"/>
                      <a:pt x="13113" y="10139"/>
                      <a:pt x="13113" y="10139"/>
                    </a:cubicBezTo>
                    <a:lnTo>
                      <a:pt x="13680" y="10671"/>
                    </a:lnTo>
                    <a:lnTo>
                      <a:pt x="13862" y="10719"/>
                    </a:lnTo>
                    <a:cubicBezTo>
                      <a:pt x="13893" y="10653"/>
                      <a:pt x="13924" y="10587"/>
                      <a:pt x="13956" y="10520"/>
                    </a:cubicBezTo>
                    <a:lnTo>
                      <a:pt x="13956" y="10520"/>
                    </a:lnTo>
                    <a:lnTo>
                      <a:pt x="13725" y="10530"/>
                    </a:lnTo>
                    <a:lnTo>
                      <a:pt x="13568" y="9935"/>
                    </a:lnTo>
                    <a:lnTo>
                      <a:pt x="14286" y="9825"/>
                    </a:lnTo>
                    <a:cubicBezTo>
                      <a:pt x="14370" y="9647"/>
                      <a:pt x="14455" y="9469"/>
                      <a:pt x="14540" y="9290"/>
                    </a:cubicBezTo>
                    <a:lnTo>
                      <a:pt x="13741" y="8081"/>
                    </a:lnTo>
                    <a:lnTo>
                      <a:pt x="15577" y="6980"/>
                    </a:lnTo>
                    <a:cubicBezTo>
                      <a:pt x="15577" y="6980"/>
                      <a:pt x="15812" y="4940"/>
                      <a:pt x="15930" y="3918"/>
                    </a:cubicBezTo>
                    <a:cubicBezTo>
                      <a:pt x="15959" y="3662"/>
                      <a:pt x="16059" y="3562"/>
                      <a:pt x="16210" y="3562"/>
                    </a:cubicBezTo>
                    <a:cubicBezTo>
                      <a:pt x="16420" y="3562"/>
                      <a:pt x="16729" y="3755"/>
                      <a:pt x="17086" y="3988"/>
                    </a:cubicBezTo>
                    <a:cubicBezTo>
                      <a:pt x="17239" y="3672"/>
                      <a:pt x="17387" y="3367"/>
                      <a:pt x="17528" y="3075"/>
                    </a:cubicBezTo>
                    <a:lnTo>
                      <a:pt x="16931" y="2824"/>
                    </a:lnTo>
                    <a:lnTo>
                      <a:pt x="17053" y="2086"/>
                    </a:lnTo>
                    <a:lnTo>
                      <a:pt x="17566" y="1941"/>
                    </a:lnTo>
                    <a:lnTo>
                      <a:pt x="17796" y="2522"/>
                    </a:lnTo>
                    <a:cubicBezTo>
                      <a:pt x="18529" y="1009"/>
                      <a:pt x="19021" y="0"/>
                      <a:pt x="190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3" name="Google Shape;52593;p35"/>
              <p:cNvSpPr/>
              <p:nvPr/>
            </p:nvSpPr>
            <p:spPr>
              <a:xfrm>
                <a:off x="5789135" y="2443498"/>
                <a:ext cx="163928" cy="25405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6213" extrusionOk="0">
                    <a:moveTo>
                      <a:pt x="800" y="0"/>
                    </a:moveTo>
                    <a:lnTo>
                      <a:pt x="319" y="1902"/>
                    </a:lnTo>
                    <a:lnTo>
                      <a:pt x="1" y="6212"/>
                    </a:lnTo>
                    <a:lnTo>
                      <a:pt x="1870" y="4201"/>
                    </a:lnTo>
                    <a:cubicBezTo>
                      <a:pt x="1870" y="4201"/>
                      <a:pt x="4008" y="1504"/>
                      <a:pt x="2858" y="1133"/>
                    </a:cubicBezTo>
                    <a:cubicBezTo>
                      <a:pt x="2086" y="884"/>
                      <a:pt x="1282" y="150"/>
                      <a:pt x="80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4" name="Google Shape;52594;p35"/>
              <p:cNvSpPr/>
              <p:nvPr/>
            </p:nvSpPr>
            <p:spPr>
              <a:xfrm>
                <a:off x="5861224" y="2225800"/>
                <a:ext cx="37169" cy="6186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13" extrusionOk="0">
                    <a:moveTo>
                      <a:pt x="383" y="0"/>
                    </a:moveTo>
                    <a:lnTo>
                      <a:pt x="1" y="1512"/>
                    </a:lnTo>
                    <a:lnTo>
                      <a:pt x="909" y="47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5" name="Google Shape;52595;p35"/>
              <p:cNvSpPr/>
              <p:nvPr/>
            </p:nvSpPr>
            <p:spPr>
              <a:xfrm>
                <a:off x="5889724" y="2032840"/>
                <a:ext cx="98954" cy="188421"/>
              </a:xfrm>
              <a:custGeom>
                <a:avLst/>
                <a:gdLst/>
                <a:ahLst/>
                <a:cxnLst/>
                <a:rect l="l" t="t" r="r" b="b"/>
                <a:pathLst>
                  <a:path w="2420" h="4608" extrusionOk="0">
                    <a:moveTo>
                      <a:pt x="880" y="0"/>
                    </a:moveTo>
                    <a:lnTo>
                      <a:pt x="0" y="3476"/>
                    </a:lnTo>
                    <a:lnTo>
                      <a:pt x="1034" y="4608"/>
                    </a:lnTo>
                    <a:lnTo>
                      <a:pt x="2419" y="2938"/>
                    </a:lnTo>
                    <a:lnTo>
                      <a:pt x="1447" y="1356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6" name="Google Shape;52596;p35"/>
              <p:cNvSpPr/>
              <p:nvPr/>
            </p:nvSpPr>
            <p:spPr>
              <a:xfrm>
                <a:off x="5896348" y="3186183"/>
                <a:ext cx="70494" cy="52871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293" extrusionOk="0">
                    <a:moveTo>
                      <a:pt x="1271" y="0"/>
                    </a:moveTo>
                    <a:cubicBezTo>
                      <a:pt x="1263" y="0"/>
                      <a:pt x="1256" y="1"/>
                      <a:pt x="1249" y="4"/>
                    </a:cubicBezTo>
                    <a:cubicBezTo>
                      <a:pt x="1045" y="75"/>
                      <a:pt x="1" y="500"/>
                      <a:pt x="114" y="500"/>
                    </a:cubicBezTo>
                    <a:cubicBezTo>
                      <a:pt x="118" y="500"/>
                      <a:pt x="125" y="499"/>
                      <a:pt x="133" y="497"/>
                    </a:cubicBezTo>
                    <a:cubicBezTo>
                      <a:pt x="138" y="497"/>
                      <a:pt x="143" y="496"/>
                      <a:pt x="149" y="496"/>
                    </a:cubicBezTo>
                    <a:cubicBezTo>
                      <a:pt x="398" y="496"/>
                      <a:pt x="1397" y="1292"/>
                      <a:pt x="1397" y="1292"/>
                    </a:cubicBezTo>
                    <a:lnTo>
                      <a:pt x="1723" y="1011"/>
                    </a:lnTo>
                    <a:cubicBezTo>
                      <a:pt x="1723" y="1010"/>
                      <a:pt x="1479" y="0"/>
                      <a:pt x="1271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7" name="Google Shape;52597;p35"/>
              <p:cNvSpPr/>
              <p:nvPr/>
            </p:nvSpPr>
            <p:spPr>
              <a:xfrm>
                <a:off x="5858034" y="3053495"/>
                <a:ext cx="138126" cy="79817"/>
              </a:xfrm>
              <a:custGeom>
                <a:avLst/>
                <a:gdLst/>
                <a:ahLst/>
                <a:cxnLst/>
                <a:rect l="l" t="t" r="r" b="b"/>
                <a:pathLst>
                  <a:path w="3378" h="1952" extrusionOk="0">
                    <a:moveTo>
                      <a:pt x="605" y="1"/>
                    </a:moveTo>
                    <a:lnTo>
                      <a:pt x="1" y="1503"/>
                    </a:lnTo>
                    <a:lnTo>
                      <a:pt x="2521" y="1951"/>
                    </a:lnTo>
                    <a:lnTo>
                      <a:pt x="3378" y="47"/>
                    </a:lnTo>
                    <a:lnTo>
                      <a:pt x="60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8" name="Google Shape;52598;p35"/>
              <p:cNvSpPr/>
              <p:nvPr/>
            </p:nvSpPr>
            <p:spPr>
              <a:xfrm>
                <a:off x="5945539" y="2559094"/>
                <a:ext cx="94333" cy="98708"/>
              </a:xfrm>
              <a:custGeom>
                <a:avLst/>
                <a:gdLst/>
                <a:ahLst/>
                <a:cxnLst/>
                <a:rect l="l" t="t" r="r" b="b"/>
                <a:pathLst>
                  <a:path w="2307" h="2414" extrusionOk="0">
                    <a:moveTo>
                      <a:pt x="844" y="1"/>
                    </a:moveTo>
                    <a:lnTo>
                      <a:pt x="1" y="1483"/>
                    </a:lnTo>
                    <a:lnTo>
                      <a:pt x="710" y="2004"/>
                    </a:lnTo>
                    <a:lnTo>
                      <a:pt x="1527" y="2414"/>
                    </a:lnTo>
                    <a:lnTo>
                      <a:pt x="2306" y="1130"/>
                    </a:lnTo>
                    <a:lnTo>
                      <a:pt x="2145" y="274"/>
                    </a:lnTo>
                    <a:lnTo>
                      <a:pt x="844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99" name="Google Shape;52599;p35"/>
              <p:cNvSpPr/>
              <p:nvPr/>
            </p:nvSpPr>
            <p:spPr>
              <a:xfrm>
                <a:off x="5771143" y="2997190"/>
                <a:ext cx="44284" cy="31690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775" extrusionOk="0">
                    <a:moveTo>
                      <a:pt x="642" y="0"/>
                    </a:moveTo>
                    <a:cubicBezTo>
                      <a:pt x="596" y="0"/>
                      <a:pt x="557" y="10"/>
                      <a:pt x="532" y="36"/>
                    </a:cubicBezTo>
                    <a:cubicBezTo>
                      <a:pt x="416" y="154"/>
                      <a:pt x="0" y="719"/>
                      <a:pt x="0" y="719"/>
                    </a:cubicBezTo>
                    <a:lnTo>
                      <a:pt x="293" y="775"/>
                    </a:lnTo>
                    <a:lnTo>
                      <a:pt x="1083" y="136"/>
                    </a:lnTo>
                    <a:cubicBezTo>
                      <a:pt x="1083" y="136"/>
                      <a:pt x="813" y="0"/>
                      <a:pt x="64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0" name="Google Shape;52600;p35"/>
              <p:cNvSpPr/>
              <p:nvPr/>
            </p:nvSpPr>
            <p:spPr>
              <a:xfrm>
                <a:off x="5877580" y="2556641"/>
                <a:ext cx="70167" cy="97032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2373" extrusionOk="0">
                    <a:moveTo>
                      <a:pt x="1080" y="0"/>
                    </a:moveTo>
                    <a:lnTo>
                      <a:pt x="920" y="494"/>
                    </a:lnTo>
                    <a:lnTo>
                      <a:pt x="1028" y="762"/>
                    </a:lnTo>
                    <a:lnTo>
                      <a:pt x="1" y="2141"/>
                    </a:lnTo>
                    <a:lnTo>
                      <a:pt x="238" y="2373"/>
                    </a:lnTo>
                    <a:lnTo>
                      <a:pt x="1078" y="2177"/>
                    </a:lnTo>
                    <a:lnTo>
                      <a:pt x="1716" y="554"/>
                    </a:lnTo>
                    <a:cubicBezTo>
                      <a:pt x="1508" y="363"/>
                      <a:pt x="1297" y="177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1" name="Google Shape;52601;p35"/>
              <p:cNvSpPr/>
              <p:nvPr/>
            </p:nvSpPr>
            <p:spPr>
              <a:xfrm>
                <a:off x="6424974" y="1810971"/>
                <a:ext cx="72866" cy="36106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883" extrusionOk="0">
                    <a:moveTo>
                      <a:pt x="1781" y="0"/>
                    </a:moveTo>
                    <a:lnTo>
                      <a:pt x="596" y="12"/>
                    </a:lnTo>
                    <a:lnTo>
                      <a:pt x="1" y="466"/>
                    </a:lnTo>
                    <a:lnTo>
                      <a:pt x="381" y="883"/>
                    </a:lnTo>
                    <a:lnTo>
                      <a:pt x="1055" y="569"/>
                    </a:lnTo>
                    <a:lnTo>
                      <a:pt x="17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2" name="Google Shape;52602;p35"/>
              <p:cNvSpPr/>
              <p:nvPr/>
            </p:nvSpPr>
            <p:spPr>
              <a:xfrm>
                <a:off x="6042080" y="2453230"/>
                <a:ext cx="86809" cy="130030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0" extrusionOk="0">
                    <a:moveTo>
                      <a:pt x="481" y="0"/>
                    </a:moveTo>
                    <a:lnTo>
                      <a:pt x="278" y="750"/>
                    </a:lnTo>
                    <a:lnTo>
                      <a:pt x="1" y="925"/>
                    </a:lnTo>
                    <a:cubicBezTo>
                      <a:pt x="49" y="1521"/>
                      <a:pt x="101" y="2118"/>
                      <a:pt x="158" y="2715"/>
                    </a:cubicBezTo>
                    <a:lnTo>
                      <a:pt x="507" y="2465"/>
                    </a:lnTo>
                    <a:lnTo>
                      <a:pt x="511" y="3179"/>
                    </a:lnTo>
                    <a:cubicBezTo>
                      <a:pt x="746" y="3134"/>
                      <a:pt x="980" y="3081"/>
                      <a:pt x="1215" y="3033"/>
                    </a:cubicBezTo>
                    <a:lnTo>
                      <a:pt x="1211" y="2800"/>
                    </a:lnTo>
                    <a:lnTo>
                      <a:pt x="1470" y="1756"/>
                    </a:lnTo>
                    <a:lnTo>
                      <a:pt x="2123" y="1539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3" name="Google Shape;52603;p35"/>
              <p:cNvSpPr/>
              <p:nvPr/>
            </p:nvSpPr>
            <p:spPr>
              <a:xfrm>
                <a:off x="5838285" y="2677675"/>
                <a:ext cx="58882" cy="74788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829" extrusionOk="0">
                    <a:moveTo>
                      <a:pt x="1440" y="1"/>
                    </a:moveTo>
                    <a:lnTo>
                      <a:pt x="25" y="1156"/>
                    </a:lnTo>
                    <a:lnTo>
                      <a:pt x="0" y="1527"/>
                    </a:lnTo>
                    <a:cubicBezTo>
                      <a:pt x="0" y="1527"/>
                      <a:pt x="776" y="1829"/>
                      <a:pt x="1161" y="1829"/>
                    </a:cubicBezTo>
                    <a:cubicBezTo>
                      <a:pt x="1299" y="1829"/>
                      <a:pt x="1387" y="1790"/>
                      <a:pt x="1371" y="1685"/>
                    </a:cubicBezTo>
                    <a:cubicBezTo>
                      <a:pt x="1310" y="1286"/>
                      <a:pt x="1440" y="1"/>
                      <a:pt x="144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4" name="Google Shape;52604;p35"/>
              <p:cNvSpPr/>
              <p:nvPr/>
            </p:nvSpPr>
            <p:spPr>
              <a:xfrm>
                <a:off x="5918552" y="2710878"/>
                <a:ext cx="55324" cy="4064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994" extrusionOk="0">
                    <a:moveTo>
                      <a:pt x="579" y="0"/>
                    </a:moveTo>
                    <a:lnTo>
                      <a:pt x="0" y="599"/>
                    </a:lnTo>
                    <a:cubicBezTo>
                      <a:pt x="0" y="599"/>
                      <a:pt x="364" y="994"/>
                      <a:pt x="530" y="994"/>
                    </a:cubicBezTo>
                    <a:cubicBezTo>
                      <a:pt x="531" y="994"/>
                      <a:pt x="532" y="994"/>
                      <a:pt x="532" y="993"/>
                    </a:cubicBezTo>
                    <a:cubicBezTo>
                      <a:pt x="698" y="991"/>
                      <a:pt x="1352" y="475"/>
                      <a:pt x="1352" y="475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5" name="Google Shape;52605;p35"/>
              <p:cNvSpPr/>
              <p:nvPr/>
            </p:nvSpPr>
            <p:spPr>
              <a:xfrm>
                <a:off x="5832396" y="2368792"/>
                <a:ext cx="132811" cy="59168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447" extrusionOk="0">
                    <a:moveTo>
                      <a:pt x="3247" y="1"/>
                    </a:moveTo>
                    <a:lnTo>
                      <a:pt x="498" y="234"/>
                    </a:lnTo>
                    <a:cubicBezTo>
                      <a:pt x="424" y="460"/>
                      <a:pt x="1" y="1194"/>
                      <a:pt x="1" y="1194"/>
                    </a:cubicBezTo>
                    <a:lnTo>
                      <a:pt x="978" y="1447"/>
                    </a:lnTo>
                    <a:lnTo>
                      <a:pt x="2223" y="479"/>
                    </a:lnTo>
                    <a:lnTo>
                      <a:pt x="2747" y="586"/>
                    </a:lnTo>
                    <a:lnTo>
                      <a:pt x="324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6" name="Google Shape;52606;p35"/>
              <p:cNvSpPr/>
              <p:nvPr/>
            </p:nvSpPr>
            <p:spPr>
              <a:xfrm>
                <a:off x="6080517" y="2548136"/>
                <a:ext cx="125655" cy="159226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894" extrusionOk="0">
                    <a:moveTo>
                      <a:pt x="3073" y="0"/>
                    </a:moveTo>
                    <a:lnTo>
                      <a:pt x="3073" y="0"/>
                    </a:lnTo>
                    <a:cubicBezTo>
                      <a:pt x="2291" y="116"/>
                      <a:pt x="1" y="540"/>
                      <a:pt x="459" y="1435"/>
                    </a:cubicBezTo>
                    <a:cubicBezTo>
                      <a:pt x="934" y="2361"/>
                      <a:pt x="880" y="3894"/>
                      <a:pt x="1370" y="3894"/>
                    </a:cubicBezTo>
                    <a:cubicBezTo>
                      <a:pt x="1449" y="3894"/>
                      <a:pt x="1542" y="3854"/>
                      <a:pt x="1654" y="3766"/>
                    </a:cubicBezTo>
                    <a:cubicBezTo>
                      <a:pt x="1921" y="3553"/>
                      <a:pt x="2277" y="3270"/>
                      <a:pt x="2634" y="2988"/>
                    </a:cubicBezTo>
                    <a:cubicBezTo>
                      <a:pt x="2805" y="1830"/>
                      <a:pt x="2955" y="806"/>
                      <a:pt x="3073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7" name="Google Shape;52607;p35"/>
              <p:cNvSpPr/>
              <p:nvPr/>
            </p:nvSpPr>
            <p:spPr>
              <a:xfrm>
                <a:off x="6163319" y="2736639"/>
                <a:ext cx="1508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369" h="360" extrusionOk="0">
                    <a:moveTo>
                      <a:pt x="369" y="1"/>
                    </a:moveTo>
                    <a:lnTo>
                      <a:pt x="1" y="323"/>
                    </a:lnTo>
                    <a:lnTo>
                      <a:pt x="315" y="359"/>
                    </a:lnTo>
                    <a:cubicBezTo>
                      <a:pt x="334" y="239"/>
                      <a:pt x="351" y="119"/>
                      <a:pt x="369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8" name="Google Shape;52608;p35"/>
              <p:cNvSpPr/>
              <p:nvPr/>
            </p:nvSpPr>
            <p:spPr>
              <a:xfrm>
                <a:off x="5931596" y="2776670"/>
                <a:ext cx="152601" cy="177585"/>
              </a:xfrm>
              <a:custGeom>
                <a:avLst/>
                <a:gdLst/>
                <a:ahLst/>
                <a:cxnLst/>
                <a:rect l="l" t="t" r="r" b="b"/>
                <a:pathLst>
                  <a:path w="3732" h="4343" extrusionOk="0">
                    <a:moveTo>
                      <a:pt x="3062" y="1"/>
                    </a:moveTo>
                    <a:lnTo>
                      <a:pt x="1" y="211"/>
                    </a:lnTo>
                    <a:lnTo>
                      <a:pt x="110" y="2192"/>
                    </a:lnTo>
                    <a:lnTo>
                      <a:pt x="1213" y="4343"/>
                    </a:lnTo>
                    <a:lnTo>
                      <a:pt x="3731" y="3958"/>
                    </a:lnTo>
                    <a:lnTo>
                      <a:pt x="3062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09" name="Google Shape;52609;p35"/>
              <p:cNvSpPr/>
              <p:nvPr/>
            </p:nvSpPr>
            <p:spPr>
              <a:xfrm>
                <a:off x="6019795" y="3050470"/>
                <a:ext cx="109994" cy="180488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4414" extrusionOk="0">
                    <a:moveTo>
                      <a:pt x="1867" y="0"/>
                    </a:moveTo>
                    <a:lnTo>
                      <a:pt x="254" y="827"/>
                    </a:lnTo>
                    <a:lnTo>
                      <a:pt x="1" y="2542"/>
                    </a:lnTo>
                    <a:lnTo>
                      <a:pt x="1550" y="4238"/>
                    </a:lnTo>
                    <a:lnTo>
                      <a:pt x="2095" y="4413"/>
                    </a:lnTo>
                    <a:cubicBezTo>
                      <a:pt x="2258" y="3283"/>
                      <a:pt x="2464" y="1878"/>
                      <a:pt x="2690" y="350"/>
                    </a:cubicBez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0" name="Google Shape;52610;p35"/>
              <p:cNvSpPr/>
              <p:nvPr/>
            </p:nvSpPr>
            <p:spPr>
              <a:xfrm>
                <a:off x="5757527" y="3045481"/>
                <a:ext cx="89835" cy="82843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026" extrusionOk="0">
                    <a:moveTo>
                      <a:pt x="146" y="1"/>
                    </a:moveTo>
                    <a:lnTo>
                      <a:pt x="1" y="1961"/>
                    </a:lnTo>
                    <a:lnTo>
                      <a:pt x="1939" y="2026"/>
                    </a:lnTo>
                    <a:lnTo>
                      <a:pt x="2197" y="762"/>
                    </a:lnTo>
                    <a:lnTo>
                      <a:pt x="14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1" name="Google Shape;52611;p35"/>
              <p:cNvSpPr/>
              <p:nvPr/>
            </p:nvSpPr>
            <p:spPr>
              <a:xfrm>
                <a:off x="5771348" y="2778306"/>
                <a:ext cx="166422" cy="258098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6312" extrusionOk="0">
                    <a:moveTo>
                      <a:pt x="2927" y="1"/>
                    </a:moveTo>
                    <a:lnTo>
                      <a:pt x="766" y="202"/>
                    </a:lnTo>
                    <a:lnTo>
                      <a:pt x="335" y="2008"/>
                    </a:lnTo>
                    <a:lnTo>
                      <a:pt x="100" y="2583"/>
                    </a:lnTo>
                    <a:lnTo>
                      <a:pt x="1" y="3918"/>
                    </a:lnTo>
                    <a:lnTo>
                      <a:pt x="1170" y="4523"/>
                    </a:lnTo>
                    <a:lnTo>
                      <a:pt x="2539" y="6311"/>
                    </a:lnTo>
                    <a:lnTo>
                      <a:pt x="4069" y="6205"/>
                    </a:lnTo>
                    <a:lnTo>
                      <a:pt x="2779" y="3245"/>
                    </a:lnTo>
                    <a:lnTo>
                      <a:pt x="29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2" name="Google Shape;52612;p35"/>
              <p:cNvSpPr/>
              <p:nvPr/>
            </p:nvSpPr>
            <p:spPr>
              <a:xfrm>
                <a:off x="6066655" y="2901344"/>
                <a:ext cx="84561" cy="106028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2593" extrusionOk="0">
                    <a:moveTo>
                      <a:pt x="1557" y="0"/>
                    </a:moveTo>
                    <a:lnTo>
                      <a:pt x="679" y="1531"/>
                    </a:lnTo>
                    <a:cubicBezTo>
                      <a:pt x="679" y="1531"/>
                      <a:pt x="258" y="1411"/>
                      <a:pt x="85" y="1411"/>
                    </a:cubicBezTo>
                    <a:cubicBezTo>
                      <a:pt x="30" y="1411"/>
                      <a:pt x="0" y="1423"/>
                      <a:pt x="16" y="1454"/>
                    </a:cubicBezTo>
                    <a:cubicBezTo>
                      <a:pt x="84" y="1586"/>
                      <a:pt x="391" y="2592"/>
                      <a:pt x="391" y="2592"/>
                    </a:cubicBezTo>
                    <a:lnTo>
                      <a:pt x="1615" y="2547"/>
                    </a:lnTo>
                    <a:lnTo>
                      <a:pt x="1756" y="2561"/>
                    </a:lnTo>
                    <a:cubicBezTo>
                      <a:pt x="1858" y="1871"/>
                      <a:pt x="1962" y="1167"/>
                      <a:pt x="2067" y="460"/>
                    </a:cubicBezTo>
                    <a:lnTo>
                      <a:pt x="1557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3" name="Google Shape;52613;p35"/>
              <p:cNvSpPr/>
              <p:nvPr/>
            </p:nvSpPr>
            <p:spPr>
              <a:xfrm>
                <a:off x="6091148" y="2833262"/>
                <a:ext cx="63911" cy="61662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08" extrusionOk="0">
                    <a:moveTo>
                      <a:pt x="313" y="1"/>
                    </a:moveTo>
                    <a:lnTo>
                      <a:pt x="1" y="203"/>
                    </a:lnTo>
                    <a:cubicBezTo>
                      <a:pt x="1" y="203"/>
                      <a:pt x="95" y="1508"/>
                      <a:pt x="210" y="1508"/>
                    </a:cubicBezTo>
                    <a:cubicBezTo>
                      <a:pt x="210" y="1508"/>
                      <a:pt x="211" y="1508"/>
                      <a:pt x="212" y="1507"/>
                    </a:cubicBezTo>
                    <a:cubicBezTo>
                      <a:pt x="327" y="1490"/>
                      <a:pt x="934" y="971"/>
                      <a:pt x="934" y="971"/>
                    </a:cubicBezTo>
                    <a:lnTo>
                      <a:pt x="1563" y="981"/>
                    </a:lnTo>
                    <a:lnTo>
                      <a:pt x="1322" y="25"/>
                    </a:lnTo>
                    <a:lnTo>
                      <a:pt x="31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4" name="Google Shape;52614;p35"/>
              <p:cNvSpPr/>
              <p:nvPr/>
            </p:nvSpPr>
            <p:spPr>
              <a:xfrm>
                <a:off x="5796209" y="3209409"/>
                <a:ext cx="44856" cy="35901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878" extrusionOk="0">
                    <a:moveTo>
                      <a:pt x="627" y="1"/>
                    </a:moveTo>
                    <a:lnTo>
                      <a:pt x="1" y="239"/>
                    </a:lnTo>
                    <a:lnTo>
                      <a:pt x="619" y="878"/>
                    </a:lnTo>
                    <a:lnTo>
                      <a:pt x="1096" y="675"/>
                    </a:ln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5" name="Google Shape;52615;p35"/>
              <p:cNvSpPr/>
              <p:nvPr/>
            </p:nvSpPr>
            <p:spPr>
              <a:xfrm>
                <a:off x="5753192" y="3144721"/>
                <a:ext cx="51930" cy="39786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973" extrusionOk="0">
                    <a:moveTo>
                      <a:pt x="533" y="1"/>
                    </a:moveTo>
                    <a:lnTo>
                      <a:pt x="57" y="208"/>
                    </a:lnTo>
                    <a:lnTo>
                      <a:pt x="0" y="972"/>
                    </a:lnTo>
                    <a:lnTo>
                      <a:pt x="0" y="972"/>
                    </a:lnTo>
                    <a:lnTo>
                      <a:pt x="1269" y="787"/>
                    </a:lnTo>
                    <a:lnTo>
                      <a:pt x="1266" y="456"/>
                    </a:lnTo>
                    <a:lnTo>
                      <a:pt x="533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6" name="Google Shape;52616;p35"/>
              <p:cNvSpPr/>
              <p:nvPr/>
            </p:nvSpPr>
            <p:spPr>
              <a:xfrm>
                <a:off x="6135350" y="2774421"/>
                <a:ext cx="37455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415" extrusionOk="0">
                    <a:moveTo>
                      <a:pt x="916" y="0"/>
                    </a:moveTo>
                    <a:lnTo>
                      <a:pt x="916" y="0"/>
                    </a:lnTo>
                    <a:cubicBezTo>
                      <a:pt x="612" y="367"/>
                      <a:pt x="308" y="733"/>
                      <a:pt x="1" y="1097"/>
                    </a:cubicBezTo>
                    <a:lnTo>
                      <a:pt x="437" y="1197"/>
                    </a:lnTo>
                    <a:lnTo>
                      <a:pt x="706" y="1414"/>
                    </a:lnTo>
                    <a:cubicBezTo>
                      <a:pt x="777" y="936"/>
                      <a:pt x="847" y="464"/>
                      <a:pt x="91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7" name="Google Shape;52617;p35"/>
              <p:cNvSpPr/>
              <p:nvPr/>
            </p:nvSpPr>
            <p:spPr>
              <a:xfrm>
                <a:off x="6152238" y="2677471"/>
                <a:ext cx="34961" cy="495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11" extrusionOk="0">
                    <a:moveTo>
                      <a:pt x="854" y="1"/>
                    </a:moveTo>
                    <a:lnTo>
                      <a:pt x="668" y="121"/>
                    </a:lnTo>
                    <a:lnTo>
                      <a:pt x="1" y="812"/>
                    </a:lnTo>
                    <a:cubicBezTo>
                      <a:pt x="203" y="944"/>
                      <a:pt x="406" y="1073"/>
                      <a:pt x="604" y="1211"/>
                    </a:cubicBezTo>
                    <a:lnTo>
                      <a:pt x="687" y="1126"/>
                    </a:lnTo>
                    <a:cubicBezTo>
                      <a:pt x="745" y="741"/>
                      <a:pt x="801" y="365"/>
                      <a:pt x="854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8" name="Google Shape;52618;p35"/>
              <p:cNvSpPr/>
              <p:nvPr/>
            </p:nvSpPr>
            <p:spPr>
              <a:xfrm>
                <a:off x="6074547" y="2719261"/>
                <a:ext cx="94088" cy="108931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2664" extrusionOk="0">
                    <a:moveTo>
                      <a:pt x="1698" y="0"/>
                    </a:moveTo>
                    <a:lnTo>
                      <a:pt x="1536" y="168"/>
                    </a:lnTo>
                    <a:lnTo>
                      <a:pt x="616" y="723"/>
                    </a:lnTo>
                    <a:lnTo>
                      <a:pt x="1" y="414"/>
                    </a:lnTo>
                    <a:lnTo>
                      <a:pt x="73" y="2663"/>
                    </a:lnTo>
                    <a:lnTo>
                      <a:pt x="747" y="2277"/>
                    </a:lnTo>
                    <a:lnTo>
                      <a:pt x="1066" y="2349"/>
                    </a:lnTo>
                    <a:cubicBezTo>
                      <a:pt x="1454" y="1893"/>
                      <a:pt x="1839" y="1435"/>
                      <a:pt x="2221" y="973"/>
                    </a:cubicBezTo>
                    <a:lnTo>
                      <a:pt x="1798" y="902"/>
                    </a:lnTo>
                    <a:lnTo>
                      <a:pt x="2301" y="394"/>
                    </a:lnTo>
                    <a:cubicBezTo>
                      <a:pt x="2102" y="260"/>
                      <a:pt x="1898" y="132"/>
                      <a:pt x="1698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19" name="Google Shape;52619;p35"/>
              <p:cNvSpPr/>
              <p:nvPr/>
            </p:nvSpPr>
            <p:spPr>
              <a:xfrm>
                <a:off x="6134696" y="3019025"/>
                <a:ext cx="1799" cy="323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9" extrusionOk="0">
                    <a:moveTo>
                      <a:pt x="0" y="1"/>
                    </a:moveTo>
                    <a:lnTo>
                      <a:pt x="33" y="79"/>
                    </a:lnTo>
                    <a:cubicBezTo>
                      <a:pt x="36" y="55"/>
                      <a:pt x="40" y="31"/>
                      <a:pt x="43" y="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0" name="Google Shape;52620;p35"/>
              <p:cNvSpPr/>
              <p:nvPr/>
            </p:nvSpPr>
            <p:spPr>
              <a:xfrm>
                <a:off x="6035824" y="1991459"/>
                <a:ext cx="197826" cy="269629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6594" extrusionOk="0">
                    <a:moveTo>
                      <a:pt x="0" y="0"/>
                    </a:moveTo>
                    <a:lnTo>
                      <a:pt x="325" y="3218"/>
                    </a:lnTo>
                    <a:lnTo>
                      <a:pt x="2349" y="6594"/>
                    </a:lnTo>
                    <a:lnTo>
                      <a:pt x="4838" y="3700"/>
                    </a:lnTo>
                    <a:lnTo>
                      <a:pt x="4348" y="159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1" name="Google Shape;52621;p35"/>
              <p:cNvSpPr/>
              <p:nvPr/>
            </p:nvSpPr>
            <p:spPr>
              <a:xfrm>
                <a:off x="5951959" y="1814692"/>
                <a:ext cx="204409" cy="149044"/>
              </a:xfrm>
              <a:custGeom>
                <a:avLst/>
                <a:gdLst/>
                <a:ahLst/>
                <a:cxnLst/>
                <a:rect l="l" t="t" r="r" b="b"/>
                <a:pathLst>
                  <a:path w="4999" h="3645" extrusionOk="0">
                    <a:moveTo>
                      <a:pt x="4214" y="0"/>
                    </a:moveTo>
                    <a:lnTo>
                      <a:pt x="698" y="35"/>
                    </a:lnTo>
                    <a:lnTo>
                      <a:pt x="1" y="2792"/>
                    </a:lnTo>
                    <a:cubicBezTo>
                      <a:pt x="124" y="3290"/>
                      <a:pt x="217" y="3644"/>
                      <a:pt x="217" y="3644"/>
                    </a:cubicBezTo>
                    <a:lnTo>
                      <a:pt x="4999" y="1083"/>
                    </a:lnTo>
                    <a:lnTo>
                      <a:pt x="4214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2" name="Google Shape;52622;p35"/>
              <p:cNvSpPr/>
              <p:nvPr/>
            </p:nvSpPr>
            <p:spPr>
              <a:xfrm>
                <a:off x="6146391" y="1859344"/>
                <a:ext cx="134569" cy="124510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045" extrusionOk="0">
                    <a:moveTo>
                      <a:pt x="2472" y="1"/>
                    </a:moveTo>
                    <a:cubicBezTo>
                      <a:pt x="2340" y="1"/>
                      <a:pt x="2221" y="94"/>
                      <a:pt x="2139" y="349"/>
                    </a:cubicBezTo>
                    <a:cubicBezTo>
                      <a:pt x="1831" y="1307"/>
                      <a:pt x="1" y="3045"/>
                      <a:pt x="1" y="3045"/>
                    </a:cubicBezTo>
                    <a:lnTo>
                      <a:pt x="2548" y="3020"/>
                    </a:lnTo>
                    <a:lnTo>
                      <a:pt x="3290" y="719"/>
                    </a:lnTo>
                    <a:cubicBezTo>
                      <a:pt x="3290" y="719"/>
                      <a:pt x="2836" y="1"/>
                      <a:pt x="2472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3" name="Google Shape;52623;p35"/>
              <p:cNvSpPr/>
              <p:nvPr/>
            </p:nvSpPr>
            <p:spPr>
              <a:xfrm>
                <a:off x="6312036" y="1956294"/>
                <a:ext cx="136818" cy="234259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5729" extrusionOk="0">
                    <a:moveTo>
                      <a:pt x="2469" y="0"/>
                    </a:moveTo>
                    <a:cubicBezTo>
                      <a:pt x="2318" y="0"/>
                      <a:pt x="2218" y="100"/>
                      <a:pt x="2189" y="357"/>
                    </a:cubicBezTo>
                    <a:cubicBezTo>
                      <a:pt x="2072" y="1378"/>
                      <a:pt x="1837" y="3418"/>
                      <a:pt x="1837" y="3418"/>
                    </a:cubicBezTo>
                    <a:lnTo>
                      <a:pt x="1" y="4520"/>
                    </a:lnTo>
                    <a:lnTo>
                      <a:pt x="800" y="5729"/>
                    </a:lnTo>
                    <a:cubicBezTo>
                      <a:pt x="1663" y="3918"/>
                      <a:pt x="2573" y="2027"/>
                      <a:pt x="3346" y="427"/>
                    </a:cubicBezTo>
                    <a:cubicBezTo>
                      <a:pt x="2988" y="193"/>
                      <a:pt x="2679" y="0"/>
                      <a:pt x="2469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4" name="Google Shape;52624;p35"/>
              <p:cNvSpPr/>
              <p:nvPr/>
            </p:nvSpPr>
            <p:spPr>
              <a:xfrm>
                <a:off x="6241296" y="2313550"/>
                <a:ext cx="39091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708" extrusionOk="0">
                    <a:moveTo>
                      <a:pt x="371" y="1"/>
                    </a:moveTo>
                    <a:lnTo>
                      <a:pt x="0" y="1151"/>
                    </a:lnTo>
                    <a:lnTo>
                      <a:pt x="317" y="1708"/>
                    </a:lnTo>
                    <a:cubicBezTo>
                      <a:pt x="508" y="1289"/>
                      <a:pt x="724" y="824"/>
                      <a:pt x="956" y="327"/>
                    </a:cubicBezTo>
                    <a:lnTo>
                      <a:pt x="37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5" name="Google Shape;52625;p35"/>
              <p:cNvSpPr/>
              <p:nvPr/>
            </p:nvSpPr>
            <p:spPr>
              <a:xfrm>
                <a:off x="5941368" y="2313591"/>
                <a:ext cx="167240" cy="134569"/>
              </a:xfrm>
              <a:custGeom>
                <a:avLst/>
                <a:gdLst/>
                <a:ahLst/>
                <a:cxnLst/>
                <a:rect l="l" t="t" r="r" b="b"/>
                <a:pathLst>
                  <a:path w="4090" h="3291" extrusionOk="0">
                    <a:moveTo>
                      <a:pt x="1145" y="1"/>
                    </a:moveTo>
                    <a:lnTo>
                      <a:pt x="1" y="267"/>
                    </a:lnTo>
                    <a:lnTo>
                      <a:pt x="3471" y="3290"/>
                    </a:lnTo>
                    <a:lnTo>
                      <a:pt x="4089" y="1374"/>
                    </a:lnTo>
                    <a:lnTo>
                      <a:pt x="2548" y="242"/>
                    </a:lnTo>
                    <a:lnTo>
                      <a:pt x="114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6" name="Google Shape;52626;p35"/>
              <p:cNvSpPr/>
              <p:nvPr/>
            </p:nvSpPr>
            <p:spPr>
              <a:xfrm>
                <a:off x="6088163" y="1914341"/>
                <a:ext cx="59372" cy="66692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631" extrusionOk="0">
                    <a:moveTo>
                      <a:pt x="785" y="0"/>
                    </a:moveTo>
                    <a:cubicBezTo>
                      <a:pt x="614" y="0"/>
                      <a:pt x="468" y="19"/>
                      <a:pt x="434" y="80"/>
                    </a:cubicBezTo>
                    <a:cubicBezTo>
                      <a:pt x="341" y="244"/>
                      <a:pt x="0" y="1183"/>
                      <a:pt x="0" y="1183"/>
                    </a:cubicBezTo>
                    <a:cubicBezTo>
                      <a:pt x="0" y="1183"/>
                      <a:pt x="533" y="1631"/>
                      <a:pt x="759" y="1631"/>
                    </a:cubicBezTo>
                    <a:cubicBezTo>
                      <a:pt x="814" y="1631"/>
                      <a:pt x="852" y="1604"/>
                      <a:pt x="858" y="1537"/>
                    </a:cubicBezTo>
                    <a:cubicBezTo>
                      <a:pt x="890" y="1198"/>
                      <a:pt x="1451" y="57"/>
                      <a:pt x="1451" y="57"/>
                    </a:cubicBezTo>
                    <a:cubicBezTo>
                      <a:pt x="1451" y="57"/>
                      <a:pt x="1081" y="0"/>
                      <a:pt x="78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7" name="Google Shape;52627;p35"/>
              <p:cNvSpPr/>
              <p:nvPr/>
            </p:nvSpPr>
            <p:spPr>
              <a:xfrm>
                <a:off x="6179144" y="1998452"/>
                <a:ext cx="73684" cy="36556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94" extrusionOk="0">
                    <a:moveTo>
                      <a:pt x="1746" y="0"/>
                    </a:moveTo>
                    <a:cubicBezTo>
                      <a:pt x="1742" y="0"/>
                      <a:pt x="1736" y="4"/>
                      <a:pt x="1726" y="11"/>
                    </a:cubicBezTo>
                    <a:cubicBezTo>
                      <a:pt x="1666" y="53"/>
                      <a:pt x="1460" y="66"/>
                      <a:pt x="1231" y="66"/>
                    </a:cubicBezTo>
                    <a:cubicBezTo>
                      <a:pt x="879" y="66"/>
                      <a:pt x="474" y="35"/>
                      <a:pt x="474" y="35"/>
                    </a:cubicBezTo>
                    <a:lnTo>
                      <a:pt x="0" y="542"/>
                    </a:lnTo>
                    <a:cubicBezTo>
                      <a:pt x="0" y="542"/>
                      <a:pt x="753" y="893"/>
                      <a:pt x="1062" y="893"/>
                    </a:cubicBezTo>
                    <a:cubicBezTo>
                      <a:pt x="1124" y="893"/>
                      <a:pt x="1167" y="880"/>
                      <a:pt x="1184" y="846"/>
                    </a:cubicBezTo>
                    <a:cubicBezTo>
                      <a:pt x="1281" y="660"/>
                      <a:pt x="1801" y="0"/>
                      <a:pt x="1746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8" name="Google Shape;52628;p35"/>
              <p:cNvSpPr/>
              <p:nvPr/>
            </p:nvSpPr>
            <p:spPr>
              <a:xfrm>
                <a:off x="6160130" y="1876313"/>
                <a:ext cx="54465" cy="58514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431" extrusionOk="0">
                    <a:moveTo>
                      <a:pt x="1331" y="1"/>
                    </a:moveTo>
                    <a:lnTo>
                      <a:pt x="781" y="17"/>
                    </a:lnTo>
                    <a:lnTo>
                      <a:pt x="1" y="388"/>
                    </a:lnTo>
                    <a:cubicBezTo>
                      <a:pt x="2" y="388"/>
                      <a:pt x="176" y="1430"/>
                      <a:pt x="273" y="1430"/>
                    </a:cubicBezTo>
                    <a:cubicBezTo>
                      <a:pt x="280" y="1430"/>
                      <a:pt x="286" y="1425"/>
                      <a:pt x="292" y="1415"/>
                    </a:cubicBezTo>
                    <a:cubicBezTo>
                      <a:pt x="384" y="1250"/>
                      <a:pt x="1149" y="564"/>
                      <a:pt x="1149" y="564"/>
                    </a:cubicBezTo>
                    <a:lnTo>
                      <a:pt x="133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29" name="Google Shape;52629;p35"/>
              <p:cNvSpPr/>
              <p:nvPr/>
            </p:nvSpPr>
            <p:spPr>
              <a:xfrm>
                <a:off x="6022167" y="1933600"/>
                <a:ext cx="54874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1331" extrusionOk="0">
                    <a:moveTo>
                      <a:pt x="1305" y="0"/>
                    </a:moveTo>
                    <a:cubicBezTo>
                      <a:pt x="1302" y="0"/>
                      <a:pt x="1297" y="8"/>
                      <a:pt x="1292" y="25"/>
                    </a:cubicBezTo>
                    <a:cubicBezTo>
                      <a:pt x="1224" y="236"/>
                      <a:pt x="1" y="775"/>
                      <a:pt x="1" y="775"/>
                    </a:cubicBezTo>
                    <a:lnTo>
                      <a:pt x="98" y="1195"/>
                    </a:lnTo>
                    <a:cubicBezTo>
                      <a:pt x="98" y="1195"/>
                      <a:pt x="639" y="1330"/>
                      <a:pt x="967" y="1330"/>
                    </a:cubicBezTo>
                    <a:cubicBezTo>
                      <a:pt x="1102" y="1330"/>
                      <a:pt x="1201" y="1307"/>
                      <a:pt x="1210" y="1242"/>
                    </a:cubicBezTo>
                    <a:cubicBezTo>
                      <a:pt x="1241" y="1037"/>
                      <a:pt x="1342" y="0"/>
                      <a:pt x="1305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0" name="Google Shape;52630;p35"/>
              <p:cNvSpPr/>
              <p:nvPr/>
            </p:nvSpPr>
            <p:spPr>
              <a:xfrm>
                <a:off x="6243668" y="2053285"/>
                <a:ext cx="70576" cy="80022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1957" extrusionOk="0">
                    <a:moveTo>
                      <a:pt x="419" y="0"/>
                    </a:moveTo>
                    <a:lnTo>
                      <a:pt x="0" y="332"/>
                    </a:lnTo>
                    <a:lnTo>
                      <a:pt x="216" y="1956"/>
                    </a:lnTo>
                    <a:lnTo>
                      <a:pt x="998" y="1819"/>
                    </a:lnTo>
                    <a:lnTo>
                      <a:pt x="1725" y="888"/>
                    </a:lnTo>
                    <a:lnTo>
                      <a:pt x="1207" y="448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1" name="Google Shape;52631;p35"/>
              <p:cNvSpPr/>
              <p:nvPr/>
            </p:nvSpPr>
            <p:spPr>
              <a:xfrm>
                <a:off x="6087427" y="1983609"/>
                <a:ext cx="43671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410" extrusionOk="0">
                    <a:moveTo>
                      <a:pt x="281" y="1"/>
                    </a:moveTo>
                    <a:lnTo>
                      <a:pt x="1" y="27"/>
                    </a:lnTo>
                    <a:lnTo>
                      <a:pt x="343" y="410"/>
                    </a:lnTo>
                    <a:lnTo>
                      <a:pt x="1067" y="332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2" name="Google Shape;52632;p35"/>
              <p:cNvSpPr/>
              <p:nvPr/>
            </p:nvSpPr>
            <p:spPr>
              <a:xfrm>
                <a:off x="5993176" y="2172152"/>
                <a:ext cx="63379" cy="59781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462" extrusionOk="0">
                    <a:moveTo>
                      <a:pt x="12" y="0"/>
                    </a:moveTo>
                    <a:lnTo>
                      <a:pt x="1" y="1240"/>
                    </a:lnTo>
                    <a:lnTo>
                      <a:pt x="1290" y="1462"/>
                    </a:lnTo>
                    <a:cubicBezTo>
                      <a:pt x="1290" y="1462"/>
                      <a:pt x="1549" y="535"/>
                      <a:pt x="1373" y="479"/>
                    </a:cubicBezTo>
                    <a:cubicBezTo>
                      <a:pt x="1197" y="422"/>
                      <a:pt x="12" y="0"/>
                      <a:pt x="12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3" name="Google Shape;52633;p35"/>
              <p:cNvSpPr/>
              <p:nvPr/>
            </p:nvSpPr>
            <p:spPr>
              <a:xfrm>
                <a:off x="6002417" y="2236063"/>
                <a:ext cx="59659" cy="58595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433" extrusionOk="0">
                    <a:moveTo>
                      <a:pt x="175" y="1"/>
                    </a:moveTo>
                    <a:lnTo>
                      <a:pt x="0" y="1149"/>
                    </a:lnTo>
                    <a:lnTo>
                      <a:pt x="879" y="1432"/>
                    </a:lnTo>
                    <a:cubicBezTo>
                      <a:pt x="879" y="1432"/>
                      <a:pt x="1458" y="842"/>
                      <a:pt x="1422" y="714"/>
                    </a:cubicBezTo>
                    <a:cubicBezTo>
                      <a:pt x="1386" y="585"/>
                      <a:pt x="175" y="1"/>
                      <a:pt x="175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4" name="Google Shape;52634;p35"/>
              <p:cNvSpPr/>
              <p:nvPr/>
            </p:nvSpPr>
            <p:spPr>
              <a:xfrm>
                <a:off x="6442475" y="1889970"/>
                <a:ext cx="35411" cy="46492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137" extrusionOk="0">
                    <a:moveTo>
                      <a:pt x="635" y="1"/>
                    </a:moveTo>
                    <a:lnTo>
                      <a:pt x="122" y="147"/>
                    </a:lnTo>
                    <a:lnTo>
                      <a:pt x="0" y="885"/>
                    </a:lnTo>
                    <a:lnTo>
                      <a:pt x="598" y="1136"/>
                    </a:lnTo>
                    <a:cubicBezTo>
                      <a:pt x="690" y="945"/>
                      <a:pt x="779" y="760"/>
                      <a:pt x="866" y="583"/>
                    </a:cubicBezTo>
                    <a:lnTo>
                      <a:pt x="635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5" name="Google Shape;52635;p35"/>
              <p:cNvSpPr/>
              <p:nvPr/>
            </p:nvSpPr>
            <p:spPr>
              <a:xfrm>
                <a:off x="5992072" y="2414017"/>
                <a:ext cx="55324" cy="58064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420" extrusionOk="0">
                    <a:moveTo>
                      <a:pt x="308" y="1"/>
                    </a:moveTo>
                    <a:lnTo>
                      <a:pt x="1" y="834"/>
                    </a:lnTo>
                    <a:lnTo>
                      <a:pt x="1094" y="1420"/>
                    </a:lnTo>
                    <a:lnTo>
                      <a:pt x="1353" y="377"/>
                    </a:ln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6" name="Google Shape;52636;p35"/>
              <p:cNvSpPr/>
              <p:nvPr/>
            </p:nvSpPr>
            <p:spPr>
              <a:xfrm>
                <a:off x="6135514" y="2321892"/>
                <a:ext cx="85010" cy="133056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54" extrusionOk="0">
                    <a:moveTo>
                      <a:pt x="1141" y="1"/>
                    </a:moveTo>
                    <a:lnTo>
                      <a:pt x="1" y="643"/>
                    </a:lnTo>
                    <a:cubicBezTo>
                      <a:pt x="1" y="643"/>
                      <a:pt x="119" y="2605"/>
                      <a:pt x="149" y="2712"/>
                    </a:cubicBezTo>
                    <a:cubicBezTo>
                      <a:pt x="186" y="2840"/>
                      <a:pt x="985" y="3253"/>
                      <a:pt x="985" y="3253"/>
                    </a:cubicBezTo>
                    <a:lnTo>
                      <a:pt x="2078" y="2634"/>
                    </a:lnTo>
                    <a:cubicBezTo>
                      <a:pt x="2078" y="2634"/>
                      <a:pt x="1905" y="519"/>
                      <a:pt x="1788" y="404"/>
                    </a:cubicBezTo>
                    <a:cubicBezTo>
                      <a:pt x="1669" y="287"/>
                      <a:pt x="1141" y="1"/>
                      <a:pt x="1141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7" name="Google Shape;52637;p35"/>
              <p:cNvSpPr/>
              <p:nvPr/>
            </p:nvSpPr>
            <p:spPr>
              <a:xfrm>
                <a:off x="6117686" y="2237822"/>
                <a:ext cx="85337" cy="93270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2281" extrusionOk="0">
                    <a:moveTo>
                      <a:pt x="1228" y="1"/>
                    </a:moveTo>
                    <a:lnTo>
                      <a:pt x="580" y="686"/>
                    </a:lnTo>
                    <a:lnTo>
                      <a:pt x="674" y="1161"/>
                    </a:lnTo>
                    <a:lnTo>
                      <a:pt x="399" y="1249"/>
                    </a:lnTo>
                    <a:cubicBezTo>
                      <a:pt x="399" y="1249"/>
                      <a:pt x="1" y="1277"/>
                      <a:pt x="3" y="1393"/>
                    </a:cubicBezTo>
                    <a:cubicBezTo>
                      <a:pt x="4" y="1511"/>
                      <a:pt x="221" y="2281"/>
                      <a:pt x="221" y="2281"/>
                    </a:cubicBezTo>
                    <a:lnTo>
                      <a:pt x="1388" y="1918"/>
                    </a:lnTo>
                    <a:cubicBezTo>
                      <a:pt x="1388" y="1918"/>
                      <a:pt x="1302" y="1580"/>
                      <a:pt x="1394" y="1415"/>
                    </a:cubicBezTo>
                    <a:cubicBezTo>
                      <a:pt x="1487" y="1250"/>
                      <a:pt x="1751" y="791"/>
                      <a:pt x="1751" y="791"/>
                    </a:cubicBezTo>
                    <a:cubicBezTo>
                      <a:pt x="1751" y="791"/>
                      <a:pt x="2087" y="472"/>
                      <a:pt x="1922" y="380"/>
                    </a:cubicBezTo>
                    <a:cubicBezTo>
                      <a:pt x="1758" y="289"/>
                      <a:pt x="1228" y="1"/>
                      <a:pt x="122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8" name="Google Shape;52638;p35"/>
              <p:cNvSpPr/>
              <p:nvPr/>
            </p:nvSpPr>
            <p:spPr>
              <a:xfrm>
                <a:off x="6198117" y="2259821"/>
                <a:ext cx="50131" cy="52503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1284" extrusionOk="0">
                    <a:moveTo>
                      <a:pt x="448" y="1"/>
                    </a:moveTo>
                    <a:lnTo>
                      <a:pt x="0" y="789"/>
                    </a:lnTo>
                    <a:lnTo>
                      <a:pt x="376" y="1067"/>
                    </a:lnTo>
                    <a:lnTo>
                      <a:pt x="811" y="1284"/>
                    </a:lnTo>
                    <a:lnTo>
                      <a:pt x="1225" y="602"/>
                    </a:lnTo>
                    <a:lnTo>
                      <a:pt x="1140" y="146"/>
                    </a:lnTo>
                    <a:lnTo>
                      <a:pt x="448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9" name="Google Shape;52639;p35"/>
              <p:cNvSpPr/>
              <p:nvPr/>
            </p:nvSpPr>
            <p:spPr>
              <a:xfrm>
                <a:off x="6140911" y="2482630"/>
                <a:ext cx="73684" cy="3369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824" extrusionOk="0">
                    <a:moveTo>
                      <a:pt x="16" y="1"/>
                    </a:moveTo>
                    <a:lnTo>
                      <a:pt x="1" y="385"/>
                    </a:lnTo>
                    <a:lnTo>
                      <a:pt x="1707" y="824"/>
                    </a:lnTo>
                    <a:cubicBezTo>
                      <a:pt x="1746" y="554"/>
                      <a:pt x="1777" y="329"/>
                      <a:pt x="1801" y="155"/>
                    </a:cubicBezTo>
                    <a:cubicBezTo>
                      <a:pt x="1052" y="77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0" name="Google Shape;52640;p35"/>
              <p:cNvSpPr/>
              <p:nvPr/>
            </p:nvSpPr>
            <p:spPr>
              <a:xfrm>
                <a:off x="6190266" y="2173952"/>
                <a:ext cx="126759" cy="139353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3408" extrusionOk="0">
                    <a:moveTo>
                      <a:pt x="1080" y="0"/>
                    </a:moveTo>
                    <a:cubicBezTo>
                      <a:pt x="796" y="0"/>
                      <a:pt x="651" y="578"/>
                      <a:pt x="556" y="676"/>
                    </a:cubicBezTo>
                    <a:cubicBezTo>
                      <a:pt x="439" y="793"/>
                      <a:pt x="0" y="1313"/>
                      <a:pt x="0" y="1313"/>
                    </a:cubicBezTo>
                    <a:lnTo>
                      <a:pt x="458" y="1460"/>
                    </a:lnTo>
                    <a:lnTo>
                      <a:pt x="1726" y="1868"/>
                    </a:lnTo>
                    <a:lnTo>
                      <a:pt x="1852" y="2920"/>
                    </a:lnTo>
                    <a:lnTo>
                      <a:pt x="1926" y="3177"/>
                    </a:lnTo>
                    <a:cubicBezTo>
                      <a:pt x="1926" y="3177"/>
                      <a:pt x="2110" y="3250"/>
                      <a:pt x="2359" y="3408"/>
                    </a:cubicBezTo>
                    <a:cubicBezTo>
                      <a:pt x="2592" y="2909"/>
                      <a:pt x="2842" y="2381"/>
                      <a:pt x="3099" y="1835"/>
                    </a:cubicBezTo>
                    <a:lnTo>
                      <a:pt x="2918" y="1787"/>
                    </a:lnTo>
                    <a:lnTo>
                      <a:pt x="2351" y="1254"/>
                    </a:lnTo>
                    <a:cubicBezTo>
                      <a:pt x="2351" y="1254"/>
                      <a:pt x="1711" y="464"/>
                      <a:pt x="1287" y="94"/>
                    </a:cubicBezTo>
                    <a:cubicBezTo>
                      <a:pt x="1210" y="28"/>
                      <a:pt x="1142" y="0"/>
                      <a:pt x="1080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1" name="Google Shape;52641;p35"/>
              <p:cNvSpPr/>
              <p:nvPr/>
            </p:nvSpPr>
            <p:spPr>
              <a:xfrm>
                <a:off x="6255649" y="2141199"/>
                <a:ext cx="77323" cy="71558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750" extrusionOk="0">
                    <a:moveTo>
                      <a:pt x="836" y="1"/>
                    </a:moveTo>
                    <a:cubicBezTo>
                      <a:pt x="719" y="1"/>
                      <a:pt x="572" y="90"/>
                      <a:pt x="476" y="139"/>
                    </a:cubicBezTo>
                    <a:cubicBezTo>
                      <a:pt x="336" y="211"/>
                      <a:pt x="140" y="458"/>
                      <a:pt x="70" y="553"/>
                    </a:cubicBezTo>
                    <a:cubicBezTo>
                      <a:pt x="1" y="647"/>
                      <a:pt x="898" y="1481"/>
                      <a:pt x="889" y="1750"/>
                    </a:cubicBezTo>
                    <a:cubicBezTo>
                      <a:pt x="889" y="1750"/>
                      <a:pt x="1682" y="1461"/>
                      <a:pt x="1786" y="1378"/>
                    </a:cubicBezTo>
                    <a:cubicBezTo>
                      <a:pt x="1891" y="1295"/>
                      <a:pt x="1466" y="925"/>
                      <a:pt x="1466" y="925"/>
                    </a:cubicBezTo>
                    <a:cubicBezTo>
                      <a:pt x="1466" y="925"/>
                      <a:pt x="1073" y="215"/>
                      <a:pt x="966" y="65"/>
                    </a:cubicBezTo>
                    <a:cubicBezTo>
                      <a:pt x="934" y="18"/>
                      <a:pt x="888" y="1"/>
                      <a:pt x="83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2" name="Google Shape;52642;p35"/>
              <p:cNvSpPr/>
              <p:nvPr/>
            </p:nvSpPr>
            <p:spPr>
              <a:xfrm>
                <a:off x="6304921" y="2212388"/>
                <a:ext cx="29441" cy="28868"/>
              </a:xfrm>
              <a:custGeom>
                <a:avLst/>
                <a:gdLst/>
                <a:ahLst/>
                <a:cxnLst/>
                <a:rect l="l" t="t" r="r" b="b"/>
                <a:pathLst>
                  <a:path w="720" h="706" extrusionOk="0">
                    <a:moveTo>
                      <a:pt x="720" y="1"/>
                    </a:moveTo>
                    <a:lnTo>
                      <a:pt x="1" y="111"/>
                    </a:lnTo>
                    <a:lnTo>
                      <a:pt x="159" y="705"/>
                    </a:lnTo>
                    <a:lnTo>
                      <a:pt x="390" y="696"/>
                    </a:lnTo>
                    <a:cubicBezTo>
                      <a:pt x="498" y="466"/>
                      <a:pt x="609" y="234"/>
                      <a:pt x="720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3" name="Google Shape;52643;p35"/>
              <p:cNvSpPr/>
              <p:nvPr/>
            </p:nvSpPr>
            <p:spPr>
              <a:xfrm>
                <a:off x="6266566" y="1812811"/>
                <a:ext cx="41994" cy="24330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595" extrusionOk="0">
                    <a:moveTo>
                      <a:pt x="1026" y="1"/>
                    </a:moveTo>
                    <a:lnTo>
                      <a:pt x="404" y="7"/>
                    </a:lnTo>
                    <a:cubicBezTo>
                      <a:pt x="238" y="216"/>
                      <a:pt x="1" y="539"/>
                      <a:pt x="1" y="539"/>
                    </a:cubicBezTo>
                    <a:lnTo>
                      <a:pt x="293" y="594"/>
                    </a:lnTo>
                    <a:lnTo>
                      <a:pt x="1026" y="1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4" name="Google Shape;52644;p35"/>
              <p:cNvSpPr/>
              <p:nvPr/>
            </p:nvSpPr>
            <p:spPr>
              <a:xfrm>
                <a:off x="6232464" y="1955026"/>
                <a:ext cx="70085" cy="97073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2374" extrusionOk="0">
                    <a:moveTo>
                      <a:pt x="1078" y="1"/>
                    </a:moveTo>
                    <a:lnTo>
                      <a:pt x="919" y="495"/>
                    </a:lnTo>
                    <a:lnTo>
                      <a:pt x="1026" y="762"/>
                    </a:lnTo>
                    <a:lnTo>
                      <a:pt x="0" y="2141"/>
                    </a:lnTo>
                    <a:lnTo>
                      <a:pt x="236" y="2373"/>
                    </a:lnTo>
                    <a:lnTo>
                      <a:pt x="1076" y="2177"/>
                    </a:lnTo>
                    <a:lnTo>
                      <a:pt x="1714" y="555"/>
                    </a:lnTo>
                    <a:cubicBezTo>
                      <a:pt x="1507" y="364"/>
                      <a:pt x="1295" y="178"/>
                      <a:pt x="1078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5" name="Google Shape;52645;p35"/>
              <p:cNvSpPr/>
              <p:nvPr/>
            </p:nvSpPr>
            <p:spPr>
              <a:xfrm>
                <a:off x="6280060" y="1879012"/>
                <a:ext cx="54343" cy="91103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2228" extrusionOk="0">
                    <a:moveTo>
                      <a:pt x="1166" y="1"/>
                    </a:moveTo>
                    <a:lnTo>
                      <a:pt x="787" y="238"/>
                    </a:lnTo>
                    <a:lnTo>
                      <a:pt x="424" y="277"/>
                    </a:lnTo>
                    <a:lnTo>
                      <a:pt x="1" y="1592"/>
                    </a:lnTo>
                    <a:cubicBezTo>
                      <a:pt x="259" y="1795"/>
                      <a:pt x="510" y="2006"/>
                      <a:pt x="753" y="2228"/>
                    </a:cubicBezTo>
                    <a:lnTo>
                      <a:pt x="1329" y="1817"/>
                    </a:lnTo>
                    <a:cubicBezTo>
                      <a:pt x="1271" y="1212"/>
                      <a:pt x="1217" y="606"/>
                      <a:pt x="1166" y="1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6" name="Google Shape;52646;p35"/>
              <p:cNvSpPr/>
              <p:nvPr/>
            </p:nvSpPr>
            <p:spPr>
              <a:xfrm>
                <a:off x="6363312" y="1813711"/>
                <a:ext cx="44366" cy="106232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2598" extrusionOk="0">
                    <a:moveTo>
                      <a:pt x="1059" y="0"/>
                    </a:moveTo>
                    <a:cubicBezTo>
                      <a:pt x="707" y="75"/>
                      <a:pt x="355" y="153"/>
                      <a:pt x="1" y="215"/>
                    </a:cubicBezTo>
                    <a:lnTo>
                      <a:pt x="13" y="2597"/>
                    </a:lnTo>
                    <a:lnTo>
                      <a:pt x="851" y="2519"/>
                    </a:lnTo>
                    <a:lnTo>
                      <a:pt x="1084" y="1434"/>
                    </a:lnTo>
                    <a:lnTo>
                      <a:pt x="1059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7" name="Google Shape;52647;p35"/>
              <p:cNvSpPr/>
              <p:nvPr/>
            </p:nvSpPr>
            <p:spPr>
              <a:xfrm>
                <a:off x="6059499" y="2214678"/>
                <a:ext cx="42403" cy="62930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1539" extrusionOk="0">
                    <a:moveTo>
                      <a:pt x="271" y="0"/>
                    </a:moveTo>
                    <a:lnTo>
                      <a:pt x="1" y="619"/>
                    </a:lnTo>
                    <a:lnTo>
                      <a:pt x="339" y="1539"/>
                    </a:lnTo>
                    <a:lnTo>
                      <a:pt x="1036" y="1235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8" name="Google Shape;52648;p35"/>
              <p:cNvSpPr/>
              <p:nvPr/>
            </p:nvSpPr>
            <p:spPr>
              <a:xfrm>
                <a:off x="6041958" y="2288975"/>
                <a:ext cx="21958" cy="2788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682" extrusionOk="0">
                    <a:moveTo>
                      <a:pt x="537" y="0"/>
                    </a:moveTo>
                    <a:lnTo>
                      <a:pt x="10" y="431"/>
                    </a:lnTo>
                    <a:lnTo>
                      <a:pt x="1" y="569"/>
                    </a:lnTo>
                    <a:cubicBezTo>
                      <a:pt x="1" y="569"/>
                      <a:pt x="290" y="681"/>
                      <a:pt x="433" y="681"/>
                    </a:cubicBezTo>
                    <a:cubicBezTo>
                      <a:pt x="484" y="681"/>
                      <a:pt x="517" y="667"/>
                      <a:pt x="511" y="628"/>
                    </a:cubicBezTo>
                    <a:cubicBezTo>
                      <a:pt x="488" y="479"/>
                      <a:pt x="537" y="0"/>
                      <a:pt x="537" y="0"/>
                    </a:cubicBez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9" name="Google Shape;52649;p35"/>
              <p:cNvSpPr/>
              <p:nvPr/>
            </p:nvSpPr>
            <p:spPr>
              <a:xfrm>
                <a:off x="6099613" y="2341437"/>
                <a:ext cx="25352" cy="18605"/>
              </a:xfrm>
              <a:custGeom>
                <a:avLst/>
                <a:gdLst/>
                <a:ahLst/>
                <a:cxnLst/>
                <a:rect l="l" t="t" r="r" b="b"/>
                <a:pathLst>
                  <a:path w="620" h="455" extrusionOk="0">
                    <a:moveTo>
                      <a:pt x="265" y="0"/>
                    </a:moveTo>
                    <a:lnTo>
                      <a:pt x="1" y="274"/>
                    </a:lnTo>
                    <a:cubicBezTo>
                      <a:pt x="1" y="274"/>
                      <a:pt x="168" y="455"/>
                      <a:pt x="243" y="455"/>
                    </a:cubicBezTo>
                    <a:cubicBezTo>
                      <a:pt x="243" y="455"/>
                      <a:pt x="244" y="455"/>
                      <a:pt x="244" y="455"/>
                    </a:cubicBezTo>
                    <a:cubicBezTo>
                      <a:pt x="319" y="454"/>
                      <a:pt x="619" y="218"/>
                      <a:pt x="619" y="218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rgbClr val="EECD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650" name="Google Shape;52650;p35"/>
            <p:cNvGrpSpPr/>
            <p:nvPr/>
          </p:nvGrpSpPr>
          <p:grpSpPr>
            <a:xfrm rot="-814815">
              <a:off x="3461156" y="-451797"/>
              <a:ext cx="1159416" cy="1349242"/>
              <a:chOff x="6254095" y="736872"/>
              <a:chExt cx="617603" cy="718683"/>
            </a:xfrm>
          </p:grpSpPr>
          <p:sp>
            <p:nvSpPr>
              <p:cNvPr id="52651" name="Google Shape;52651;p35"/>
              <p:cNvSpPr/>
              <p:nvPr/>
            </p:nvSpPr>
            <p:spPr>
              <a:xfrm>
                <a:off x="6256262" y="736872"/>
                <a:ext cx="615435" cy="718683"/>
              </a:xfrm>
              <a:custGeom>
                <a:avLst/>
                <a:gdLst/>
                <a:ahLst/>
                <a:cxnLst/>
                <a:rect l="l" t="t" r="r" b="b"/>
                <a:pathLst>
                  <a:path w="15051" h="17576" extrusionOk="0">
                    <a:moveTo>
                      <a:pt x="7947" y="3105"/>
                    </a:moveTo>
                    <a:lnTo>
                      <a:pt x="7664" y="3436"/>
                    </a:lnTo>
                    <a:lnTo>
                      <a:pt x="7366" y="3376"/>
                    </a:lnTo>
                    <a:lnTo>
                      <a:pt x="6660" y="3925"/>
                    </a:lnTo>
                    <a:lnTo>
                      <a:pt x="6106" y="3782"/>
                    </a:lnTo>
                    <a:cubicBezTo>
                      <a:pt x="6106" y="3782"/>
                      <a:pt x="6346" y="3365"/>
                      <a:pt x="6388" y="3237"/>
                    </a:cubicBezTo>
                    <a:lnTo>
                      <a:pt x="7947" y="3105"/>
                    </a:lnTo>
                    <a:close/>
                    <a:moveTo>
                      <a:pt x="8633" y="2347"/>
                    </a:moveTo>
                    <a:cubicBezTo>
                      <a:pt x="8785" y="2347"/>
                      <a:pt x="9686" y="3127"/>
                      <a:pt x="9686" y="3127"/>
                    </a:cubicBezTo>
                    <a:lnTo>
                      <a:pt x="9608" y="3490"/>
                    </a:lnTo>
                    <a:lnTo>
                      <a:pt x="8879" y="4188"/>
                    </a:lnTo>
                    <a:lnTo>
                      <a:pt x="8031" y="3682"/>
                    </a:lnTo>
                    <a:lnTo>
                      <a:pt x="8483" y="3245"/>
                    </a:lnTo>
                    <a:cubicBezTo>
                      <a:pt x="8483" y="3245"/>
                      <a:pt x="8546" y="2448"/>
                      <a:pt x="8615" y="2354"/>
                    </a:cubicBezTo>
                    <a:cubicBezTo>
                      <a:pt x="8618" y="2349"/>
                      <a:pt x="8624" y="2347"/>
                      <a:pt x="8633" y="2347"/>
                    </a:cubicBezTo>
                    <a:close/>
                    <a:moveTo>
                      <a:pt x="10154" y="3122"/>
                    </a:moveTo>
                    <a:lnTo>
                      <a:pt x="11795" y="4662"/>
                    </a:lnTo>
                    <a:lnTo>
                      <a:pt x="11143" y="4878"/>
                    </a:lnTo>
                    <a:lnTo>
                      <a:pt x="10884" y="5922"/>
                    </a:lnTo>
                    <a:lnTo>
                      <a:pt x="10888" y="6155"/>
                    </a:lnTo>
                    <a:cubicBezTo>
                      <a:pt x="10653" y="6203"/>
                      <a:pt x="10419" y="6257"/>
                      <a:pt x="10183" y="6302"/>
                    </a:cubicBezTo>
                    <a:lnTo>
                      <a:pt x="10180" y="5588"/>
                    </a:lnTo>
                    <a:lnTo>
                      <a:pt x="9831" y="5838"/>
                    </a:lnTo>
                    <a:cubicBezTo>
                      <a:pt x="9774" y="5241"/>
                      <a:pt x="9723" y="4644"/>
                      <a:pt x="9674" y="4046"/>
                    </a:cubicBezTo>
                    <a:lnTo>
                      <a:pt x="9951" y="3873"/>
                    </a:lnTo>
                    <a:lnTo>
                      <a:pt x="10154" y="3122"/>
                    </a:lnTo>
                    <a:close/>
                    <a:moveTo>
                      <a:pt x="4538" y="6009"/>
                    </a:moveTo>
                    <a:cubicBezTo>
                      <a:pt x="4581" y="6009"/>
                      <a:pt x="4610" y="6011"/>
                      <a:pt x="4610" y="6011"/>
                    </a:cubicBezTo>
                    <a:lnTo>
                      <a:pt x="4757" y="7514"/>
                    </a:lnTo>
                    <a:lnTo>
                      <a:pt x="4543" y="7582"/>
                    </a:lnTo>
                    <a:cubicBezTo>
                      <a:pt x="4543" y="7582"/>
                      <a:pt x="4183" y="6313"/>
                      <a:pt x="4181" y="6147"/>
                    </a:cubicBezTo>
                    <a:cubicBezTo>
                      <a:pt x="4180" y="6025"/>
                      <a:pt x="4416" y="6009"/>
                      <a:pt x="4538" y="6009"/>
                    </a:cubicBezTo>
                    <a:close/>
                    <a:moveTo>
                      <a:pt x="6236" y="4886"/>
                    </a:moveTo>
                    <a:lnTo>
                      <a:pt x="7447" y="5221"/>
                    </a:lnTo>
                    <a:cubicBezTo>
                      <a:pt x="7447" y="5221"/>
                      <a:pt x="7720" y="6079"/>
                      <a:pt x="7655" y="6195"/>
                    </a:cubicBezTo>
                    <a:cubicBezTo>
                      <a:pt x="7601" y="6292"/>
                      <a:pt x="6298" y="7764"/>
                      <a:pt x="6298" y="7764"/>
                    </a:cubicBezTo>
                    <a:lnTo>
                      <a:pt x="5038" y="7412"/>
                    </a:lnTo>
                    <a:cubicBezTo>
                      <a:pt x="5038" y="7412"/>
                      <a:pt x="4867" y="6835"/>
                      <a:pt x="4865" y="6669"/>
                    </a:cubicBezTo>
                    <a:cubicBezTo>
                      <a:pt x="4863" y="6504"/>
                      <a:pt x="6236" y="4886"/>
                      <a:pt x="6236" y="4886"/>
                    </a:cubicBezTo>
                    <a:close/>
                    <a:moveTo>
                      <a:pt x="4022" y="6728"/>
                    </a:moveTo>
                    <a:lnTo>
                      <a:pt x="4175" y="7190"/>
                    </a:lnTo>
                    <a:lnTo>
                      <a:pt x="4246" y="7651"/>
                    </a:lnTo>
                    <a:lnTo>
                      <a:pt x="3371" y="7892"/>
                    </a:lnTo>
                    <a:lnTo>
                      <a:pt x="2986" y="7300"/>
                    </a:lnTo>
                    <a:lnTo>
                      <a:pt x="3247" y="6918"/>
                    </a:lnTo>
                    <a:lnTo>
                      <a:pt x="4022" y="6728"/>
                    </a:lnTo>
                    <a:close/>
                    <a:moveTo>
                      <a:pt x="6519" y="7910"/>
                    </a:moveTo>
                    <a:cubicBezTo>
                      <a:pt x="6519" y="7910"/>
                      <a:pt x="6897" y="7955"/>
                      <a:pt x="6951" y="8008"/>
                    </a:cubicBezTo>
                    <a:cubicBezTo>
                      <a:pt x="7006" y="8060"/>
                      <a:pt x="6996" y="8308"/>
                      <a:pt x="6996" y="8308"/>
                    </a:cubicBezTo>
                    <a:lnTo>
                      <a:pt x="6615" y="8314"/>
                    </a:lnTo>
                    <a:lnTo>
                      <a:pt x="6519" y="7910"/>
                    </a:lnTo>
                    <a:close/>
                    <a:moveTo>
                      <a:pt x="10148" y="7329"/>
                    </a:moveTo>
                    <a:lnTo>
                      <a:pt x="10507" y="8516"/>
                    </a:lnTo>
                    <a:lnTo>
                      <a:pt x="9700" y="8888"/>
                    </a:lnTo>
                    <a:lnTo>
                      <a:pt x="9227" y="7883"/>
                    </a:lnTo>
                    <a:lnTo>
                      <a:pt x="10148" y="7329"/>
                    </a:lnTo>
                    <a:close/>
                    <a:moveTo>
                      <a:pt x="5073" y="7643"/>
                    </a:moveTo>
                    <a:lnTo>
                      <a:pt x="6154" y="8212"/>
                    </a:lnTo>
                    <a:cubicBezTo>
                      <a:pt x="6154" y="8212"/>
                      <a:pt x="5763" y="8911"/>
                      <a:pt x="5682" y="8994"/>
                    </a:cubicBezTo>
                    <a:cubicBezTo>
                      <a:pt x="5670" y="9006"/>
                      <a:pt x="5655" y="9011"/>
                      <a:pt x="5637" y="9011"/>
                    </a:cubicBezTo>
                    <a:cubicBezTo>
                      <a:pt x="5522" y="9011"/>
                      <a:pt x="5299" y="8816"/>
                      <a:pt x="5299" y="8816"/>
                    </a:cubicBezTo>
                    <a:lnTo>
                      <a:pt x="5043" y="8683"/>
                    </a:lnTo>
                    <a:lnTo>
                      <a:pt x="4773" y="9086"/>
                    </a:lnTo>
                    <a:lnTo>
                      <a:pt x="3830" y="9112"/>
                    </a:lnTo>
                    <a:cubicBezTo>
                      <a:pt x="3830" y="9112"/>
                      <a:pt x="3659" y="8535"/>
                      <a:pt x="3607" y="8353"/>
                    </a:cubicBezTo>
                    <a:cubicBezTo>
                      <a:pt x="3563" y="8193"/>
                      <a:pt x="3916" y="8183"/>
                      <a:pt x="4001" y="8183"/>
                    </a:cubicBezTo>
                    <a:cubicBezTo>
                      <a:pt x="4013" y="8183"/>
                      <a:pt x="4019" y="8183"/>
                      <a:pt x="4019" y="8183"/>
                    </a:cubicBezTo>
                    <a:cubicBezTo>
                      <a:pt x="4019" y="8183"/>
                      <a:pt x="4531" y="8046"/>
                      <a:pt x="4712" y="7995"/>
                    </a:cubicBezTo>
                    <a:cubicBezTo>
                      <a:pt x="4893" y="7943"/>
                      <a:pt x="5073" y="7643"/>
                      <a:pt x="5073" y="7643"/>
                    </a:cubicBezTo>
                    <a:close/>
                    <a:moveTo>
                      <a:pt x="6621" y="8637"/>
                    </a:moveTo>
                    <a:lnTo>
                      <a:pt x="6943" y="9428"/>
                    </a:lnTo>
                    <a:lnTo>
                      <a:pt x="6335" y="9864"/>
                    </a:lnTo>
                    <a:lnTo>
                      <a:pt x="5870" y="9603"/>
                    </a:lnTo>
                    <a:lnTo>
                      <a:pt x="6193" y="8856"/>
                    </a:lnTo>
                    <a:lnTo>
                      <a:pt x="6621" y="8637"/>
                    </a:lnTo>
                    <a:close/>
                    <a:moveTo>
                      <a:pt x="7006" y="9582"/>
                    </a:moveTo>
                    <a:cubicBezTo>
                      <a:pt x="7108" y="9582"/>
                      <a:pt x="7294" y="10003"/>
                      <a:pt x="7294" y="10003"/>
                    </a:cubicBezTo>
                    <a:lnTo>
                      <a:pt x="7189" y="10094"/>
                    </a:lnTo>
                    <a:lnTo>
                      <a:pt x="6512" y="10026"/>
                    </a:lnTo>
                    <a:cubicBezTo>
                      <a:pt x="6512" y="10026"/>
                      <a:pt x="6885" y="9722"/>
                      <a:pt x="6974" y="9600"/>
                    </a:cubicBezTo>
                    <a:cubicBezTo>
                      <a:pt x="6983" y="9588"/>
                      <a:pt x="6994" y="9582"/>
                      <a:pt x="7006" y="9582"/>
                    </a:cubicBezTo>
                    <a:close/>
                    <a:moveTo>
                      <a:pt x="5445" y="9780"/>
                    </a:moveTo>
                    <a:lnTo>
                      <a:pt x="6153" y="10060"/>
                    </a:lnTo>
                    <a:lnTo>
                      <a:pt x="5742" y="10949"/>
                    </a:lnTo>
                    <a:lnTo>
                      <a:pt x="5113" y="11195"/>
                    </a:lnTo>
                    <a:lnTo>
                      <a:pt x="5445" y="9780"/>
                    </a:lnTo>
                    <a:close/>
                    <a:moveTo>
                      <a:pt x="8930" y="6939"/>
                    </a:moveTo>
                    <a:lnTo>
                      <a:pt x="9245" y="11530"/>
                    </a:lnTo>
                    <a:lnTo>
                      <a:pt x="9245" y="11530"/>
                    </a:lnTo>
                    <a:lnTo>
                      <a:pt x="8248" y="10909"/>
                    </a:lnTo>
                    <a:lnTo>
                      <a:pt x="7425" y="9746"/>
                    </a:lnTo>
                    <a:lnTo>
                      <a:pt x="7137" y="7857"/>
                    </a:lnTo>
                    <a:lnTo>
                      <a:pt x="8930" y="6939"/>
                    </a:lnTo>
                    <a:close/>
                    <a:moveTo>
                      <a:pt x="7051" y="10369"/>
                    </a:moveTo>
                    <a:lnTo>
                      <a:pt x="7473" y="11192"/>
                    </a:lnTo>
                    <a:lnTo>
                      <a:pt x="6537" y="11880"/>
                    </a:lnTo>
                    <a:cubicBezTo>
                      <a:pt x="6537" y="11880"/>
                      <a:pt x="6095" y="10610"/>
                      <a:pt x="6160" y="10494"/>
                    </a:cubicBezTo>
                    <a:cubicBezTo>
                      <a:pt x="6225" y="10377"/>
                      <a:pt x="7051" y="10369"/>
                      <a:pt x="7051" y="10369"/>
                    </a:cubicBezTo>
                    <a:close/>
                    <a:moveTo>
                      <a:pt x="5837" y="11324"/>
                    </a:moveTo>
                    <a:lnTo>
                      <a:pt x="6592" y="12392"/>
                    </a:lnTo>
                    <a:lnTo>
                      <a:pt x="5708" y="13261"/>
                    </a:lnTo>
                    <a:cubicBezTo>
                      <a:pt x="5708" y="13261"/>
                      <a:pt x="5167" y="12125"/>
                      <a:pt x="5083" y="11960"/>
                    </a:cubicBezTo>
                    <a:cubicBezTo>
                      <a:pt x="4998" y="11796"/>
                      <a:pt x="5837" y="11324"/>
                      <a:pt x="5837" y="11324"/>
                    </a:cubicBezTo>
                    <a:close/>
                    <a:moveTo>
                      <a:pt x="7301" y="13137"/>
                    </a:moveTo>
                    <a:lnTo>
                      <a:pt x="7706" y="13742"/>
                    </a:lnTo>
                    <a:lnTo>
                      <a:pt x="7526" y="14224"/>
                    </a:lnTo>
                    <a:lnTo>
                      <a:pt x="7373" y="13987"/>
                    </a:lnTo>
                    <a:lnTo>
                      <a:pt x="7301" y="13137"/>
                    </a:lnTo>
                    <a:close/>
                    <a:moveTo>
                      <a:pt x="8599" y="0"/>
                    </a:moveTo>
                    <a:lnTo>
                      <a:pt x="7691" y="489"/>
                    </a:lnTo>
                    <a:cubicBezTo>
                      <a:pt x="7851" y="570"/>
                      <a:pt x="7989" y="637"/>
                      <a:pt x="8037" y="652"/>
                    </a:cubicBezTo>
                    <a:cubicBezTo>
                      <a:pt x="8177" y="697"/>
                      <a:pt x="7514" y="1067"/>
                      <a:pt x="7514" y="1067"/>
                    </a:cubicBezTo>
                    <a:lnTo>
                      <a:pt x="7976" y="2770"/>
                    </a:lnTo>
                    <a:lnTo>
                      <a:pt x="6316" y="2856"/>
                    </a:lnTo>
                    <a:lnTo>
                      <a:pt x="5724" y="1548"/>
                    </a:lnTo>
                    <a:lnTo>
                      <a:pt x="4614" y="2146"/>
                    </a:lnTo>
                    <a:cubicBezTo>
                      <a:pt x="4429" y="2452"/>
                      <a:pt x="4239" y="2755"/>
                      <a:pt x="4048" y="3058"/>
                    </a:cubicBezTo>
                    <a:lnTo>
                      <a:pt x="5553" y="2558"/>
                    </a:lnTo>
                    <a:lnTo>
                      <a:pt x="4683" y="5720"/>
                    </a:lnTo>
                    <a:lnTo>
                      <a:pt x="3607" y="6270"/>
                    </a:lnTo>
                    <a:lnTo>
                      <a:pt x="3327" y="5283"/>
                    </a:lnTo>
                    <a:lnTo>
                      <a:pt x="3190" y="4381"/>
                    </a:lnTo>
                    <a:cubicBezTo>
                      <a:pt x="3101" y="4516"/>
                      <a:pt x="3013" y="4650"/>
                      <a:pt x="2924" y="4784"/>
                    </a:cubicBezTo>
                    <a:cubicBezTo>
                      <a:pt x="2966" y="4820"/>
                      <a:pt x="2994" y="4901"/>
                      <a:pt x="2996" y="5050"/>
                    </a:cubicBezTo>
                    <a:cubicBezTo>
                      <a:pt x="3002" y="5712"/>
                      <a:pt x="3223" y="6223"/>
                      <a:pt x="3223" y="6223"/>
                    </a:cubicBezTo>
                    <a:lnTo>
                      <a:pt x="3093" y="6456"/>
                    </a:lnTo>
                    <a:lnTo>
                      <a:pt x="2440" y="7290"/>
                    </a:lnTo>
                    <a:lnTo>
                      <a:pt x="3047" y="8474"/>
                    </a:lnTo>
                    <a:lnTo>
                      <a:pt x="3266" y="8902"/>
                    </a:lnTo>
                    <a:cubicBezTo>
                      <a:pt x="3266" y="8902"/>
                      <a:pt x="2588" y="8958"/>
                      <a:pt x="2423" y="8960"/>
                    </a:cubicBezTo>
                    <a:cubicBezTo>
                      <a:pt x="2321" y="8961"/>
                      <a:pt x="2005" y="9135"/>
                      <a:pt x="1770" y="9135"/>
                    </a:cubicBezTo>
                    <a:cubicBezTo>
                      <a:pt x="1625" y="9135"/>
                      <a:pt x="1510" y="9068"/>
                      <a:pt x="1496" y="8853"/>
                    </a:cubicBezTo>
                    <a:cubicBezTo>
                      <a:pt x="1456" y="8291"/>
                      <a:pt x="1563" y="7281"/>
                      <a:pt x="1563" y="7281"/>
                    </a:cubicBezTo>
                    <a:lnTo>
                      <a:pt x="1548" y="6810"/>
                    </a:lnTo>
                    <a:cubicBezTo>
                      <a:pt x="1421" y="6995"/>
                      <a:pt x="1295" y="7178"/>
                      <a:pt x="1168" y="7363"/>
                    </a:cubicBezTo>
                    <a:cubicBezTo>
                      <a:pt x="1218" y="7385"/>
                      <a:pt x="1249" y="7400"/>
                      <a:pt x="1249" y="7400"/>
                    </a:cubicBezTo>
                    <a:cubicBezTo>
                      <a:pt x="1052" y="7584"/>
                      <a:pt x="1098" y="8808"/>
                      <a:pt x="982" y="8825"/>
                    </a:cubicBezTo>
                    <a:cubicBezTo>
                      <a:pt x="909" y="8836"/>
                      <a:pt x="756" y="8855"/>
                      <a:pt x="615" y="8855"/>
                    </a:cubicBezTo>
                    <a:cubicBezTo>
                      <a:pt x="534" y="8855"/>
                      <a:pt x="458" y="8849"/>
                      <a:pt x="403" y="8831"/>
                    </a:cubicBezTo>
                    <a:cubicBezTo>
                      <a:pt x="348" y="8813"/>
                      <a:pt x="274" y="8793"/>
                      <a:pt x="205" y="8766"/>
                    </a:cubicBezTo>
                    <a:cubicBezTo>
                      <a:pt x="137" y="8866"/>
                      <a:pt x="68" y="8966"/>
                      <a:pt x="0" y="9066"/>
                    </a:cubicBezTo>
                    <a:lnTo>
                      <a:pt x="559" y="9458"/>
                    </a:lnTo>
                    <a:lnTo>
                      <a:pt x="209" y="9914"/>
                    </a:lnTo>
                    <a:lnTo>
                      <a:pt x="440" y="10596"/>
                    </a:lnTo>
                    <a:lnTo>
                      <a:pt x="1048" y="9620"/>
                    </a:lnTo>
                    <a:lnTo>
                      <a:pt x="4854" y="9333"/>
                    </a:lnTo>
                    <a:lnTo>
                      <a:pt x="3899" y="13152"/>
                    </a:lnTo>
                    <a:lnTo>
                      <a:pt x="2069" y="15393"/>
                    </a:lnTo>
                    <a:lnTo>
                      <a:pt x="2585" y="16917"/>
                    </a:lnTo>
                    <a:cubicBezTo>
                      <a:pt x="3187" y="17149"/>
                      <a:pt x="3793" y="17367"/>
                      <a:pt x="4404" y="17576"/>
                    </a:cubicBezTo>
                    <a:lnTo>
                      <a:pt x="5392" y="16550"/>
                    </a:lnTo>
                    <a:lnTo>
                      <a:pt x="5039" y="16285"/>
                    </a:lnTo>
                    <a:lnTo>
                      <a:pt x="4769" y="15806"/>
                    </a:lnTo>
                    <a:lnTo>
                      <a:pt x="5352" y="15705"/>
                    </a:lnTo>
                    <a:cubicBezTo>
                      <a:pt x="5352" y="15705"/>
                      <a:pt x="5679" y="15828"/>
                      <a:pt x="5990" y="15930"/>
                    </a:cubicBezTo>
                    <a:lnTo>
                      <a:pt x="6295" y="15612"/>
                    </a:lnTo>
                    <a:cubicBezTo>
                      <a:pt x="5780" y="15492"/>
                      <a:pt x="5232" y="15395"/>
                      <a:pt x="4808" y="15395"/>
                    </a:cubicBezTo>
                    <a:cubicBezTo>
                      <a:pt x="4691" y="15395"/>
                      <a:pt x="4584" y="15402"/>
                      <a:pt x="4489" y="15419"/>
                    </a:cubicBezTo>
                    <a:cubicBezTo>
                      <a:pt x="4430" y="15429"/>
                      <a:pt x="4378" y="15434"/>
                      <a:pt x="4331" y="15434"/>
                    </a:cubicBezTo>
                    <a:cubicBezTo>
                      <a:pt x="3588" y="15434"/>
                      <a:pt x="4283" y="14227"/>
                      <a:pt x="4283" y="14227"/>
                    </a:cubicBezTo>
                    <a:lnTo>
                      <a:pt x="6665" y="13816"/>
                    </a:lnTo>
                    <a:lnTo>
                      <a:pt x="7152" y="14723"/>
                    </a:lnTo>
                    <a:lnTo>
                      <a:pt x="11526" y="10184"/>
                    </a:lnTo>
                    <a:lnTo>
                      <a:pt x="10919" y="9626"/>
                    </a:lnTo>
                    <a:lnTo>
                      <a:pt x="12164" y="7367"/>
                    </a:lnTo>
                    <a:lnTo>
                      <a:pt x="13469" y="8170"/>
                    </a:lnTo>
                    <a:lnTo>
                      <a:pt x="15051" y="6528"/>
                    </a:lnTo>
                    <a:lnTo>
                      <a:pt x="11782" y="3220"/>
                    </a:lnTo>
                    <a:lnTo>
                      <a:pt x="11402" y="3655"/>
                    </a:lnTo>
                    <a:lnTo>
                      <a:pt x="8131" y="1330"/>
                    </a:lnTo>
                    <a:lnTo>
                      <a:pt x="8891" y="295"/>
                    </a:lnTo>
                    <a:lnTo>
                      <a:pt x="8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2" name="Google Shape;52652;p35"/>
              <p:cNvSpPr/>
              <p:nvPr/>
            </p:nvSpPr>
            <p:spPr>
              <a:xfrm>
                <a:off x="6702740" y="1038068"/>
                <a:ext cx="104270" cy="115269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819" extrusionOk="0">
                    <a:moveTo>
                      <a:pt x="1245" y="1"/>
                    </a:moveTo>
                    <a:lnTo>
                      <a:pt x="0" y="2260"/>
                    </a:lnTo>
                    <a:lnTo>
                      <a:pt x="607" y="2818"/>
                    </a:lnTo>
                    <a:lnTo>
                      <a:pt x="2550" y="804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3" name="Google Shape;52653;p35"/>
              <p:cNvSpPr/>
              <p:nvPr/>
            </p:nvSpPr>
            <p:spPr>
              <a:xfrm>
                <a:off x="6402935" y="1301809"/>
                <a:ext cx="145814" cy="73520"/>
              </a:xfrm>
              <a:custGeom>
                <a:avLst/>
                <a:gdLst/>
                <a:ahLst/>
                <a:cxnLst/>
                <a:rect l="l" t="t" r="r" b="b"/>
                <a:pathLst>
                  <a:path w="3566" h="1798" extrusionOk="0">
                    <a:moveTo>
                      <a:pt x="3078" y="0"/>
                    </a:moveTo>
                    <a:lnTo>
                      <a:pt x="696" y="412"/>
                    </a:lnTo>
                    <a:cubicBezTo>
                      <a:pt x="696" y="412"/>
                      <a:pt x="1" y="1618"/>
                      <a:pt x="744" y="1618"/>
                    </a:cubicBezTo>
                    <a:cubicBezTo>
                      <a:pt x="791" y="1618"/>
                      <a:pt x="843" y="1613"/>
                      <a:pt x="902" y="1603"/>
                    </a:cubicBezTo>
                    <a:cubicBezTo>
                      <a:pt x="997" y="1586"/>
                      <a:pt x="1104" y="1579"/>
                      <a:pt x="1221" y="1579"/>
                    </a:cubicBezTo>
                    <a:cubicBezTo>
                      <a:pt x="1645" y="1579"/>
                      <a:pt x="2193" y="1676"/>
                      <a:pt x="2709" y="1797"/>
                    </a:cubicBezTo>
                    <a:lnTo>
                      <a:pt x="3565" y="907"/>
                    </a:lnTo>
                    <a:lnTo>
                      <a:pt x="30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4" name="Google Shape;52654;p35"/>
              <p:cNvSpPr/>
              <p:nvPr/>
            </p:nvSpPr>
            <p:spPr>
              <a:xfrm>
                <a:off x="6451226" y="1379050"/>
                <a:ext cx="49968" cy="34593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846" extrusionOk="0">
                    <a:moveTo>
                      <a:pt x="583" y="0"/>
                    </a:moveTo>
                    <a:lnTo>
                      <a:pt x="1" y="101"/>
                    </a:lnTo>
                    <a:lnTo>
                      <a:pt x="271" y="580"/>
                    </a:lnTo>
                    <a:lnTo>
                      <a:pt x="624" y="845"/>
                    </a:lnTo>
                    <a:lnTo>
                      <a:pt x="1222" y="225"/>
                    </a:lnTo>
                    <a:cubicBezTo>
                      <a:pt x="911" y="123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5" name="Google Shape;52655;p35"/>
              <p:cNvSpPr/>
              <p:nvPr/>
            </p:nvSpPr>
            <p:spPr>
              <a:xfrm>
                <a:off x="6554759" y="1274044"/>
                <a:ext cx="16601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8" extrusionOk="0">
                    <a:moveTo>
                      <a:pt x="1" y="0"/>
                    </a:moveTo>
                    <a:lnTo>
                      <a:pt x="73" y="850"/>
                    </a:lnTo>
                    <a:lnTo>
                      <a:pt x="226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6" name="Google Shape;52656;p35"/>
              <p:cNvSpPr/>
              <p:nvPr/>
            </p:nvSpPr>
            <p:spPr>
              <a:xfrm>
                <a:off x="6274295" y="1118499"/>
                <a:ext cx="180488" cy="247793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60" extrusionOk="0">
                    <a:moveTo>
                      <a:pt x="4413" y="0"/>
                    </a:moveTo>
                    <a:lnTo>
                      <a:pt x="607" y="287"/>
                    </a:lnTo>
                    <a:lnTo>
                      <a:pt x="0" y="1263"/>
                    </a:lnTo>
                    <a:lnTo>
                      <a:pt x="1628" y="6060"/>
                    </a:lnTo>
                    <a:lnTo>
                      <a:pt x="3458" y="3818"/>
                    </a:ln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7" name="Google Shape;52657;p35"/>
              <p:cNvSpPr/>
              <p:nvPr/>
            </p:nvSpPr>
            <p:spPr>
              <a:xfrm>
                <a:off x="6386660" y="841469"/>
                <a:ext cx="96664" cy="1518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3713" extrusionOk="0">
                    <a:moveTo>
                      <a:pt x="2364" y="0"/>
                    </a:moveTo>
                    <a:lnTo>
                      <a:pt x="859" y="500"/>
                    </a:lnTo>
                    <a:cubicBezTo>
                      <a:pt x="578" y="944"/>
                      <a:pt x="290" y="1384"/>
                      <a:pt x="1" y="1823"/>
                    </a:cubicBezTo>
                    <a:lnTo>
                      <a:pt x="139" y="2724"/>
                    </a:lnTo>
                    <a:lnTo>
                      <a:pt x="419" y="3712"/>
                    </a:lnTo>
                    <a:lnTo>
                      <a:pt x="1494" y="3162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8" name="Google Shape;52658;p35"/>
              <p:cNvSpPr/>
              <p:nvPr/>
            </p:nvSpPr>
            <p:spPr>
              <a:xfrm>
                <a:off x="6548053" y="1020608"/>
                <a:ext cx="86278" cy="18776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2" extrusionOk="0">
                    <a:moveTo>
                      <a:pt x="1794" y="0"/>
                    </a:moveTo>
                    <a:lnTo>
                      <a:pt x="1" y="918"/>
                    </a:lnTo>
                    <a:lnTo>
                      <a:pt x="290" y="2807"/>
                    </a:lnTo>
                    <a:lnTo>
                      <a:pt x="1112" y="3970"/>
                    </a:lnTo>
                    <a:lnTo>
                      <a:pt x="2109" y="4591"/>
                    </a:lnTo>
                    <a:lnTo>
                      <a:pt x="2109" y="4591"/>
                    </a:lnTo>
                    <a:lnTo>
                      <a:pt x="17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9" name="Google Shape;52659;p35"/>
              <p:cNvSpPr/>
              <p:nvPr/>
            </p:nvSpPr>
            <p:spPr>
              <a:xfrm>
                <a:off x="6254095" y="1107581"/>
                <a:ext cx="250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48" extrusionOk="0">
                    <a:moveTo>
                      <a:pt x="54" y="0"/>
                    </a:moveTo>
                    <a:cubicBezTo>
                      <a:pt x="37" y="26"/>
                      <a:pt x="18" y="51"/>
                      <a:pt x="1" y="77"/>
                    </a:cubicBezTo>
                    <a:lnTo>
                      <a:pt x="262" y="847"/>
                    </a:lnTo>
                    <a:lnTo>
                      <a:pt x="612" y="39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0" name="Google Shape;52660;p35"/>
              <p:cNvSpPr/>
              <p:nvPr/>
            </p:nvSpPr>
            <p:spPr>
              <a:xfrm>
                <a:off x="6460630" y="1199911"/>
                <a:ext cx="65179" cy="79204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937" extrusionOk="0">
                    <a:moveTo>
                      <a:pt x="839" y="0"/>
                    </a:moveTo>
                    <a:cubicBezTo>
                      <a:pt x="839" y="0"/>
                      <a:pt x="0" y="472"/>
                      <a:pt x="85" y="636"/>
                    </a:cubicBezTo>
                    <a:cubicBezTo>
                      <a:pt x="169" y="801"/>
                      <a:pt x="710" y="1937"/>
                      <a:pt x="710" y="1937"/>
                    </a:cubicBezTo>
                    <a:lnTo>
                      <a:pt x="1594" y="1068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1" name="Google Shape;52661;p35"/>
              <p:cNvSpPr/>
              <p:nvPr/>
            </p:nvSpPr>
            <p:spPr>
              <a:xfrm>
                <a:off x="6505487" y="1160861"/>
                <a:ext cx="56387" cy="6178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511" extrusionOk="0">
                    <a:moveTo>
                      <a:pt x="956" y="1"/>
                    </a:moveTo>
                    <a:cubicBezTo>
                      <a:pt x="956" y="1"/>
                      <a:pt x="130" y="9"/>
                      <a:pt x="65" y="126"/>
                    </a:cubicBezTo>
                    <a:cubicBezTo>
                      <a:pt x="0" y="242"/>
                      <a:pt x="442" y="1511"/>
                      <a:pt x="442" y="1511"/>
                    </a:cubicBezTo>
                    <a:lnTo>
                      <a:pt x="1379" y="823"/>
                    </a:lnTo>
                    <a:lnTo>
                      <a:pt x="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2" name="Google Shape;52662;p35"/>
              <p:cNvSpPr/>
              <p:nvPr/>
            </p:nvSpPr>
            <p:spPr>
              <a:xfrm>
                <a:off x="6496246" y="1089999"/>
                <a:ext cx="43957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228" extrusionOk="0">
                    <a:moveTo>
                      <a:pt x="752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4" y="792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3" name="Google Shape;52663;p35"/>
              <p:cNvSpPr/>
              <p:nvPr/>
            </p:nvSpPr>
            <p:spPr>
              <a:xfrm>
                <a:off x="6633513" y="1036514"/>
                <a:ext cx="52380" cy="63829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1" extrusionOk="0">
                    <a:moveTo>
                      <a:pt x="922" y="1"/>
                    </a:moveTo>
                    <a:lnTo>
                      <a:pt x="1" y="555"/>
                    </a:lnTo>
                    <a:lnTo>
                      <a:pt x="474" y="1560"/>
                    </a:lnTo>
                    <a:lnTo>
                      <a:pt x="1281" y="1188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4" name="Google Shape;52664;p35"/>
              <p:cNvSpPr/>
              <p:nvPr/>
            </p:nvSpPr>
            <p:spPr>
              <a:xfrm>
                <a:off x="6455110" y="936661"/>
                <a:ext cx="116864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8" extrusionOk="0">
                    <a:moveTo>
                      <a:pt x="1373" y="0"/>
                    </a:moveTo>
                    <a:cubicBezTo>
                      <a:pt x="1373" y="0"/>
                      <a:pt x="0" y="1618"/>
                      <a:pt x="2" y="1783"/>
                    </a:cubicBezTo>
                    <a:cubicBezTo>
                      <a:pt x="4" y="1949"/>
                      <a:pt x="175" y="2526"/>
                      <a:pt x="175" y="2526"/>
                    </a:cubicBezTo>
                    <a:lnTo>
                      <a:pt x="1435" y="2878"/>
                    </a:lnTo>
                    <a:cubicBezTo>
                      <a:pt x="1435" y="2878"/>
                      <a:pt x="2739" y="1406"/>
                      <a:pt x="2792" y="1309"/>
                    </a:cubicBezTo>
                    <a:cubicBezTo>
                      <a:pt x="2857" y="1193"/>
                      <a:pt x="2584" y="335"/>
                      <a:pt x="2584" y="335"/>
                    </a:cubicBezTo>
                    <a:lnTo>
                      <a:pt x="1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5" name="Google Shape;52665;p35"/>
              <p:cNvSpPr/>
              <p:nvPr/>
            </p:nvSpPr>
            <p:spPr>
              <a:xfrm>
                <a:off x="6401912" y="1049395"/>
                <a:ext cx="10598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69" extrusionOk="0">
                    <a:moveTo>
                      <a:pt x="1511" y="0"/>
                    </a:moveTo>
                    <a:cubicBezTo>
                      <a:pt x="1511" y="0"/>
                      <a:pt x="1331" y="300"/>
                      <a:pt x="1150" y="352"/>
                    </a:cubicBezTo>
                    <a:cubicBezTo>
                      <a:pt x="969" y="403"/>
                      <a:pt x="457" y="540"/>
                      <a:pt x="457" y="540"/>
                    </a:cubicBezTo>
                    <a:cubicBezTo>
                      <a:pt x="457" y="540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5" y="710"/>
                    </a:cubicBezTo>
                    <a:cubicBezTo>
                      <a:pt x="97" y="892"/>
                      <a:pt x="268" y="1469"/>
                      <a:pt x="268" y="1469"/>
                    </a:cubicBezTo>
                    <a:lnTo>
                      <a:pt x="1211" y="1443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0" y="1368"/>
                      <a:pt x="2075" y="1368"/>
                    </a:cubicBezTo>
                    <a:cubicBezTo>
                      <a:pt x="2093" y="1368"/>
                      <a:pt x="2108" y="1363"/>
                      <a:pt x="2120" y="1351"/>
                    </a:cubicBezTo>
                    <a:cubicBezTo>
                      <a:pt x="2201" y="1268"/>
                      <a:pt x="2592" y="569"/>
                      <a:pt x="2592" y="569"/>
                    </a:cubicBezTo>
                    <a:lnTo>
                      <a:pt x="1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6" name="Google Shape;52666;p35"/>
              <p:cNvSpPr/>
              <p:nvPr/>
            </p:nvSpPr>
            <p:spPr>
              <a:xfrm>
                <a:off x="6378319" y="1011940"/>
                <a:ext cx="51603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165" extrusionOk="0">
                    <a:moveTo>
                      <a:pt x="1037" y="1"/>
                    </a:moveTo>
                    <a:lnTo>
                      <a:pt x="262" y="191"/>
                    </a:lnTo>
                    <a:lnTo>
                      <a:pt x="1" y="573"/>
                    </a:lnTo>
                    <a:lnTo>
                      <a:pt x="386" y="1164"/>
                    </a:lnTo>
                    <a:lnTo>
                      <a:pt x="1261" y="924"/>
                    </a:lnTo>
                    <a:lnTo>
                      <a:pt x="1190" y="463"/>
                    </a:lnTo>
                    <a:lnTo>
                      <a:pt x="10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7" name="Google Shape;52667;p35"/>
              <p:cNvSpPr/>
              <p:nvPr/>
            </p:nvSpPr>
            <p:spPr>
              <a:xfrm>
                <a:off x="6427141" y="982540"/>
                <a:ext cx="23675" cy="6440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75" extrusionOk="0">
                    <a:moveTo>
                      <a:pt x="359" y="1"/>
                    </a:moveTo>
                    <a:cubicBezTo>
                      <a:pt x="237" y="1"/>
                      <a:pt x="1" y="17"/>
                      <a:pt x="2" y="139"/>
                    </a:cubicBezTo>
                    <a:cubicBezTo>
                      <a:pt x="4" y="305"/>
                      <a:pt x="364" y="1574"/>
                      <a:pt x="364" y="1574"/>
                    </a:cubicBezTo>
                    <a:lnTo>
                      <a:pt x="578" y="1506"/>
                    </a:lnTo>
                    <a:lnTo>
                      <a:pt x="431" y="3"/>
                    </a:lnTo>
                    <a:cubicBezTo>
                      <a:pt x="431" y="3"/>
                      <a:pt x="402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8" name="Google Shape;52668;p35"/>
              <p:cNvSpPr/>
              <p:nvPr/>
            </p:nvSpPr>
            <p:spPr>
              <a:xfrm>
                <a:off x="6315798" y="932490"/>
                <a:ext cx="74052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351" extrusionOk="0">
                    <a:moveTo>
                      <a:pt x="1468" y="0"/>
                    </a:moveTo>
                    <a:cubicBezTo>
                      <a:pt x="1015" y="679"/>
                      <a:pt x="554" y="1353"/>
                      <a:pt x="92" y="2026"/>
                    </a:cubicBezTo>
                    <a:lnTo>
                      <a:pt x="107" y="2497"/>
                    </a:lnTo>
                    <a:cubicBezTo>
                      <a:pt x="107" y="2497"/>
                      <a:pt x="0" y="3507"/>
                      <a:pt x="40" y="4069"/>
                    </a:cubicBezTo>
                    <a:cubicBezTo>
                      <a:pt x="54" y="4284"/>
                      <a:pt x="169" y="4351"/>
                      <a:pt x="314" y="4351"/>
                    </a:cubicBezTo>
                    <a:cubicBezTo>
                      <a:pt x="549" y="4351"/>
                      <a:pt x="865" y="4177"/>
                      <a:pt x="967" y="4176"/>
                    </a:cubicBezTo>
                    <a:cubicBezTo>
                      <a:pt x="1132" y="4174"/>
                      <a:pt x="1810" y="4117"/>
                      <a:pt x="1810" y="4117"/>
                    </a:cubicBezTo>
                    <a:lnTo>
                      <a:pt x="1591" y="3690"/>
                    </a:lnTo>
                    <a:lnTo>
                      <a:pt x="984" y="2505"/>
                    </a:lnTo>
                    <a:lnTo>
                      <a:pt x="1637" y="1672"/>
                    </a:lnTo>
                    <a:lnTo>
                      <a:pt x="1767" y="1439"/>
                    </a:lnTo>
                    <a:cubicBezTo>
                      <a:pt x="1767" y="1439"/>
                      <a:pt x="1546" y="928"/>
                      <a:pt x="1540" y="266"/>
                    </a:cubicBezTo>
                    <a:cubicBezTo>
                      <a:pt x="1538" y="117"/>
                      <a:pt x="1510" y="36"/>
                      <a:pt x="1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9" name="Google Shape;52669;p35"/>
              <p:cNvSpPr/>
              <p:nvPr/>
            </p:nvSpPr>
            <p:spPr>
              <a:xfrm>
                <a:off x="6264645" y="1037905"/>
                <a:ext cx="42730" cy="61049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93" extrusionOk="0">
                    <a:moveTo>
                      <a:pt x="963" y="1"/>
                    </a:moveTo>
                    <a:cubicBezTo>
                      <a:pt x="641" y="468"/>
                      <a:pt x="321" y="936"/>
                      <a:pt x="0" y="1404"/>
                    </a:cubicBezTo>
                    <a:cubicBezTo>
                      <a:pt x="69" y="1431"/>
                      <a:pt x="144" y="1451"/>
                      <a:pt x="198" y="1469"/>
                    </a:cubicBezTo>
                    <a:cubicBezTo>
                      <a:pt x="253" y="1487"/>
                      <a:pt x="330" y="1493"/>
                      <a:pt x="411" y="1493"/>
                    </a:cubicBezTo>
                    <a:cubicBezTo>
                      <a:pt x="551" y="1493"/>
                      <a:pt x="704" y="1474"/>
                      <a:pt x="777" y="1463"/>
                    </a:cubicBezTo>
                    <a:cubicBezTo>
                      <a:pt x="893" y="1446"/>
                      <a:pt x="847" y="222"/>
                      <a:pt x="1044" y="38"/>
                    </a:cubicBezTo>
                    <a:cubicBezTo>
                      <a:pt x="1044" y="38"/>
                      <a:pt x="1013" y="23"/>
                      <a:pt x="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0" name="Google Shape;52670;p35"/>
              <p:cNvSpPr/>
              <p:nvPr/>
            </p:nvSpPr>
            <p:spPr>
              <a:xfrm>
                <a:off x="6465292" y="1136818"/>
                <a:ext cx="42566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5" extrusionOk="0">
                    <a:moveTo>
                      <a:pt x="333" y="1"/>
                    </a:moveTo>
                    <a:lnTo>
                      <a:pt x="1" y="1414"/>
                    </a:lnTo>
                    <a:lnTo>
                      <a:pt x="630" y="1168"/>
                    </a:lnTo>
                    <a:lnTo>
                      <a:pt x="1041" y="27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1" name="Google Shape;52671;p35"/>
              <p:cNvSpPr/>
              <p:nvPr/>
            </p:nvSpPr>
            <p:spPr>
              <a:xfrm>
                <a:off x="6522538" y="1128680"/>
                <a:ext cx="31976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512" extrusionOk="0">
                    <a:moveTo>
                      <a:pt x="494" y="1"/>
                    </a:moveTo>
                    <a:cubicBezTo>
                      <a:pt x="482" y="1"/>
                      <a:pt x="471" y="7"/>
                      <a:pt x="462" y="19"/>
                    </a:cubicBezTo>
                    <a:cubicBezTo>
                      <a:pt x="373" y="140"/>
                      <a:pt x="0" y="444"/>
                      <a:pt x="0" y="444"/>
                    </a:cubicBezTo>
                    <a:lnTo>
                      <a:pt x="677" y="512"/>
                    </a:lnTo>
                    <a:lnTo>
                      <a:pt x="782" y="421"/>
                    </a:lnTo>
                    <a:cubicBezTo>
                      <a:pt x="782" y="421"/>
                      <a:pt x="596" y="1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2" name="Google Shape;52672;p35"/>
              <p:cNvSpPr/>
              <p:nvPr/>
            </p:nvSpPr>
            <p:spPr>
              <a:xfrm>
                <a:off x="6522783" y="1060312"/>
                <a:ext cx="19913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4" extrusionOk="0">
                    <a:moveTo>
                      <a:pt x="1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7" y="150"/>
                      <a:pt x="433" y="98"/>
                    </a:cubicBezTo>
                    <a:cubicBezTo>
                      <a:pt x="379" y="4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3" name="Google Shape;52673;p35"/>
              <p:cNvSpPr/>
              <p:nvPr/>
            </p:nvSpPr>
            <p:spPr>
              <a:xfrm>
                <a:off x="6588739" y="748935"/>
                <a:ext cx="149289" cy="137390"/>
              </a:xfrm>
              <a:custGeom>
                <a:avLst/>
                <a:gdLst/>
                <a:ahLst/>
                <a:cxnLst/>
                <a:rect l="l" t="t" r="r" b="b"/>
                <a:pathLst>
                  <a:path w="3651" h="3360" extrusionOk="0">
                    <a:moveTo>
                      <a:pt x="760" y="0"/>
                    </a:moveTo>
                    <a:lnTo>
                      <a:pt x="0" y="1035"/>
                    </a:lnTo>
                    <a:lnTo>
                      <a:pt x="3272" y="3360"/>
                    </a:lnTo>
                    <a:lnTo>
                      <a:pt x="3651" y="2925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4" name="Google Shape;52674;p35"/>
              <p:cNvSpPr/>
              <p:nvPr/>
            </p:nvSpPr>
            <p:spPr>
              <a:xfrm>
                <a:off x="6490357" y="756827"/>
                <a:ext cx="100303" cy="96868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2369" extrusionOk="0">
                    <a:moveTo>
                      <a:pt x="1966" y="1"/>
                    </a:moveTo>
                    <a:lnTo>
                      <a:pt x="0" y="1060"/>
                    </a:lnTo>
                    <a:lnTo>
                      <a:pt x="591" y="2368"/>
                    </a:lnTo>
                    <a:lnTo>
                      <a:pt x="2251" y="2282"/>
                    </a:lnTo>
                    <a:lnTo>
                      <a:pt x="1789" y="579"/>
                    </a:lnTo>
                    <a:cubicBezTo>
                      <a:pt x="1789" y="579"/>
                      <a:pt x="2453" y="209"/>
                      <a:pt x="2312" y="164"/>
                    </a:cubicBezTo>
                    <a:cubicBezTo>
                      <a:pt x="2264" y="149"/>
                      <a:pt x="2127" y="82"/>
                      <a:pt x="1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5" name="Google Shape;52675;p35"/>
              <p:cNvSpPr/>
              <p:nvPr/>
            </p:nvSpPr>
            <p:spPr>
              <a:xfrm>
                <a:off x="6584650" y="832841"/>
                <a:ext cx="67714" cy="75278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1" extrusionOk="0">
                    <a:moveTo>
                      <a:pt x="601" y="0"/>
                    </a:moveTo>
                    <a:cubicBezTo>
                      <a:pt x="593" y="0"/>
                      <a:pt x="587" y="2"/>
                      <a:pt x="584" y="7"/>
                    </a:cubicBezTo>
                    <a:cubicBezTo>
                      <a:pt x="515" y="101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8" y="1841"/>
                    </a:lnTo>
                    <a:lnTo>
                      <a:pt x="1577" y="1144"/>
                    </a:lnTo>
                    <a:lnTo>
                      <a:pt x="1655" y="780"/>
                    </a:lnTo>
                    <a:cubicBezTo>
                      <a:pt x="1655" y="780"/>
                      <a:pt x="753" y="0"/>
                      <a:pt x="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6" name="Google Shape;52676;p35"/>
              <p:cNvSpPr/>
              <p:nvPr/>
            </p:nvSpPr>
            <p:spPr>
              <a:xfrm>
                <a:off x="6651832" y="864531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0" y="0"/>
                    </a:moveTo>
                    <a:lnTo>
                      <a:pt x="277" y="751"/>
                    </a:lnTo>
                    <a:lnTo>
                      <a:pt x="0" y="924"/>
                    </a:lnTo>
                    <a:cubicBezTo>
                      <a:pt x="49" y="1522"/>
                      <a:pt x="100" y="2119"/>
                      <a:pt x="157" y="2716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5"/>
                      <a:pt x="979" y="3081"/>
                      <a:pt x="1214" y="3033"/>
                    </a:cubicBezTo>
                    <a:lnTo>
                      <a:pt x="1210" y="2800"/>
                    </a:lnTo>
                    <a:lnTo>
                      <a:pt x="1469" y="1756"/>
                    </a:lnTo>
                    <a:lnTo>
                      <a:pt x="2122" y="1540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7" name="Google Shape;52677;p35"/>
              <p:cNvSpPr/>
              <p:nvPr/>
            </p:nvSpPr>
            <p:spPr>
              <a:xfrm>
                <a:off x="6505936" y="863795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2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1"/>
                    </a:lnTo>
                    <a:lnTo>
                      <a:pt x="1260" y="272"/>
                    </a:lnTo>
                    <a:lnTo>
                      <a:pt x="1558" y="332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678" name="Google Shape;52678;p35"/>
            <p:cNvGrpSpPr/>
            <p:nvPr/>
          </p:nvGrpSpPr>
          <p:grpSpPr>
            <a:xfrm rot="10800000">
              <a:off x="-133264" y="1661851"/>
              <a:ext cx="1340333" cy="1202820"/>
              <a:chOff x="7421423" y="3718939"/>
              <a:chExt cx="1340333" cy="1202820"/>
            </a:xfrm>
          </p:grpSpPr>
          <p:sp>
            <p:nvSpPr>
              <p:cNvPr id="52679" name="Google Shape;52679;p35"/>
              <p:cNvSpPr/>
              <p:nvPr/>
            </p:nvSpPr>
            <p:spPr>
              <a:xfrm>
                <a:off x="7421423" y="3718939"/>
                <a:ext cx="1340333" cy="1202820"/>
              </a:xfrm>
              <a:custGeom>
                <a:avLst/>
                <a:gdLst/>
                <a:ahLst/>
                <a:cxnLst/>
                <a:rect l="l" t="t" r="r" b="b"/>
                <a:pathLst>
                  <a:path w="32779" h="29416" extrusionOk="0">
                    <a:moveTo>
                      <a:pt x="16055" y="7739"/>
                    </a:moveTo>
                    <a:cubicBezTo>
                      <a:pt x="16055" y="7739"/>
                      <a:pt x="17840" y="9550"/>
                      <a:pt x="18265" y="9595"/>
                    </a:cubicBezTo>
                    <a:cubicBezTo>
                      <a:pt x="18688" y="9638"/>
                      <a:pt x="16540" y="10034"/>
                      <a:pt x="16057" y="10224"/>
                    </a:cubicBezTo>
                    <a:cubicBezTo>
                      <a:pt x="16040" y="10231"/>
                      <a:pt x="16021" y="10235"/>
                      <a:pt x="16002" y="10235"/>
                    </a:cubicBezTo>
                    <a:cubicBezTo>
                      <a:pt x="15494" y="10235"/>
                      <a:pt x="14462" y="7900"/>
                      <a:pt x="14462" y="7900"/>
                    </a:cubicBezTo>
                    <a:lnTo>
                      <a:pt x="16055" y="7739"/>
                    </a:lnTo>
                    <a:close/>
                    <a:moveTo>
                      <a:pt x="24316" y="6754"/>
                    </a:moveTo>
                    <a:lnTo>
                      <a:pt x="25004" y="7237"/>
                    </a:lnTo>
                    <a:lnTo>
                      <a:pt x="26023" y="7398"/>
                    </a:lnTo>
                    <a:cubicBezTo>
                      <a:pt x="25192" y="8528"/>
                      <a:pt x="24370" y="9662"/>
                      <a:pt x="23552" y="10800"/>
                    </a:cubicBezTo>
                    <a:lnTo>
                      <a:pt x="21928" y="10640"/>
                    </a:lnTo>
                    <a:cubicBezTo>
                      <a:pt x="21841" y="9886"/>
                      <a:pt x="21727" y="9138"/>
                      <a:pt x="21587" y="8394"/>
                    </a:cubicBezTo>
                    <a:lnTo>
                      <a:pt x="24316" y="6754"/>
                    </a:lnTo>
                    <a:close/>
                    <a:moveTo>
                      <a:pt x="29243" y="6678"/>
                    </a:moveTo>
                    <a:lnTo>
                      <a:pt x="29758" y="11839"/>
                    </a:lnTo>
                    <a:lnTo>
                      <a:pt x="28295" y="11226"/>
                    </a:lnTo>
                    <a:lnTo>
                      <a:pt x="26264" y="12645"/>
                    </a:lnTo>
                    <a:lnTo>
                      <a:pt x="25918" y="13056"/>
                    </a:lnTo>
                    <a:cubicBezTo>
                      <a:pt x="25437" y="12783"/>
                      <a:pt x="24949" y="12522"/>
                      <a:pt x="24472" y="12243"/>
                    </a:cubicBezTo>
                    <a:lnTo>
                      <a:pt x="25549" y="10997"/>
                    </a:lnTo>
                    <a:lnTo>
                      <a:pt x="24565" y="10900"/>
                    </a:lnTo>
                    <a:cubicBezTo>
                      <a:pt x="25370" y="9779"/>
                      <a:pt x="26186" y="8664"/>
                      <a:pt x="27008" y="7555"/>
                    </a:cubicBezTo>
                    <a:lnTo>
                      <a:pt x="27752" y="7674"/>
                    </a:lnTo>
                    <a:lnTo>
                      <a:pt x="29243" y="6678"/>
                    </a:lnTo>
                    <a:close/>
                    <a:moveTo>
                      <a:pt x="21368" y="11253"/>
                    </a:moveTo>
                    <a:lnTo>
                      <a:pt x="24712" y="11409"/>
                    </a:lnTo>
                    <a:lnTo>
                      <a:pt x="20654" y="15474"/>
                    </a:lnTo>
                    <a:lnTo>
                      <a:pt x="18183" y="13166"/>
                    </a:lnTo>
                    <a:lnTo>
                      <a:pt x="21368" y="11253"/>
                    </a:lnTo>
                    <a:close/>
                    <a:moveTo>
                      <a:pt x="24037" y="12746"/>
                    </a:moveTo>
                    <a:cubicBezTo>
                      <a:pt x="24511" y="13035"/>
                      <a:pt x="24999" y="13301"/>
                      <a:pt x="25484" y="13572"/>
                    </a:cubicBezTo>
                    <a:lnTo>
                      <a:pt x="24058" y="15265"/>
                    </a:lnTo>
                    <a:lnTo>
                      <a:pt x="22684" y="16288"/>
                    </a:lnTo>
                    <a:lnTo>
                      <a:pt x="21631" y="15529"/>
                    </a:lnTo>
                    <a:lnTo>
                      <a:pt x="24037" y="12746"/>
                    </a:lnTo>
                    <a:close/>
                    <a:moveTo>
                      <a:pt x="15487" y="12258"/>
                    </a:moveTo>
                    <a:lnTo>
                      <a:pt x="16716" y="12315"/>
                    </a:lnTo>
                    <a:lnTo>
                      <a:pt x="17404" y="14289"/>
                    </a:lnTo>
                    <a:lnTo>
                      <a:pt x="17639" y="15838"/>
                    </a:lnTo>
                    <a:lnTo>
                      <a:pt x="14964" y="16351"/>
                    </a:lnTo>
                    <a:lnTo>
                      <a:pt x="13398" y="15402"/>
                    </a:lnTo>
                    <a:lnTo>
                      <a:pt x="15487" y="12258"/>
                    </a:lnTo>
                    <a:close/>
                    <a:moveTo>
                      <a:pt x="17948" y="16656"/>
                    </a:moveTo>
                    <a:cubicBezTo>
                      <a:pt x="18324" y="16656"/>
                      <a:pt x="18737" y="17665"/>
                      <a:pt x="18737" y="17665"/>
                    </a:cubicBezTo>
                    <a:lnTo>
                      <a:pt x="16397" y="17578"/>
                    </a:lnTo>
                    <a:lnTo>
                      <a:pt x="15973" y="17038"/>
                    </a:lnTo>
                    <a:cubicBezTo>
                      <a:pt x="15973" y="17038"/>
                      <a:pt x="17552" y="16686"/>
                      <a:pt x="17932" y="16657"/>
                    </a:cubicBezTo>
                    <a:cubicBezTo>
                      <a:pt x="17937" y="16657"/>
                      <a:pt x="17943" y="16656"/>
                      <a:pt x="17948" y="16656"/>
                    </a:cubicBezTo>
                    <a:close/>
                    <a:moveTo>
                      <a:pt x="18208" y="14302"/>
                    </a:moveTo>
                    <a:lnTo>
                      <a:pt x="21178" y="16596"/>
                    </a:lnTo>
                    <a:lnTo>
                      <a:pt x="20915" y="17649"/>
                    </a:lnTo>
                    <a:lnTo>
                      <a:pt x="19848" y="17694"/>
                    </a:lnTo>
                    <a:lnTo>
                      <a:pt x="18092" y="15765"/>
                    </a:lnTo>
                    <a:lnTo>
                      <a:pt x="18208" y="14302"/>
                    </a:lnTo>
                    <a:close/>
                    <a:moveTo>
                      <a:pt x="13553" y="16791"/>
                    </a:moveTo>
                    <a:cubicBezTo>
                      <a:pt x="13666" y="16791"/>
                      <a:pt x="13770" y="16799"/>
                      <a:pt x="13853" y="16820"/>
                    </a:cubicBezTo>
                    <a:cubicBezTo>
                      <a:pt x="14203" y="16907"/>
                      <a:pt x="14862" y="17009"/>
                      <a:pt x="14819" y="17433"/>
                    </a:cubicBezTo>
                    <a:cubicBezTo>
                      <a:pt x="14774" y="17858"/>
                      <a:pt x="14381" y="19685"/>
                      <a:pt x="14381" y="19685"/>
                    </a:cubicBezTo>
                    <a:cubicBezTo>
                      <a:pt x="14381" y="19685"/>
                      <a:pt x="14555" y="20958"/>
                      <a:pt x="14255" y="20958"/>
                    </a:cubicBezTo>
                    <a:cubicBezTo>
                      <a:pt x="14253" y="20958"/>
                      <a:pt x="14251" y="20958"/>
                      <a:pt x="14250" y="20958"/>
                    </a:cubicBezTo>
                    <a:cubicBezTo>
                      <a:pt x="13943" y="20943"/>
                      <a:pt x="12130" y="20242"/>
                      <a:pt x="12130" y="20242"/>
                    </a:cubicBezTo>
                    <a:cubicBezTo>
                      <a:pt x="12553" y="19789"/>
                      <a:pt x="12259" y="16982"/>
                      <a:pt x="12523" y="16923"/>
                    </a:cubicBezTo>
                    <a:cubicBezTo>
                      <a:pt x="12723" y="16878"/>
                      <a:pt x="13188" y="16791"/>
                      <a:pt x="13553" y="16791"/>
                    </a:cubicBezTo>
                    <a:close/>
                    <a:moveTo>
                      <a:pt x="7172" y="19441"/>
                    </a:moveTo>
                    <a:lnTo>
                      <a:pt x="8153" y="20741"/>
                    </a:lnTo>
                    <a:lnTo>
                      <a:pt x="7612" y="21664"/>
                    </a:lnTo>
                    <a:lnTo>
                      <a:pt x="5858" y="22220"/>
                    </a:lnTo>
                    <a:lnTo>
                      <a:pt x="5433" y="21182"/>
                    </a:lnTo>
                    <a:lnTo>
                      <a:pt x="5198" y="20129"/>
                    </a:lnTo>
                    <a:lnTo>
                      <a:pt x="7172" y="19441"/>
                    </a:lnTo>
                    <a:close/>
                    <a:moveTo>
                      <a:pt x="12525" y="20900"/>
                    </a:moveTo>
                    <a:lnTo>
                      <a:pt x="14133" y="21922"/>
                    </a:lnTo>
                    <a:lnTo>
                      <a:pt x="13242" y="23254"/>
                    </a:lnTo>
                    <a:lnTo>
                      <a:pt x="11897" y="22173"/>
                    </a:lnTo>
                    <a:lnTo>
                      <a:pt x="12525" y="20900"/>
                    </a:lnTo>
                    <a:close/>
                    <a:moveTo>
                      <a:pt x="4526" y="20334"/>
                    </a:moveTo>
                    <a:cubicBezTo>
                      <a:pt x="4526" y="20334"/>
                      <a:pt x="5552" y="23199"/>
                      <a:pt x="5581" y="23579"/>
                    </a:cubicBezTo>
                    <a:cubicBezTo>
                      <a:pt x="5611" y="23960"/>
                      <a:pt x="4616" y="23961"/>
                      <a:pt x="4616" y="23961"/>
                    </a:cubicBezTo>
                    <a:lnTo>
                      <a:pt x="4044" y="20525"/>
                    </a:lnTo>
                    <a:lnTo>
                      <a:pt x="4526" y="20334"/>
                    </a:lnTo>
                    <a:close/>
                    <a:moveTo>
                      <a:pt x="10730" y="16332"/>
                    </a:moveTo>
                    <a:cubicBezTo>
                      <a:pt x="11033" y="16332"/>
                      <a:pt x="11276" y="16481"/>
                      <a:pt x="11338" y="16938"/>
                    </a:cubicBezTo>
                    <a:cubicBezTo>
                      <a:pt x="11515" y="18225"/>
                      <a:pt x="11428" y="20564"/>
                      <a:pt x="11428" y="20564"/>
                    </a:cubicBezTo>
                    <a:lnTo>
                      <a:pt x="11604" y="22348"/>
                    </a:lnTo>
                    <a:lnTo>
                      <a:pt x="12511" y="23693"/>
                    </a:lnTo>
                    <a:lnTo>
                      <a:pt x="10509" y="24995"/>
                    </a:lnTo>
                    <a:lnTo>
                      <a:pt x="9691" y="25785"/>
                    </a:lnTo>
                    <a:cubicBezTo>
                      <a:pt x="9691" y="25785"/>
                      <a:pt x="9176" y="26560"/>
                      <a:pt x="8815" y="26560"/>
                    </a:cubicBezTo>
                    <a:cubicBezTo>
                      <a:pt x="8649" y="26560"/>
                      <a:pt x="8515" y="26396"/>
                      <a:pt x="8478" y="25918"/>
                    </a:cubicBezTo>
                    <a:cubicBezTo>
                      <a:pt x="8359" y="24397"/>
                      <a:pt x="7774" y="23257"/>
                      <a:pt x="7774" y="23257"/>
                    </a:cubicBezTo>
                    <a:lnTo>
                      <a:pt x="8037" y="22701"/>
                    </a:lnTo>
                    <a:lnTo>
                      <a:pt x="9410" y="20682"/>
                    </a:lnTo>
                    <a:lnTo>
                      <a:pt x="7829" y="18051"/>
                    </a:lnTo>
                    <a:lnTo>
                      <a:pt x="7258" y="17101"/>
                    </a:lnTo>
                    <a:cubicBezTo>
                      <a:pt x="7258" y="17101"/>
                      <a:pt x="8808" y="16866"/>
                      <a:pt x="9189" y="16837"/>
                    </a:cubicBezTo>
                    <a:cubicBezTo>
                      <a:pt x="9434" y="16818"/>
                      <a:pt x="10182" y="16332"/>
                      <a:pt x="10730" y="16332"/>
                    </a:cubicBezTo>
                    <a:close/>
                    <a:moveTo>
                      <a:pt x="24255" y="0"/>
                    </a:moveTo>
                    <a:lnTo>
                      <a:pt x="20047" y="4446"/>
                    </a:lnTo>
                    <a:cubicBezTo>
                      <a:pt x="20926" y="4250"/>
                      <a:pt x="21715" y="4002"/>
                      <a:pt x="22240" y="3686"/>
                    </a:cubicBezTo>
                    <a:cubicBezTo>
                      <a:pt x="22524" y="3516"/>
                      <a:pt x="22757" y="3442"/>
                      <a:pt x="22946" y="3442"/>
                    </a:cubicBezTo>
                    <a:cubicBezTo>
                      <a:pt x="24082" y="3442"/>
                      <a:pt x="23674" y="6075"/>
                      <a:pt x="23674" y="6075"/>
                    </a:cubicBezTo>
                    <a:lnTo>
                      <a:pt x="18898" y="8944"/>
                    </a:lnTo>
                    <a:lnTo>
                      <a:pt x="17088" y="7395"/>
                    </a:lnTo>
                    <a:lnTo>
                      <a:pt x="12907" y="7461"/>
                    </a:lnTo>
                    <a:lnTo>
                      <a:pt x="11475" y="8450"/>
                    </a:lnTo>
                    <a:lnTo>
                      <a:pt x="12806" y="10879"/>
                    </a:lnTo>
                    <a:lnTo>
                      <a:pt x="11162" y="13964"/>
                    </a:lnTo>
                    <a:lnTo>
                      <a:pt x="5045" y="14842"/>
                    </a:lnTo>
                    <a:lnTo>
                      <a:pt x="5095" y="14561"/>
                    </a:lnTo>
                    <a:lnTo>
                      <a:pt x="0" y="22230"/>
                    </a:lnTo>
                    <a:lnTo>
                      <a:pt x="6057" y="29415"/>
                    </a:lnTo>
                    <a:lnTo>
                      <a:pt x="14897" y="23452"/>
                    </a:lnTo>
                    <a:lnTo>
                      <a:pt x="15638" y="17945"/>
                    </a:lnTo>
                    <a:lnTo>
                      <a:pt x="20496" y="18818"/>
                    </a:lnTo>
                    <a:cubicBezTo>
                      <a:pt x="20496" y="18818"/>
                      <a:pt x="23998" y="15631"/>
                      <a:pt x="25749" y="14037"/>
                    </a:cubicBezTo>
                    <a:cubicBezTo>
                      <a:pt x="26008" y="13801"/>
                      <a:pt x="26227" y="13696"/>
                      <a:pt x="26417" y="13696"/>
                    </a:cubicBezTo>
                    <a:cubicBezTo>
                      <a:pt x="26849" y="13696"/>
                      <a:pt x="27130" y="14240"/>
                      <a:pt x="27387" y="15024"/>
                    </a:cubicBezTo>
                    <a:lnTo>
                      <a:pt x="30321" y="13044"/>
                    </a:lnTo>
                    <a:lnTo>
                      <a:pt x="32778" y="4384"/>
                    </a:lnTo>
                    <a:lnTo>
                      <a:pt x="29232" y="2432"/>
                    </a:lnTo>
                    <a:lnTo>
                      <a:pt x="242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0" name="Google Shape;52680;p35"/>
              <p:cNvSpPr/>
              <p:nvPr/>
            </p:nvSpPr>
            <p:spPr>
              <a:xfrm>
                <a:off x="7627672" y="4064378"/>
                <a:ext cx="317388" cy="261451"/>
              </a:xfrm>
              <a:custGeom>
                <a:avLst/>
                <a:gdLst/>
                <a:ahLst/>
                <a:cxnLst/>
                <a:rect l="l" t="t" r="r" b="b"/>
                <a:pathLst>
                  <a:path w="7762" h="6394" extrusionOk="0">
                    <a:moveTo>
                      <a:pt x="6431" y="1"/>
                    </a:moveTo>
                    <a:lnTo>
                      <a:pt x="2151" y="2954"/>
                    </a:lnTo>
                    <a:lnTo>
                      <a:pt x="51" y="6113"/>
                    </a:lnTo>
                    <a:lnTo>
                      <a:pt x="1" y="6393"/>
                    </a:lnTo>
                    <a:lnTo>
                      <a:pt x="1" y="6393"/>
                    </a:lnTo>
                    <a:lnTo>
                      <a:pt x="6118" y="5516"/>
                    </a:lnTo>
                    <a:lnTo>
                      <a:pt x="7762" y="2431"/>
                    </a:lnTo>
                    <a:lnTo>
                      <a:pt x="64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1" name="Google Shape;52681;p35"/>
              <p:cNvSpPr/>
              <p:nvPr/>
            </p:nvSpPr>
            <p:spPr>
              <a:xfrm>
                <a:off x="8120110" y="3859683"/>
                <a:ext cx="286066" cy="225018"/>
              </a:xfrm>
              <a:custGeom>
                <a:avLst/>
                <a:gdLst/>
                <a:ahLst/>
                <a:cxnLst/>
                <a:rect l="l" t="t" r="r" b="b"/>
                <a:pathLst>
                  <a:path w="6996" h="5503" extrusionOk="0">
                    <a:moveTo>
                      <a:pt x="5859" y="0"/>
                    </a:moveTo>
                    <a:cubicBezTo>
                      <a:pt x="5670" y="0"/>
                      <a:pt x="5437" y="74"/>
                      <a:pt x="5153" y="244"/>
                    </a:cubicBezTo>
                    <a:cubicBezTo>
                      <a:pt x="4628" y="560"/>
                      <a:pt x="3839" y="808"/>
                      <a:pt x="2960" y="1004"/>
                    </a:cubicBezTo>
                    <a:lnTo>
                      <a:pt x="171" y="3950"/>
                    </a:lnTo>
                    <a:lnTo>
                      <a:pt x="1" y="3953"/>
                    </a:lnTo>
                    <a:lnTo>
                      <a:pt x="1811" y="5502"/>
                    </a:lnTo>
                    <a:lnTo>
                      <a:pt x="6587" y="2633"/>
                    </a:lnTo>
                    <a:cubicBezTo>
                      <a:pt x="6587" y="2633"/>
                      <a:pt x="6995" y="0"/>
                      <a:pt x="58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2" name="Google Shape;52682;p35"/>
              <p:cNvSpPr/>
              <p:nvPr/>
            </p:nvSpPr>
            <p:spPr>
              <a:xfrm>
                <a:off x="8030520" y="4278969"/>
                <a:ext cx="510798" cy="398882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9755" extrusionOk="0">
                    <a:moveTo>
                      <a:pt x="11521" y="0"/>
                    </a:moveTo>
                    <a:cubicBezTo>
                      <a:pt x="11331" y="0"/>
                      <a:pt x="11112" y="105"/>
                      <a:pt x="10853" y="341"/>
                    </a:cubicBezTo>
                    <a:cubicBezTo>
                      <a:pt x="9102" y="1935"/>
                      <a:pt x="5600" y="5122"/>
                      <a:pt x="5600" y="5122"/>
                    </a:cubicBezTo>
                    <a:lnTo>
                      <a:pt x="742" y="4249"/>
                    </a:lnTo>
                    <a:lnTo>
                      <a:pt x="1" y="9754"/>
                    </a:lnTo>
                    <a:lnTo>
                      <a:pt x="12491" y="1328"/>
                    </a:lnTo>
                    <a:cubicBezTo>
                      <a:pt x="12234" y="544"/>
                      <a:pt x="11953" y="0"/>
                      <a:pt x="115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3" name="Google Shape;52683;p35"/>
              <p:cNvSpPr/>
              <p:nvPr/>
            </p:nvSpPr>
            <p:spPr>
              <a:xfrm>
                <a:off x="8164926" y="4179034"/>
                <a:ext cx="266971" cy="172638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4222" extrusionOk="0">
                    <a:moveTo>
                      <a:pt x="3185" y="1"/>
                    </a:moveTo>
                    <a:lnTo>
                      <a:pt x="0" y="1914"/>
                    </a:lnTo>
                    <a:lnTo>
                      <a:pt x="2471" y="4222"/>
                    </a:lnTo>
                    <a:lnTo>
                      <a:pt x="6529" y="157"/>
                    </a:lnTo>
                    <a:lnTo>
                      <a:pt x="318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4" name="Google Shape;52684;p35"/>
              <p:cNvSpPr/>
              <p:nvPr/>
            </p:nvSpPr>
            <p:spPr>
              <a:xfrm>
                <a:off x="8012774" y="4035346"/>
                <a:ext cx="172842" cy="102102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2497" extrusionOk="0">
                    <a:moveTo>
                      <a:pt x="1593" y="1"/>
                    </a:moveTo>
                    <a:lnTo>
                      <a:pt x="0" y="162"/>
                    </a:lnTo>
                    <a:cubicBezTo>
                      <a:pt x="0" y="162"/>
                      <a:pt x="1032" y="2497"/>
                      <a:pt x="1540" y="2497"/>
                    </a:cubicBezTo>
                    <a:cubicBezTo>
                      <a:pt x="1559" y="2497"/>
                      <a:pt x="1578" y="2493"/>
                      <a:pt x="1595" y="2486"/>
                    </a:cubicBezTo>
                    <a:cubicBezTo>
                      <a:pt x="2078" y="2296"/>
                      <a:pt x="4226" y="1900"/>
                      <a:pt x="3803" y="1857"/>
                    </a:cubicBezTo>
                    <a:cubicBezTo>
                      <a:pt x="3378" y="1813"/>
                      <a:pt x="1593" y="1"/>
                      <a:pt x="159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5" name="Google Shape;52685;p35"/>
              <p:cNvSpPr/>
              <p:nvPr/>
            </p:nvSpPr>
            <p:spPr>
              <a:xfrm>
                <a:off x="7969267" y="4220128"/>
                <a:ext cx="173455" cy="167404"/>
              </a:xfrm>
              <a:custGeom>
                <a:avLst/>
                <a:gdLst/>
                <a:ahLst/>
                <a:cxnLst/>
                <a:rect l="l" t="t" r="r" b="b"/>
                <a:pathLst>
                  <a:path w="4242" h="4094" extrusionOk="0">
                    <a:moveTo>
                      <a:pt x="2089" y="1"/>
                    </a:moveTo>
                    <a:lnTo>
                      <a:pt x="0" y="3145"/>
                    </a:lnTo>
                    <a:lnTo>
                      <a:pt x="1566" y="4094"/>
                    </a:lnTo>
                    <a:lnTo>
                      <a:pt x="4241" y="3581"/>
                    </a:lnTo>
                    <a:lnTo>
                      <a:pt x="4006" y="2032"/>
                    </a:lnTo>
                    <a:lnTo>
                      <a:pt x="3318" y="58"/>
                    </a:lnTo>
                    <a:lnTo>
                      <a:pt x="20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6" name="Google Shape;52686;p35"/>
              <p:cNvSpPr/>
              <p:nvPr/>
            </p:nvSpPr>
            <p:spPr>
              <a:xfrm>
                <a:off x="7633969" y="4513841"/>
                <a:ext cx="120830" cy="113674"/>
              </a:xfrm>
              <a:custGeom>
                <a:avLst/>
                <a:gdLst/>
                <a:ahLst/>
                <a:cxnLst/>
                <a:rect l="l" t="t" r="r" b="b"/>
                <a:pathLst>
                  <a:path w="2955" h="2780" extrusionOk="0">
                    <a:moveTo>
                      <a:pt x="1974" y="1"/>
                    </a:moveTo>
                    <a:lnTo>
                      <a:pt x="0" y="689"/>
                    </a:lnTo>
                    <a:lnTo>
                      <a:pt x="235" y="1742"/>
                    </a:lnTo>
                    <a:lnTo>
                      <a:pt x="660" y="2780"/>
                    </a:lnTo>
                    <a:lnTo>
                      <a:pt x="2414" y="2224"/>
                    </a:lnTo>
                    <a:lnTo>
                      <a:pt x="2955" y="1301"/>
                    </a:lnTo>
                    <a:lnTo>
                      <a:pt x="19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7" name="Google Shape;52687;p35"/>
              <p:cNvSpPr/>
              <p:nvPr/>
            </p:nvSpPr>
            <p:spPr>
              <a:xfrm>
                <a:off x="7586782" y="4550397"/>
                <a:ext cx="64075" cy="148308"/>
              </a:xfrm>
              <a:custGeom>
                <a:avLst/>
                <a:gdLst/>
                <a:ahLst/>
                <a:cxnLst/>
                <a:rect l="l" t="t" r="r" b="b"/>
                <a:pathLst>
                  <a:path w="1567" h="3627" extrusionOk="0">
                    <a:moveTo>
                      <a:pt x="482" y="0"/>
                    </a:moveTo>
                    <a:lnTo>
                      <a:pt x="0" y="191"/>
                    </a:lnTo>
                    <a:lnTo>
                      <a:pt x="572" y="3627"/>
                    </a:lnTo>
                    <a:cubicBezTo>
                      <a:pt x="572" y="3627"/>
                      <a:pt x="1567" y="3626"/>
                      <a:pt x="1537" y="3245"/>
                    </a:cubicBezTo>
                    <a:cubicBezTo>
                      <a:pt x="1508" y="2866"/>
                      <a:pt x="482" y="0"/>
                      <a:pt x="4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8" name="Google Shape;52688;p35"/>
              <p:cNvSpPr/>
              <p:nvPr/>
            </p:nvSpPr>
            <p:spPr>
              <a:xfrm>
                <a:off x="7718202" y="4386714"/>
                <a:ext cx="214836" cy="418305"/>
              </a:xfrm>
              <a:custGeom>
                <a:avLst/>
                <a:gdLst/>
                <a:ahLst/>
                <a:cxnLst/>
                <a:rect l="l" t="t" r="r" b="b"/>
                <a:pathLst>
                  <a:path w="5254" h="10230" extrusionOk="0">
                    <a:moveTo>
                      <a:pt x="3472" y="1"/>
                    </a:moveTo>
                    <a:cubicBezTo>
                      <a:pt x="2924" y="1"/>
                      <a:pt x="2176" y="487"/>
                      <a:pt x="1931" y="506"/>
                    </a:cubicBezTo>
                    <a:cubicBezTo>
                      <a:pt x="1550" y="535"/>
                      <a:pt x="0" y="770"/>
                      <a:pt x="0" y="770"/>
                    </a:cubicBezTo>
                    <a:lnTo>
                      <a:pt x="571" y="1720"/>
                    </a:lnTo>
                    <a:lnTo>
                      <a:pt x="2152" y="4351"/>
                    </a:lnTo>
                    <a:lnTo>
                      <a:pt x="779" y="6370"/>
                    </a:lnTo>
                    <a:lnTo>
                      <a:pt x="516" y="6926"/>
                    </a:lnTo>
                    <a:cubicBezTo>
                      <a:pt x="516" y="6926"/>
                      <a:pt x="1101" y="8066"/>
                      <a:pt x="1220" y="9587"/>
                    </a:cubicBezTo>
                    <a:cubicBezTo>
                      <a:pt x="1257" y="10065"/>
                      <a:pt x="1391" y="10229"/>
                      <a:pt x="1557" y="10229"/>
                    </a:cubicBezTo>
                    <a:cubicBezTo>
                      <a:pt x="1918" y="10229"/>
                      <a:pt x="2433" y="9454"/>
                      <a:pt x="2433" y="9454"/>
                    </a:cubicBezTo>
                    <a:lnTo>
                      <a:pt x="3251" y="8664"/>
                    </a:lnTo>
                    <a:lnTo>
                      <a:pt x="5253" y="7362"/>
                    </a:lnTo>
                    <a:lnTo>
                      <a:pt x="4346" y="6017"/>
                    </a:lnTo>
                    <a:lnTo>
                      <a:pt x="4170" y="4233"/>
                    </a:lnTo>
                    <a:cubicBezTo>
                      <a:pt x="4170" y="4233"/>
                      <a:pt x="4257" y="1894"/>
                      <a:pt x="4080" y="607"/>
                    </a:cubicBezTo>
                    <a:cubicBezTo>
                      <a:pt x="4018" y="149"/>
                      <a:pt x="3775" y="1"/>
                      <a:pt x="34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9" name="Google Shape;52689;p35"/>
              <p:cNvSpPr/>
              <p:nvPr/>
            </p:nvSpPr>
            <p:spPr>
              <a:xfrm>
                <a:off x="7917337" y="4405482"/>
                <a:ext cx="111793" cy="170430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4168" extrusionOk="0">
                    <a:moveTo>
                      <a:pt x="1425" y="1"/>
                    </a:moveTo>
                    <a:cubicBezTo>
                      <a:pt x="1060" y="1"/>
                      <a:pt x="595" y="88"/>
                      <a:pt x="395" y="133"/>
                    </a:cubicBezTo>
                    <a:cubicBezTo>
                      <a:pt x="131" y="192"/>
                      <a:pt x="425" y="2999"/>
                      <a:pt x="1" y="3452"/>
                    </a:cubicBezTo>
                    <a:cubicBezTo>
                      <a:pt x="1" y="3452"/>
                      <a:pt x="1815" y="4153"/>
                      <a:pt x="2122" y="4168"/>
                    </a:cubicBezTo>
                    <a:cubicBezTo>
                      <a:pt x="2123" y="4168"/>
                      <a:pt x="2125" y="4168"/>
                      <a:pt x="2127" y="4168"/>
                    </a:cubicBezTo>
                    <a:cubicBezTo>
                      <a:pt x="2427" y="4168"/>
                      <a:pt x="2253" y="2896"/>
                      <a:pt x="2253" y="2896"/>
                    </a:cubicBezTo>
                    <a:cubicBezTo>
                      <a:pt x="2253" y="2896"/>
                      <a:pt x="2646" y="1068"/>
                      <a:pt x="2691" y="643"/>
                    </a:cubicBezTo>
                    <a:cubicBezTo>
                      <a:pt x="2734" y="219"/>
                      <a:pt x="2075" y="117"/>
                      <a:pt x="1725" y="30"/>
                    </a:cubicBezTo>
                    <a:cubicBezTo>
                      <a:pt x="1642" y="9"/>
                      <a:pt x="1538" y="1"/>
                      <a:pt x="14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0" name="Google Shape;52690;p35"/>
              <p:cNvSpPr/>
              <p:nvPr/>
            </p:nvSpPr>
            <p:spPr>
              <a:xfrm>
                <a:off x="7907850" y="4573499"/>
                <a:ext cx="91512" cy="96296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355" extrusionOk="0">
                    <a:moveTo>
                      <a:pt x="629" y="1"/>
                    </a:moveTo>
                    <a:lnTo>
                      <a:pt x="1" y="1274"/>
                    </a:lnTo>
                    <a:lnTo>
                      <a:pt x="1346" y="2355"/>
                    </a:lnTo>
                    <a:lnTo>
                      <a:pt x="2237" y="1023"/>
                    </a:lnTo>
                    <a:lnTo>
                      <a:pt x="6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1" name="Google Shape;52691;p35"/>
              <p:cNvSpPr/>
              <p:nvPr/>
            </p:nvSpPr>
            <p:spPr>
              <a:xfrm>
                <a:off x="8074518" y="4400003"/>
                <a:ext cx="113061" cy="41258"/>
              </a:xfrm>
              <a:custGeom>
                <a:avLst/>
                <a:gdLst/>
                <a:ahLst/>
                <a:cxnLst/>
                <a:rect l="l" t="t" r="r" b="b"/>
                <a:pathLst>
                  <a:path w="2765" h="1009" extrusionOk="0">
                    <a:moveTo>
                      <a:pt x="1976" y="0"/>
                    </a:moveTo>
                    <a:cubicBezTo>
                      <a:pt x="1971" y="0"/>
                      <a:pt x="1965" y="1"/>
                      <a:pt x="1960" y="1"/>
                    </a:cubicBezTo>
                    <a:cubicBezTo>
                      <a:pt x="1580" y="30"/>
                      <a:pt x="1" y="382"/>
                      <a:pt x="1" y="382"/>
                    </a:cubicBezTo>
                    <a:lnTo>
                      <a:pt x="425" y="922"/>
                    </a:lnTo>
                    <a:lnTo>
                      <a:pt x="2765" y="1009"/>
                    </a:lnTo>
                    <a:cubicBezTo>
                      <a:pt x="2765" y="1009"/>
                      <a:pt x="2352" y="0"/>
                      <a:pt x="19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2" name="Google Shape;52692;p35"/>
              <p:cNvSpPr/>
              <p:nvPr/>
            </p:nvSpPr>
            <p:spPr>
              <a:xfrm>
                <a:off x="8304074" y="3995110"/>
                <a:ext cx="181429" cy="165482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4047" extrusionOk="0">
                    <a:moveTo>
                      <a:pt x="2730" y="0"/>
                    </a:moveTo>
                    <a:lnTo>
                      <a:pt x="0" y="1640"/>
                    </a:lnTo>
                    <a:cubicBezTo>
                      <a:pt x="140" y="2384"/>
                      <a:pt x="255" y="3132"/>
                      <a:pt x="342" y="3886"/>
                    </a:cubicBezTo>
                    <a:lnTo>
                      <a:pt x="1966" y="4046"/>
                    </a:lnTo>
                    <a:cubicBezTo>
                      <a:pt x="2784" y="2908"/>
                      <a:pt x="3606" y="1774"/>
                      <a:pt x="4437" y="644"/>
                    </a:cubicBezTo>
                    <a:lnTo>
                      <a:pt x="3418" y="483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3" name="Google Shape;52693;p35"/>
              <p:cNvSpPr/>
              <p:nvPr/>
            </p:nvSpPr>
            <p:spPr>
              <a:xfrm>
                <a:off x="8305873" y="4240123"/>
                <a:ext cx="157590" cy="144873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3543" extrusionOk="0">
                    <a:moveTo>
                      <a:pt x="2407" y="0"/>
                    </a:moveTo>
                    <a:lnTo>
                      <a:pt x="1" y="2783"/>
                    </a:lnTo>
                    <a:lnTo>
                      <a:pt x="1054" y="3542"/>
                    </a:lnTo>
                    <a:lnTo>
                      <a:pt x="2428" y="2519"/>
                    </a:lnTo>
                    <a:lnTo>
                      <a:pt x="3854" y="826"/>
                    </a:lnTo>
                    <a:cubicBezTo>
                      <a:pt x="3369" y="555"/>
                      <a:pt x="2881" y="289"/>
                      <a:pt x="24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4" name="Google Shape;52694;p35"/>
              <p:cNvSpPr/>
              <p:nvPr/>
            </p:nvSpPr>
            <p:spPr>
              <a:xfrm>
                <a:off x="8422042" y="3992044"/>
                <a:ext cx="216185" cy="260796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6378" extrusionOk="0">
                    <a:moveTo>
                      <a:pt x="4772" y="0"/>
                    </a:moveTo>
                    <a:lnTo>
                      <a:pt x="3281" y="995"/>
                    </a:lnTo>
                    <a:lnTo>
                      <a:pt x="2537" y="876"/>
                    </a:lnTo>
                    <a:cubicBezTo>
                      <a:pt x="1715" y="1986"/>
                      <a:pt x="899" y="3101"/>
                      <a:pt x="94" y="4221"/>
                    </a:cubicBezTo>
                    <a:lnTo>
                      <a:pt x="1078" y="4319"/>
                    </a:lnTo>
                    <a:lnTo>
                      <a:pt x="1" y="5564"/>
                    </a:lnTo>
                    <a:cubicBezTo>
                      <a:pt x="478" y="5843"/>
                      <a:pt x="966" y="6104"/>
                      <a:pt x="1447" y="6377"/>
                    </a:cubicBezTo>
                    <a:lnTo>
                      <a:pt x="1793" y="5967"/>
                    </a:lnTo>
                    <a:lnTo>
                      <a:pt x="3824" y="4548"/>
                    </a:lnTo>
                    <a:lnTo>
                      <a:pt x="5287" y="5161"/>
                    </a:lnTo>
                    <a:lnTo>
                      <a:pt x="47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5" name="Google Shape;52695;p35"/>
              <p:cNvSpPr/>
              <p:nvPr/>
            </p:nvSpPr>
            <p:spPr>
              <a:xfrm>
                <a:off x="8161205" y="4303748"/>
                <a:ext cx="126227" cy="138699"/>
              </a:xfrm>
              <a:custGeom>
                <a:avLst/>
                <a:gdLst/>
                <a:ahLst/>
                <a:cxnLst/>
                <a:rect l="l" t="t" r="r" b="b"/>
                <a:pathLst>
                  <a:path w="3087" h="3392" extrusionOk="0">
                    <a:moveTo>
                      <a:pt x="116" y="0"/>
                    </a:moveTo>
                    <a:lnTo>
                      <a:pt x="1" y="1463"/>
                    </a:lnTo>
                    <a:lnTo>
                      <a:pt x="1756" y="3392"/>
                    </a:lnTo>
                    <a:lnTo>
                      <a:pt x="2823" y="3347"/>
                    </a:lnTo>
                    <a:lnTo>
                      <a:pt x="3086" y="2294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696" name="Google Shape;52696;p35"/>
            <p:cNvGrpSpPr/>
            <p:nvPr/>
          </p:nvGrpSpPr>
          <p:grpSpPr>
            <a:xfrm rot="-8613306" flipH="1">
              <a:off x="1549539" y="-286742"/>
              <a:ext cx="1608297" cy="2190565"/>
              <a:chOff x="361519" y="619886"/>
              <a:chExt cx="1310933" cy="1785544"/>
            </a:xfrm>
          </p:grpSpPr>
          <p:sp>
            <p:nvSpPr>
              <p:cNvPr id="52697" name="Google Shape;52697;p35"/>
              <p:cNvSpPr/>
              <p:nvPr/>
            </p:nvSpPr>
            <p:spPr>
              <a:xfrm>
                <a:off x="361519" y="619886"/>
                <a:ext cx="1310933" cy="1785544"/>
              </a:xfrm>
              <a:custGeom>
                <a:avLst/>
                <a:gdLst/>
                <a:ahLst/>
                <a:cxnLst/>
                <a:rect l="l" t="t" r="r" b="b"/>
                <a:pathLst>
                  <a:path w="32060" h="43667" extrusionOk="0">
                    <a:moveTo>
                      <a:pt x="15208" y="3472"/>
                    </a:moveTo>
                    <a:lnTo>
                      <a:pt x="15208" y="3472"/>
                    </a:lnTo>
                    <a:cubicBezTo>
                      <a:pt x="15056" y="4830"/>
                      <a:pt x="12526" y="13734"/>
                      <a:pt x="12389" y="15094"/>
                    </a:cubicBezTo>
                    <a:lnTo>
                      <a:pt x="10938" y="15749"/>
                    </a:lnTo>
                    <a:cubicBezTo>
                      <a:pt x="10498" y="15155"/>
                      <a:pt x="10037" y="14579"/>
                      <a:pt x="9556" y="14018"/>
                    </a:cubicBezTo>
                    <a:lnTo>
                      <a:pt x="13451" y="3758"/>
                    </a:lnTo>
                    <a:lnTo>
                      <a:pt x="14267" y="3831"/>
                    </a:lnTo>
                    <a:lnTo>
                      <a:pt x="15208" y="3472"/>
                    </a:lnTo>
                    <a:close/>
                    <a:moveTo>
                      <a:pt x="7853" y="24746"/>
                    </a:moveTo>
                    <a:cubicBezTo>
                      <a:pt x="8023" y="24746"/>
                      <a:pt x="8168" y="24798"/>
                      <a:pt x="8238" y="24955"/>
                    </a:cubicBezTo>
                    <a:cubicBezTo>
                      <a:pt x="8408" y="25334"/>
                      <a:pt x="8965" y="27071"/>
                      <a:pt x="8965" y="27071"/>
                    </a:cubicBezTo>
                    <a:cubicBezTo>
                      <a:pt x="8965" y="27071"/>
                      <a:pt x="9741" y="28073"/>
                      <a:pt x="9475" y="28210"/>
                    </a:cubicBezTo>
                    <a:cubicBezTo>
                      <a:pt x="9208" y="28347"/>
                      <a:pt x="7334" y="28638"/>
                      <a:pt x="7334" y="28638"/>
                    </a:cubicBezTo>
                    <a:cubicBezTo>
                      <a:pt x="7471" y="28048"/>
                      <a:pt x="5855" y="25819"/>
                      <a:pt x="6049" y="25642"/>
                    </a:cubicBezTo>
                    <a:cubicBezTo>
                      <a:pt x="6243" y="25464"/>
                      <a:pt x="6785" y="25003"/>
                      <a:pt x="7124" y="24906"/>
                    </a:cubicBezTo>
                    <a:cubicBezTo>
                      <a:pt x="7322" y="24849"/>
                      <a:pt x="7613" y="24746"/>
                      <a:pt x="7853" y="24746"/>
                    </a:cubicBezTo>
                    <a:close/>
                    <a:moveTo>
                      <a:pt x="7988" y="29002"/>
                    </a:moveTo>
                    <a:lnTo>
                      <a:pt x="9847" y="29082"/>
                    </a:lnTo>
                    <a:lnTo>
                      <a:pt x="9741" y="30641"/>
                    </a:lnTo>
                    <a:lnTo>
                      <a:pt x="8077" y="30384"/>
                    </a:lnTo>
                    <a:lnTo>
                      <a:pt x="7988" y="29002"/>
                    </a:lnTo>
                    <a:close/>
                    <a:moveTo>
                      <a:pt x="12495" y="32630"/>
                    </a:moveTo>
                    <a:lnTo>
                      <a:pt x="11430" y="35512"/>
                    </a:lnTo>
                    <a:lnTo>
                      <a:pt x="9955" y="35761"/>
                    </a:lnTo>
                    <a:lnTo>
                      <a:pt x="11520" y="33425"/>
                    </a:lnTo>
                    <a:lnTo>
                      <a:pt x="12495" y="32630"/>
                    </a:lnTo>
                    <a:close/>
                    <a:moveTo>
                      <a:pt x="15422" y="31918"/>
                    </a:moveTo>
                    <a:lnTo>
                      <a:pt x="22017" y="35215"/>
                    </a:lnTo>
                    <a:lnTo>
                      <a:pt x="22765" y="37828"/>
                    </a:lnTo>
                    <a:lnTo>
                      <a:pt x="20462" y="38015"/>
                    </a:lnTo>
                    <a:lnTo>
                      <a:pt x="16169" y="37828"/>
                    </a:lnTo>
                    <a:lnTo>
                      <a:pt x="15422" y="31918"/>
                    </a:lnTo>
                    <a:close/>
                    <a:moveTo>
                      <a:pt x="25038" y="36977"/>
                    </a:moveTo>
                    <a:lnTo>
                      <a:pt x="26088" y="37022"/>
                    </a:lnTo>
                    <a:lnTo>
                      <a:pt x="26238" y="39056"/>
                    </a:lnTo>
                    <a:lnTo>
                      <a:pt x="24764" y="39650"/>
                    </a:lnTo>
                    <a:lnTo>
                      <a:pt x="24032" y="38907"/>
                    </a:lnTo>
                    <a:lnTo>
                      <a:pt x="23952" y="37114"/>
                    </a:lnTo>
                    <a:lnTo>
                      <a:pt x="25038" y="36977"/>
                    </a:lnTo>
                    <a:close/>
                    <a:moveTo>
                      <a:pt x="10752" y="1"/>
                    </a:moveTo>
                    <a:lnTo>
                      <a:pt x="9626" y="3131"/>
                    </a:lnTo>
                    <a:cubicBezTo>
                      <a:pt x="9881" y="2724"/>
                      <a:pt x="10079" y="2398"/>
                      <a:pt x="10202" y="2177"/>
                    </a:cubicBezTo>
                    <a:cubicBezTo>
                      <a:pt x="10456" y="1720"/>
                      <a:pt x="10719" y="1544"/>
                      <a:pt x="10974" y="1544"/>
                    </a:cubicBezTo>
                    <a:cubicBezTo>
                      <a:pt x="11823" y="1544"/>
                      <a:pt x="12578" y="3496"/>
                      <a:pt x="12578" y="3496"/>
                    </a:cubicBezTo>
                    <a:lnTo>
                      <a:pt x="7552" y="15793"/>
                    </a:lnTo>
                    <a:lnTo>
                      <a:pt x="5230" y="15358"/>
                    </a:lnTo>
                    <a:lnTo>
                      <a:pt x="4909" y="16251"/>
                    </a:lnTo>
                    <a:cubicBezTo>
                      <a:pt x="5484" y="16400"/>
                      <a:pt x="6625" y="16678"/>
                      <a:pt x="7132" y="16678"/>
                    </a:cubicBezTo>
                    <a:cubicBezTo>
                      <a:pt x="7221" y="16678"/>
                      <a:pt x="7290" y="16670"/>
                      <a:pt x="7333" y="16650"/>
                    </a:cubicBezTo>
                    <a:cubicBezTo>
                      <a:pt x="7355" y="16641"/>
                      <a:pt x="7370" y="16636"/>
                      <a:pt x="7379" y="16636"/>
                    </a:cubicBezTo>
                    <a:cubicBezTo>
                      <a:pt x="7531" y="16636"/>
                      <a:pt x="6071" y="17885"/>
                      <a:pt x="5774" y="18258"/>
                    </a:cubicBezTo>
                    <a:cubicBezTo>
                      <a:pt x="5739" y="18302"/>
                      <a:pt x="5681" y="18322"/>
                      <a:pt x="5605" y="18322"/>
                    </a:cubicBezTo>
                    <a:cubicBezTo>
                      <a:pt x="5331" y="18322"/>
                      <a:pt x="4827" y="18062"/>
                      <a:pt x="4359" y="17779"/>
                    </a:cubicBezTo>
                    <a:lnTo>
                      <a:pt x="3351" y="20582"/>
                    </a:lnTo>
                    <a:lnTo>
                      <a:pt x="3459" y="23803"/>
                    </a:lnTo>
                    <a:lnTo>
                      <a:pt x="1695" y="25188"/>
                    </a:lnTo>
                    <a:lnTo>
                      <a:pt x="1" y="29899"/>
                    </a:lnTo>
                    <a:lnTo>
                      <a:pt x="1973" y="31279"/>
                    </a:lnTo>
                    <a:lnTo>
                      <a:pt x="2753" y="30375"/>
                    </a:lnTo>
                    <a:lnTo>
                      <a:pt x="4216" y="30997"/>
                    </a:lnTo>
                    <a:lnTo>
                      <a:pt x="4207" y="32040"/>
                    </a:lnTo>
                    <a:lnTo>
                      <a:pt x="3760" y="32529"/>
                    </a:lnTo>
                    <a:lnTo>
                      <a:pt x="6222" y="34251"/>
                    </a:lnTo>
                    <a:cubicBezTo>
                      <a:pt x="5630" y="33637"/>
                      <a:pt x="5120" y="33307"/>
                      <a:pt x="5120" y="33307"/>
                    </a:cubicBezTo>
                    <a:lnTo>
                      <a:pt x="5072" y="32710"/>
                    </a:lnTo>
                    <a:lnTo>
                      <a:pt x="5249" y="30335"/>
                    </a:lnTo>
                    <a:lnTo>
                      <a:pt x="2633" y="28881"/>
                    </a:lnTo>
                    <a:lnTo>
                      <a:pt x="1688" y="28356"/>
                    </a:lnTo>
                    <a:cubicBezTo>
                      <a:pt x="1688" y="28356"/>
                      <a:pt x="2883" y="27403"/>
                      <a:pt x="3189" y="27193"/>
                    </a:cubicBezTo>
                    <a:cubicBezTo>
                      <a:pt x="3429" y="27029"/>
                      <a:pt x="3959" y="25925"/>
                      <a:pt x="4549" y="25925"/>
                    </a:cubicBezTo>
                    <a:cubicBezTo>
                      <a:pt x="4715" y="25925"/>
                      <a:pt x="4885" y="26012"/>
                      <a:pt x="5056" y="26231"/>
                    </a:cubicBezTo>
                    <a:cubicBezTo>
                      <a:pt x="5832" y="27233"/>
                      <a:pt x="6897" y="29252"/>
                      <a:pt x="6897" y="29252"/>
                    </a:cubicBezTo>
                    <a:lnTo>
                      <a:pt x="7915" y="30674"/>
                    </a:lnTo>
                    <a:lnTo>
                      <a:pt x="9337" y="31369"/>
                    </a:lnTo>
                    <a:lnTo>
                      <a:pt x="8279" y="33444"/>
                    </a:lnTo>
                    <a:lnTo>
                      <a:pt x="7972" y="34511"/>
                    </a:lnTo>
                    <a:cubicBezTo>
                      <a:pt x="7972" y="34511"/>
                      <a:pt x="7940" y="35021"/>
                      <a:pt x="7795" y="35351"/>
                    </a:cubicBezTo>
                    <a:lnTo>
                      <a:pt x="12852" y="38888"/>
                    </a:lnTo>
                    <a:lnTo>
                      <a:pt x="13147" y="37889"/>
                    </a:lnTo>
                    <a:lnTo>
                      <a:pt x="14315" y="39911"/>
                    </a:lnTo>
                    <a:lnTo>
                      <a:pt x="19685" y="43667"/>
                    </a:lnTo>
                    <a:lnTo>
                      <a:pt x="22400" y="42864"/>
                    </a:lnTo>
                    <a:lnTo>
                      <a:pt x="22468" y="42815"/>
                    </a:lnTo>
                    <a:lnTo>
                      <a:pt x="22493" y="42837"/>
                    </a:lnTo>
                    <a:lnTo>
                      <a:pt x="23192" y="42630"/>
                    </a:lnTo>
                    <a:lnTo>
                      <a:pt x="22376" y="42495"/>
                    </a:lnTo>
                    <a:lnTo>
                      <a:pt x="20880" y="43009"/>
                    </a:lnTo>
                    <a:lnTo>
                      <a:pt x="20159" y="40793"/>
                    </a:lnTo>
                    <a:lnTo>
                      <a:pt x="19622" y="39823"/>
                    </a:lnTo>
                    <a:cubicBezTo>
                      <a:pt x="19622" y="39823"/>
                      <a:pt x="18555" y="38611"/>
                      <a:pt x="19485" y="38611"/>
                    </a:cubicBezTo>
                    <a:cubicBezTo>
                      <a:pt x="19573" y="38611"/>
                      <a:pt x="19679" y="38622"/>
                      <a:pt x="19805" y="38646"/>
                    </a:cubicBezTo>
                    <a:cubicBezTo>
                      <a:pt x="20306" y="38740"/>
                      <a:pt x="20779" y="38770"/>
                      <a:pt x="21185" y="38770"/>
                    </a:cubicBezTo>
                    <a:cubicBezTo>
                      <a:pt x="21962" y="38770"/>
                      <a:pt x="22491" y="38657"/>
                      <a:pt x="22491" y="38657"/>
                    </a:cubicBezTo>
                    <a:lnTo>
                      <a:pt x="22947" y="39045"/>
                    </a:lnTo>
                    <a:lnTo>
                      <a:pt x="24501" y="40850"/>
                    </a:lnTo>
                    <a:lnTo>
                      <a:pt x="27379" y="40027"/>
                    </a:lnTo>
                    <a:lnTo>
                      <a:pt x="28419" y="39730"/>
                    </a:lnTo>
                    <a:lnTo>
                      <a:pt x="28419" y="39730"/>
                    </a:lnTo>
                    <a:cubicBezTo>
                      <a:pt x="28419" y="39730"/>
                      <a:pt x="28326" y="40555"/>
                      <a:pt x="28249" y="41135"/>
                    </a:cubicBezTo>
                    <a:lnTo>
                      <a:pt x="30196" y="40560"/>
                    </a:lnTo>
                    <a:lnTo>
                      <a:pt x="32059" y="38378"/>
                    </a:lnTo>
                    <a:lnTo>
                      <a:pt x="29355" y="37230"/>
                    </a:lnTo>
                    <a:lnTo>
                      <a:pt x="29127" y="38576"/>
                    </a:lnTo>
                    <a:cubicBezTo>
                      <a:pt x="29127" y="38576"/>
                      <a:pt x="27779" y="38702"/>
                      <a:pt x="27357" y="38736"/>
                    </a:cubicBezTo>
                    <a:cubicBezTo>
                      <a:pt x="27350" y="38737"/>
                      <a:pt x="27343" y="38737"/>
                      <a:pt x="27336" y="38737"/>
                    </a:cubicBezTo>
                    <a:cubicBezTo>
                      <a:pt x="26942" y="38737"/>
                      <a:pt x="27162" y="37754"/>
                      <a:pt x="27162" y="37754"/>
                    </a:cubicBezTo>
                    <a:cubicBezTo>
                      <a:pt x="27162" y="37754"/>
                      <a:pt x="27094" y="36743"/>
                      <a:pt x="27057" y="36255"/>
                    </a:cubicBezTo>
                    <a:lnTo>
                      <a:pt x="24685" y="35248"/>
                    </a:lnTo>
                    <a:cubicBezTo>
                      <a:pt x="24632" y="35249"/>
                      <a:pt x="24580" y="35250"/>
                      <a:pt x="24531" y="35250"/>
                    </a:cubicBezTo>
                    <a:cubicBezTo>
                      <a:pt x="24389" y="35250"/>
                      <a:pt x="24269" y="35244"/>
                      <a:pt x="24192" y="35229"/>
                    </a:cubicBezTo>
                    <a:cubicBezTo>
                      <a:pt x="24123" y="35217"/>
                      <a:pt x="23961" y="35073"/>
                      <a:pt x="23745" y="34849"/>
                    </a:cubicBezTo>
                    <a:lnTo>
                      <a:pt x="16144" y="31624"/>
                    </a:lnTo>
                    <a:lnTo>
                      <a:pt x="13901" y="28529"/>
                    </a:lnTo>
                    <a:lnTo>
                      <a:pt x="11380" y="30355"/>
                    </a:lnTo>
                    <a:lnTo>
                      <a:pt x="9180" y="24988"/>
                    </a:lnTo>
                    <a:lnTo>
                      <a:pt x="10888" y="24374"/>
                    </a:lnTo>
                    <a:lnTo>
                      <a:pt x="10509" y="23851"/>
                    </a:lnTo>
                    <a:lnTo>
                      <a:pt x="9644" y="24308"/>
                    </a:lnTo>
                    <a:lnTo>
                      <a:pt x="9022" y="24058"/>
                    </a:lnTo>
                    <a:cubicBezTo>
                      <a:pt x="9022" y="24058"/>
                      <a:pt x="9572" y="23553"/>
                      <a:pt x="10016" y="23170"/>
                    </a:cubicBezTo>
                    <a:lnTo>
                      <a:pt x="9561" y="22544"/>
                    </a:lnTo>
                    <a:lnTo>
                      <a:pt x="9604" y="22441"/>
                    </a:lnTo>
                    <a:lnTo>
                      <a:pt x="7834" y="23969"/>
                    </a:lnTo>
                    <a:lnTo>
                      <a:pt x="6049" y="23929"/>
                    </a:lnTo>
                    <a:lnTo>
                      <a:pt x="6283" y="20254"/>
                    </a:lnTo>
                    <a:lnTo>
                      <a:pt x="7350" y="19704"/>
                    </a:lnTo>
                    <a:lnTo>
                      <a:pt x="8892" y="21037"/>
                    </a:lnTo>
                    <a:lnTo>
                      <a:pt x="9744" y="22105"/>
                    </a:lnTo>
                    <a:lnTo>
                      <a:pt x="9987" y="21517"/>
                    </a:lnTo>
                    <a:lnTo>
                      <a:pt x="9579" y="20657"/>
                    </a:lnTo>
                    <a:lnTo>
                      <a:pt x="10303" y="20756"/>
                    </a:lnTo>
                    <a:lnTo>
                      <a:pt x="10584" y="20077"/>
                    </a:lnTo>
                    <a:lnTo>
                      <a:pt x="9004" y="19708"/>
                    </a:lnTo>
                    <a:lnTo>
                      <a:pt x="10763" y="16541"/>
                    </a:lnTo>
                    <a:lnTo>
                      <a:pt x="12400" y="15697"/>
                    </a:lnTo>
                    <a:lnTo>
                      <a:pt x="13838" y="12231"/>
                    </a:lnTo>
                    <a:cubicBezTo>
                      <a:pt x="14628" y="9082"/>
                      <a:pt x="16003" y="4099"/>
                      <a:pt x="16117" y="3124"/>
                    </a:cubicBezTo>
                    <a:lnTo>
                      <a:pt x="16803" y="2861"/>
                    </a:lnTo>
                    <a:lnTo>
                      <a:pt x="16928" y="2610"/>
                    </a:lnTo>
                    <a:lnTo>
                      <a:pt x="1075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8" name="Google Shape;52698;p35"/>
              <p:cNvSpPr/>
              <p:nvPr/>
            </p:nvSpPr>
            <p:spPr>
              <a:xfrm>
                <a:off x="1083514" y="739203"/>
                <a:ext cx="1513" cy="3762"/>
              </a:xfrm>
              <a:custGeom>
                <a:avLst/>
                <a:gdLst/>
                <a:ahLst/>
                <a:cxnLst/>
                <a:rect l="l" t="t" r="r" b="b"/>
                <a:pathLst>
                  <a:path w="37" h="92" extrusionOk="0">
                    <a:moveTo>
                      <a:pt x="0" y="0"/>
                    </a:moveTo>
                    <a:lnTo>
                      <a:pt x="4" y="92"/>
                    </a:lnTo>
                    <a:lnTo>
                      <a:pt x="36" y="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99" name="Google Shape;52699;p35"/>
              <p:cNvSpPr/>
              <p:nvPr/>
            </p:nvSpPr>
            <p:spPr>
              <a:xfrm>
                <a:off x="430786" y="1461443"/>
                <a:ext cx="72171" cy="18838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4607" extrusionOk="0">
                    <a:moveTo>
                      <a:pt x="1657" y="1"/>
                    </a:moveTo>
                    <a:lnTo>
                      <a:pt x="1" y="4607"/>
                    </a:lnTo>
                    <a:lnTo>
                      <a:pt x="1" y="4607"/>
                    </a:lnTo>
                    <a:lnTo>
                      <a:pt x="1764" y="3222"/>
                    </a:lnTo>
                    <a:lnTo>
                      <a:pt x="1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0" name="Google Shape;52700;p35"/>
              <p:cNvSpPr/>
              <p:nvPr/>
            </p:nvSpPr>
            <p:spPr>
              <a:xfrm>
                <a:off x="575333" y="683020"/>
                <a:ext cx="300501" cy="582642"/>
              </a:xfrm>
              <a:custGeom>
                <a:avLst/>
                <a:gdLst/>
                <a:ahLst/>
                <a:cxnLst/>
                <a:rect l="l" t="t" r="r" b="b"/>
                <a:pathLst>
                  <a:path w="7349" h="14249" extrusionOk="0">
                    <a:moveTo>
                      <a:pt x="5745" y="0"/>
                    </a:moveTo>
                    <a:cubicBezTo>
                      <a:pt x="5490" y="0"/>
                      <a:pt x="5227" y="176"/>
                      <a:pt x="4973" y="633"/>
                    </a:cubicBezTo>
                    <a:cubicBezTo>
                      <a:pt x="4850" y="854"/>
                      <a:pt x="4653" y="1180"/>
                      <a:pt x="4397" y="1587"/>
                    </a:cubicBezTo>
                    <a:lnTo>
                      <a:pt x="1" y="13814"/>
                    </a:lnTo>
                    <a:lnTo>
                      <a:pt x="2323" y="14249"/>
                    </a:lnTo>
                    <a:lnTo>
                      <a:pt x="7349" y="1952"/>
                    </a:lnTo>
                    <a:cubicBezTo>
                      <a:pt x="7349" y="1952"/>
                      <a:pt x="6594" y="0"/>
                      <a:pt x="57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1" name="Google Shape;52701;p35"/>
              <p:cNvSpPr/>
              <p:nvPr/>
            </p:nvSpPr>
            <p:spPr>
              <a:xfrm>
                <a:off x="736848" y="1616539"/>
                <a:ext cx="193083" cy="244563"/>
              </a:xfrm>
              <a:custGeom>
                <a:avLst/>
                <a:gdLst/>
                <a:ahLst/>
                <a:cxnLst/>
                <a:rect l="l" t="t" r="r" b="b"/>
                <a:pathLst>
                  <a:path w="4722" h="5981" extrusionOk="0">
                    <a:moveTo>
                      <a:pt x="1709" y="0"/>
                    </a:moveTo>
                    <a:lnTo>
                      <a:pt x="1" y="614"/>
                    </a:lnTo>
                    <a:lnTo>
                      <a:pt x="2201" y="5981"/>
                    </a:lnTo>
                    <a:lnTo>
                      <a:pt x="4722" y="4155"/>
                    </a:lnTo>
                    <a:lnTo>
                      <a:pt x="1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2" name="Google Shape;52702;p35"/>
              <p:cNvSpPr/>
              <p:nvPr/>
            </p:nvSpPr>
            <p:spPr>
              <a:xfrm>
                <a:off x="729652" y="1261737"/>
                <a:ext cx="138944" cy="179098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4380" extrusionOk="0">
                    <a:moveTo>
                      <a:pt x="3397" y="0"/>
                    </a:moveTo>
                    <a:lnTo>
                      <a:pt x="1760" y="843"/>
                    </a:lnTo>
                    <a:lnTo>
                      <a:pt x="1" y="4011"/>
                    </a:lnTo>
                    <a:lnTo>
                      <a:pt x="1581" y="4380"/>
                    </a:lnTo>
                    <a:lnTo>
                      <a:pt x="33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3" name="Google Shape;52703;p35"/>
              <p:cNvSpPr/>
              <p:nvPr/>
            </p:nvSpPr>
            <p:spPr>
              <a:xfrm>
                <a:off x="539717" y="1284349"/>
                <a:ext cx="129744" cy="84724"/>
              </a:xfrm>
              <a:custGeom>
                <a:avLst/>
                <a:gdLst/>
                <a:ahLst/>
                <a:cxnLst/>
                <a:rect l="l" t="t" r="r" b="b"/>
                <a:pathLst>
                  <a:path w="3173" h="2072" extrusionOk="0">
                    <a:moveTo>
                      <a:pt x="550" y="1"/>
                    </a:moveTo>
                    <a:lnTo>
                      <a:pt x="1" y="1529"/>
                    </a:lnTo>
                    <a:cubicBezTo>
                      <a:pt x="469" y="1812"/>
                      <a:pt x="973" y="2072"/>
                      <a:pt x="1247" y="2072"/>
                    </a:cubicBezTo>
                    <a:cubicBezTo>
                      <a:pt x="1323" y="2072"/>
                      <a:pt x="1381" y="2052"/>
                      <a:pt x="1416" y="2008"/>
                    </a:cubicBezTo>
                    <a:cubicBezTo>
                      <a:pt x="1713" y="1635"/>
                      <a:pt x="3173" y="386"/>
                      <a:pt x="3021" y="386"/>
                    </a:cubicBezTo>
                    <a:cubicBezTo>
                      <a:pt x="3012" y="386"/>
                      <a:pt x="2997" y="391"/>
                      <a:pt x="2975" y="400"/>
                    </a:cubicBezTo>
                    <a:cubicBezTo>
                      <a:pt x="2932" y="420"/>
                      <a:pt x="2863" y="428"/>
                      <a:pt x="2774" y="428"/>
                    </a:cubicBezTo>
                    <a:cubicBezTo>
                      <a:pt x="2267" y="428"/>
                      <a:pt x="1126" y="150"/>
                      <a:pt x="5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4" name="Google Shape;52704;p35"/>
              <p:cNvSpPr/>
              <p:nvPr/>
            </p:nvSpPr>
            <p:spPr>
              <a:xfrm>
                <a:off x="608822" y="1425542"/>
                <a:ext cx="151129" cy="174478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4267" extrusionOk="0">
                    <a:moveTo>
                      <a:pt x="1302" y="1"/>
                    </a:moveTo>
                    <a:lnTo>
                      <a:pt x="235" y="550"/>
                    </a:lnTo>
                    <a:lnTo>
                      <a:pt x="1" y="4226"/>
                    </a:lnTo>
                    <a:lnTo>
                      <a:pt x="1786" y="4266"/>
                    </a:lnTo>
                    <a:lnTo>
                      <a:pt x="3556" y="2738"/>
                    </a:lnTo>
                    <a:lnTo>
                      <a:pt x="3696" y="2402"/>
                    </a:lnTo>
                    <a:lnTo>
                      <a:pt x="2844" y="1334"/>
                    </a:lnTo>
                    <a:lnTo>
                      <a:pt x="13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5" name="Google Shape;52705;p35"/>
              <p:cNvSpPr/>
              <p:nvPr/>
            </p:nvSpPr>
            <p:spPr>
              <a:xfrm>
                <a:off x="442195" y="1861920"/>
                <a:ext cx="91716" cy="88118"/>
              </a:xfrm>
              <a:custGeom>
                <a:avLst/>
                <a:gdLst/>
                <a:ahLst/>
                <a:cxnLst/>
                <a:rect l="l" t="t" r="r" b="b"/>
                <a:pathLst>
                  <a:path w="2243" h="2155" extrusionOk="0">
                    <a:moveTo>
                      <a:pt x="781" y="0"/>
                    </a:moveTo>
                    <a:lnTo>
                      <a:pt x="0" y="904"/>
                    </a:lnTo>
                    <a:lnTo>
                      <a:pt x="1787" y="2154"/>
                    </a:lnTo>
                    <a:lnTo>
                      <a:pt x="2235" y="1665"/>
                    </a:lnTo>
                    <a:lnTo>
                      <a:pt x="2243" y="623"/>
                    </a:lnTo>
                    <a:lnTo>
                      <a:pt x="7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6" name="Google Shape;52706;p35"/>
              <p:cNvSpPr/>
              <p:nvPr/>
            </p:nvSpPr>
            <p:spPr>
              <a:xfrm>
                <a:off x="430500" y="1679919"/>
                <a:ext cx="312849" cy="385429"/>
              </a:xfrm>
              <a:custGeom>
                <a:avLst/>
                <a:gdLst/>
                <a:ahLst/>
                <a:cxnLst/>
                <a:rect l="l" t="t" r="r" b="b"/>
                <a:pathLst>
                  <a:path w="7651" h="9426" extrusionOk="0">
                    <a:moveTo>
                      <a:pt x="2862" y="1"/>
                    </a:moveTo>
                    <a:cubicBezTo>
                      <a:pt x="2272" y="1"/>
                      <a:pt x="1742" y="1105"/>
                      <a:pt x="1503" y="1269"/>
                    </a:cubicBezTo>
                    <a:cubicBezTo>
                      <a:pt x="1196" y="1479"/>
                      <a:pt x="1" y="2432"/>
                      <a:pt x="1" y="2432"/>
                    </a:cubicBezTo>
                    <a:lnTo>
                      <a:pt x="946" y="2957"/>
                    </a:lnTo>
                    <a:lnTo>
                      <a:pt x="3562" y="4411"/>
                    </a:lnTo>
                    <a:lnTo>
                      <a:pt x="3385" y="6786"/>
                    </a:lnTo>
                    <a:lnTo>
                      <a:pt x="3433" y="7383"/>
                    </a:lnTo>
                    <a:cubicBezTo>
                      <a:pt x="3433" y="7383"/>
                      <a:pt x="3943" y="7713"/>
                      <a:pt x="4535" y="8326"/>
                    </a:cubicBezTo>
                    <a:lnTo>
                      <a:pt x="6108" y="9426"/>
                    </a:lnTo>
                    <a:cubicBezTo>
                      <a:pt x="6253" y="9097"/>
                      <a:pt x="6285" y="8587"/>
                      <a:pt x="6285" y="8587"/>
                    </a:cubicBezTo>
                    <a:lnTo>
                      <a:pt x="6592" y="7520"/>
                    </a:lnTo>
                    <a:lnTo>
                      <a:pt x="7650" y="5445"/>
                    </a:lnTo>
                    <a:lnTo>
                      <a:pt x="6228" y="4750"/>
                    </a:lnTo>
                    <a:lnTo>
                      <a:pt x="5211" y="3328"/>
                    </a:lnTo>
                    <a:cubicBezTo>
                      <a:pt x="5211" y="3328"/>
                      <a:pt x="4145" y="1309"/>
                      <a:pt x="3369" y="307"/>
                    </a:cubicBezTo>
                    <a:cubicBezTo>
                      <a:pt x="3199" y="88"/>
                      <a:pt x="3028" y="1"/>
                      <a:pt x="28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7" name="Google Shape;52707;p35"/>
              <p:cNvSpPr/>
              <p:nvPr/>
            </p:nvSpPr>
            <p:spPr>
              <a:xfrm>
                <a:off x="600930" y="1631709"/>
                <a:ext cx="158939" cy="159185"/>
              </a:xfrm>
              <a:custGeom>
                <a:avLst/>
                <a:gdLst/>
                <a:ahLst/>
                <a:cxnLst/>
                <a:rect l="l" t="t" r="r" b="b"/>
                <a:pathLst>
                  <a:path w="3887" h="3893" extrusionOk="0">
                    <a:moveTo>
                      <a:pt x="1998" y="1"/>
                    </a:moveTo>
                    <a:cubicBezTo>
                      <a:pt x="1758" y="1"/>
                      <a:pt x="1467" y="104"/>
                      <a:pt x="1269" y="161"/>
                    </a:cubicBezTo>
                    <a:cubicBezTo>
                      <a:pt x="929" y="258"/>
                      <a:pt x="388" y="719"/>
                      <a:pt x="194" y="897"/>
                    </a:cubicBezTo>
                    <a:cubicBezTo>
                      <a:pt x="0" y="1074"/>
                      <a:pt x="1616" y="3303"/>
                      <a:pt x="1479" y="3893"/>
                    </a:cubicBezTo>
                    <a:cubicBezTo>
                      <a:pt x="1479" y="3893"/>
                      <a:pt x="3353" y="3602"/>
                      <a:pt x="3620" y="3465"/>
                    </a:cubicBezTo>
                    <a:cubicBezTo>
                      <a:pt x="3886" y="3328"/>
                      <a:pt x="3110" y="2326"/>
                      <a:pt x="3110" y="2326"/>
                    </a:cubicBezTo>
                    <a:cubicBezTo>
                      <a:pt x="3110" y="2326"/>
                      <a:pt x="2553" y="590"/>
                      <a:pt x="2383" y="210"/>
                    </a:cubicBezTo>
                    <a:cubicBezTo>
                      <a:pt x="2313" y="53"/>
                      <a:pt x="2168" y="1"/>
                      <a:pt x="19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8" name="Google Shape;52708;p35"/>
              <p:cNvSpPr/>
              <p:nvPr/>
            </p:nvSpPr>
            <p:spPr>
              <a:xfrm>
                <a:off x="688148" y="1805737"/>
                <a:ext cx="76015" cy="6710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641" extrusionOk="0">
                    <a:moveTo>
                      <a:pt x="0" y="1"/>
                    </a:moveTo>
                    <a:lnTo>
                      <a:pt x="89" y="1383"/>
                    </a:lnTo>
                    <a:lnTo>
                      <a:pt x="1753" y="1640"/>
                    </a:lnTo>
                    <a:lnTo>
                      <a:pt x="1859" y="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09" name="Google Shape;52709;p35"/>
              <p:cNvSpPr/>
              <p:nvPr/>
            </p:nvSpPr>
            <p:spPr>
              <a:xfrm>
                <a:off x="730428" y="1567267"/>
                <a:ext cx="60844" cy="46615"/>
              </a:xfrm>
              <a:custGeom>
                <a:avLst/>
                <a:gdLst/>
                <a:ahLst/>
                <a:cxnLst/>
                <a:rect l="l" t="t" r="r" b="b"/>
                <a:pathLst>
                  <a:path w="1488" h="1140" extrusionOk="0">
                    <a:moveTo>
                      <a:pt x="994" y="1"/>
                    </a:moveTo>
                    <a:cubicBezTo>
                      <a:pt x="550" y="384"/>
                      <a:pt x="0" y="889"/>
                      <a:pt x="0" y="889"/>
                    </a:cubicBezTo>
                    <a:lnTo>
                      <a:pt x="622" y="1139"/>
                    </a:lnTo>
                    <a:lnTo>
                      <a:pt x="1487" y="682"/>
                    </a:lnTo>
                    <a:lnTo>
                      <a:pt x="9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0" name="Google Shape;52710;p35"/>
              <p:cNvSpPr/>
              <p:nvPr/>
            </p:nvSpPr>
            <p:spPr>
              <a:xfrm>
                <a:off x="752223" y="761815"/>
                <a:ext cx="231151" cy="502047"/>
              </a:xfrm>
              <a:custGeom>
                <a:avLst/>
                <a:gdLst/>
                <a:ahLst/>
                <a:cxnLst/>
                <a:rect l="l" t="t" r="r" b="b"/>
                <a:pathLst>
                  <a:path w="5653" h="12278" extrusionOk="0">
                    <a:moveTo>
                      <a:pt x="5653" y="1"/>
                    </a:moveTo>
                    <a:lnTo>
                      <a:pt x="4713" y="360"/>
                    </a:lnTo>
                    <a:lnTo>
                      <a:pt x="3896" y="287"/>
                    </a:lnTo>
                    <a:lnTo>
                      <a:pt x="1" y="10547"/>
                    </a:lnTo>
                    <a:cubicBezTo>
                      <a:pt x="482" y="11108"/>
                      <a:pt x="943" y="11684"/>
                      <a:pt x="1384" y="12278"/>
                    </a:cubicBezTo>
                    <a:lnTo>
                      <a:pt x="2834" y="11623"/>
                    </a:lnTo>
                    <a:cubicBezTo>
                      <a:pt x="2971" y="10263"/>
                      <a:pt x="5501" y="1359"/>
                      <a:pt x="56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1" name="Google Shape;52711;p35"/>
              <p:cNvSpPr/>
              <p:nvPr/>
            </p:nvSpPr>
            <p:spPr>
              <a:xfrm>
                <a:off x="927314" y="726609"/>
                <a:ext cx="156404" cy="393444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9622" extrusionOk="0">
                    <a:moveTo>
                      <a:pt x="3091" y="0"/>
                    </a:moveTo>
                    <a:lnTo>
                      <a:pt x="2967" y="251"/>
                    </a:lnTo>
                    <a:lnTo>
                      <a:pt x="2280" y="514"/>
                    </a:lnTo>
                    <a:cubicBezTo>
                      <a:pt x="2167" y="1489"/>
                      <a:pt x="791" y="6472"/>
                      <a:pt x="1" y="9621"/>
                    </a:cubicBezTo>
                    <a:lnTo>
                      <a:pt x="1" y="9621"/>
                    </a:lnTo>
                    <a:lnTo>
                      <a:pt x="3824" y="400"/>
                    </a:lnTo>
                    <a:lnTo>
                      <a:pt x="3820" y="308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2" name="Google Shape;52712;p35"/>
              <p:cNvSpPr/>
              <p:nvPr/>
            </p:nvSpPr>
            <p:spPr>
              <a:xfrm>
                <a:off x="992084" y="1925013"/>
                <a:ext cx="300296" cy="249306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6097" extrusionOk="0">
                    <a:moveTo>
                      <a:pt x="1" y="0"/>
                    </a:moveTo>
                    <a:lnTo>
                      <a:pt x="748" y="5910"/>
                    </a:lnTo>
                    <a:lnTo>
                      <a:pt x="5041" y="6097"/>
                    </a:lnTo>
                    <a:lnTo>
                      <a:pt x="7344" y="5910"/>
                    </a:lnTo>
                    <a:lnTo>
                      <a:pt x="6596" y="32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3" name="Google Shape;52713;p35"/>
              <p:cNvSpPr/>
              <p:nvPr/>
            </p:nvSpPr>
            <p:spPr>
              <a:xfrm>
                <a:off x="886996" y="2169167"/>
                <a:ext cx="59904" cy="8268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022" extrusionOk="0">
                    <a:moveTo>
                      <a:pt x="297" y="0"/>
                    </a:moveTo>
                    <a:lnTo>
                      <a:pt x="1" y="999"/>
                    </a:lnTo>
                    <a:lnTo>
                      <a:pt x="1464" y="2021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4" name="Google Shape;52714;p35"/>
              <p:cNvSpPr/>
              <p:nvPr/>
            </p:nvSpPr>
            <p:spPr>
              <a:xfrm>
                <a:off x="1332411" y="2044862"/>
                <a:ext cx="38477" cy="16397"/>
              </a:xfrm>
              <a:custGeom>
                <a:avLst/>
                <a:gdLst/>
                <a:ahLst/>
                <a:cxnLst/>
                <a:rect l="l" t="t" r="r" b="b"/>
                <a:pathLst>
                  <a:path w="941" h="401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17" y="224"/>
                      <a:pt x="379" y="367"/>
                      <a:pt x="448" y="380"/>
                    </a:cubicBezTo>
                    <a:cubicBezTo>
                      <a:pt x="526" y="395"/>
                      <a:pt x="648" y="400"/>
                      <a:pt x="793" y="400"/>
                    </a:cubicBezTo>
                    <a:cubicBezTo>
                      <a:pt x="840" y="400"/>
                      <a:pt x="889" y="400"/>
                      <a:pt x="941" y="39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5" name="Google Shape;52715;p35"/>
              <p:cNvSpPr/>
              <p:nvPr/>
            </p:nvSpPr>
            <p:spPr>
              <a:xfrm>
                <a:off x="1463136" y="2102312"/>
                <a:ext cx="98749" cy="101571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484" extrusionOk="0">
                    <a:moveTo>
                      <a:pt x="116" y="1"/>
                    </a:moveTo>
                    <a:cubicBezTo>
                      <a:pt x="153" y="489"/>
                      <a:pt x="221" y="1500"/>
                      <a:pt x="221" y="1500"/>
                    </a:cubicBezTo>
                    <a:cubicBezTo>
                      <a:pt x="221" y="1500"/>
                      <a:pt x="1" y="2483"/>
                      <a:pt x="395" y="2483"/>
                    </a:cubicBezTo>
                    <a:cubicBezTo>
                      <a:pt x="402" y="2483"/>
                      <a:pt x="409" y="2483"/>
                      <a:pt x="416" y="2482"/>
                    </a:cubicBezTo>
                    <a:cubicBezTo>
                      <a:pt x="838" y="2448"/>
                      <a:pt x="2186" y="2322"/>
                      <a:pt x="2186" y="2322"/>
                    </a:cubicBezTo>
                    <a:lnTo>
                      <a:pt x="2414" y="976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6" name="Google Shape;52716;p35"/>
              <p:cNvSpPr/>
              <p:nvPr/>
            </p:nvSpPr>
            <p:spPr>
              <a:xfrm>
                <a:off x="1340875" y="2131876"/>
                <a:ext cx="93515" cy="109340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674" extrusionOk="0">
                    <a:moveTo>
                      <a:pt x="1086" y="0"/>
                    </a:moveTo>
                    <a:lnTo>
                      <a:pt x="1" y="137"/>
                    </a:lnTo>
                    <a:lnTo>
                      <a:pt x="81" y="1930"/>
                    </a:lnTo>
                    <a:lnTo>
                      <a:pt x="813" y="2673"/>
                    </a:lnTo>
                    <a:lnTo>
                      <a:pt x="2287" y="2079"/>
                    </a:lnTo>
                    <a:lnTo>
                      <a:pt x="2137" y="45"/>
                    </a:lnTo>
                    <a:lnTo>
                      <a:pt x="10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7" name="Google Shape;52717;p35"/>
              <p:cNvSpPr/>
              <p:nvPr/>
            </p:nvSpPr>
            <p:spPr>
              <a:xfrm>
                <a:off x="1120192" y="2198690"/>
                <a:ext cx="403421" cy="179834"/>
              </a:xfrm>
              <a:custGeom>
                <a:avLst/>
                <a:gdLst/>
                <a:ahLst/>
                <a:cxnLst/>
                <a:rect l="l" t="t" r="r" b="b"/>
                <a:pathLst>
                  <a:path w="9866" h="4398" extrusionOk="0">
                    <a:moveTo>
                      <a:pt x="932" y="0"/>
                    </a:moveTo>
                    <a:cubicBezTo>
                      <a:pt x="1" y="0"/>
                      <a:pt x="1068" y="1210"/>
                      <a:pt x="1068" y="1210"/>
                    </a:cubicBezTo>
                    <a:lnTo>
                      <a:pt x="1605" y="2182"/>
                    </a:lnTo>
                    <a:lnTo>
                      <a:pt x="2326" y="4398"/>
                    </a:lnTo>
                    <a:lnTo>
                      <a:pt x="3822" y="3884"/>
                    </a:lnTo>
                    <a:lnTo>
                      <a:pt x="4638" y="4019"/>
                    </a:lnTo>
                    <a:lnTo>
                      <a:pt x="9696" y="2524"/>
                    </a:lnTo>
                    <a:cubicBezTo>
                      <a:pt x="9773" y="1943"/>
                      <a:pt x="9865" y="1119"/>
                      <a:pt x="9865" y="1119"/>
                    </a:cubicBezTo>
                    <a:lnTo>
                      <a:pt x="9865" y="1119"/>
                    </a:lnTo>
                    <a:lnTo>
                      <a:pt x="8825" y="1416"/>
                    </a:lnTo>
                    <a:lnTo>
                      <a:pt x="5947" y="2239"/>
                    </a:lnTo>
                    <a:lnTo>
                      <a:pt x="4393" y="433"/>
                    </a:lnTo>
                    <a:lnTo>
                      <a:pt x="3937" y="46"/>
                    </a:lnTo>
                    <a:cubicBezTo>
                      <a:pt x="3937" y="46"/>
                      <a:pt x="3408" y="159"/>
                      <a:pt x="2631" y="159"/>
                    </a:cubicBezTo>
                    <a:cubicBezTo>
                      <a:pt x="2226" y="159"/>
                      <a:pt x="1753" y="129"/>
                      <a:pt x="1252" y="35"/>
                    </a:cubicBezTo>
                    <a:cubicBezTo>
                      <a:pt x="1126" y="11"/>
                      <a:pt x="1020" y="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8" name="Google Shape;52718;p35"/>
              <p:cNvSpPr/>
              <p:nvPr/>
            </p:nvSpPr>
            <p:spPr>
              <a:xfrm>
                <a:off x="1277455" y="2370592"/>
                <a:ext cx="3803" cy="2004"/>
              </a:xfrm>
              <a:custGeom>
                <a:avLst/>
                <a:gdLst/>
                <a:ahLst/>
                <a:cxnLst/>
                <a:rect l="l" t="t" r="r" b="b"/>
                <a:pathLst>
                  <a:path w="93" h="49" extrusionOk="0">
                    <a:moveTo>
                      <a:pt x="68" y="0"/>
                    </a:moveTo>
                    <a:lnTo>
                      <a:pt x="1" y="49"/>
                    </a:lnTo>
                    <a:lnTo>
                      <a:pt x="93" y="22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19" name="Google Shape;52719;p35"/>
              <p:cNvSpPr/>
              <p:nvPr/>
            </p:nvSpPr>
            <p:spPr>
              <a:xfrm>
                <a:off x="753163" y="1464551"/>
                <a:ext cx="29686" cy="3516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860" extrusionOk="0">
                    <a:moveTo>
                      <a:pt x="1" y="0"/>
                    </a:moveTo>
                    <a:lnTo>
                      <a:pt x="410" y="860"/>
                    </a:lnTo>
                    <a:lnTo>
                      <a:pt x="725" y="9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20" name="Google Shape;52720;p35"/>
              <p:cNvSpPr/>
              <p:nvPr/>
            </p:nvSpPr>
            <p:spPr>
              <a:xfrm>
                <a:off x="768538" y="1954127"/>
                <a:ext cx="103942" cy="128067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3132" extrusionOk="0">
                    <a:moveTo>
                      <a:pt x="2541" y="0"/>
                    </a:moveTo>
                    <a:lnTo>
                      <a:pt x="1566" y="795"/>
                    </a:lnTo>
                    <a:lnTo>
                      <a:pt x="1" y="3131"/>
                    </a:lnTo>
                    <a:lnTo>
                      <a:pt x="1476" y="2882"/>
                    </a:lnTo>
                    <a:lnTo>
                      <a:pt x="25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721" name="Google Shape;52721;p35"/>
            <p:cNvSpPr/>
            <p:nvPr/>
          </p:nvSpPr>
          <p:spPr>
            <a:xfrm rot="10800000">
              <a:off x="7495631" y="4855645"/>
              <a:ext cx="238021" cy="242723"/>
            </a:xfrm>
            <a:custGeom>
              <a:avLst/>
              <a:gdLst/>
              <a:ahLst/>
              <a:cxnLst/>
              <a:rect l="l" t="t" r="r" b="b"/>
              <a:pathLst>
                <a:path w="5821" h="5936" extrusionOk="0">
                  <a:moveTo>
                    <a:pt x="1016" y="1"/>
                  </a:moveTo>
                  <a:lnTo>
                    <a:pt x="0" y="5255"/>
                  </a:lnTo>
                  <a:lnTo>
                    <a:pt x="3163" y="5936"/>
                  </a:lnTo>
                  <a:lnTo>
                    <a:pt x="5821" y="1888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2" name="Google Shape;52722;p35"/>
            <p:cNvSpPr/>
            <p:nvPr/>
          </p:nvSpPr>
          <p:spPr>
            <a:xfrm rot="10800000">
              <a:off x="543889" y="17901"/>
              <a:ext cx="130971" cy="129785"/>
            </a:xfrm>
            <a:custGeom>
              <a:avLst/>
              <a:gdLst/>
              <a:ahLst/>
              <a:cxnLst/>
              <a:rect l="l" t="t" r="r" b="b"/>
              <a:pathLst>
                <a:path w="3203" h="3174" extrusionOk="0">
                  <a:moveTo>
                    <a:pt x="2022" y="0"/>
                  </a:moveTo>
                  <a:lnTo>
                    <a:pt x="1" y="1547"/>
                  </a:lnTo>
                  <a:lnTo>
                    <a:pt x="322" y="3173"/>
                  </a:lnTo>
                  <a:lnTo>
                    <a:pt x="2102" y="2901"/>
                  </a:lnTo>
                  <a:lnTo>
                    <a:pt x="3203" y="1057"/>
                  </a:lnTo>
                  <a:lnTo>
                    <a:pt x="20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3" name="Google Shape;52723;p35"/>
            <p:cNvSpPr/>
            <p:nvPr/>
          </p:nvSpPr>
          <p:spPr>
            <a:xfrm rot="10800000">
              <a:off x="3252606" y="6863"/>
              <a:ext cx="174641" cy="105537"/>
            </a:xfrm>
            <a:custGeom>
              <a:avLst/>
              <a:gdLst/>
              <a:ahLst/>
              <a:cxnLst/>
              <a:rect l="l" t="t" r="r" b="b"/>
              <a:pathLst>
                <a:path w="4271" h="2581" extrusionOk="0">
                  <a:moveTo>
                    <a:pt x="3598" y="1"/>
                  </a:moveTo>
                  <a:lnTo>
                    <a:pt x="1" y="1716"/>
                  </a:lnTo>
                  <a:lnTo>
                    <a:pt x="61" y="2580"/>
                  </a:lnTo>
                  <a:lnTo>
                    <a:pt x="4271" y="1062"/>
                  </a:lnTo>
                  <a:lnTo>
                    <a:pt x="35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4" name="Google Shape;52724;p35"/>
            <p:cNvSpPr/>
            <p:nvPr/>
          </p:nvSpPr>
          <p:spPr>
            <a:xfrm rot="10800000">
              <a:off x="5685704" y="105282"/>
              <a:ext cx="171779" cy="375452"/>
            </a:xfrm>
            <a:custGeom>
              <a:avLst/>
              <a:gdLst/>
              <a:ahLst/>
              <a:cxnLst/>
              <a:rect l="l" t="t" r="r" b="b"/>
              <a:pathLst>
                <a:path w="4201" h="9182" extrusionOk="0">
                  <a:moveTo>
                    <a:pt x="543" y="1"/>
                  </a:moveTo>
                  <a:lnTo>
                    <a:pt x="0" y="1685"/>
                  </a:lnTo>
                  <a:lnTo>
                    <a:pt x="3030" y="4354"/>
                  </a:lnTo>
                  <a:lnTo>
                    <a:pt x="2201" y="7976"/>
                  </a:lnTo>
                  <a:lnTo>
                    <a:pt x="3841" y="9182"/>
                  </a:lnTo>
                  <a:lnTo>
                    <a:pt x="4201" y="4393"/>
                  </a:lnTo>
                  <a:lnTo>
                    <a:pt x="5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5" name="Google Shape;52725;p35"/>
            <p:cNvSpPr/>
            <p:nvPr/>
          </p:nvSpPr>
          <p:spPr>
            <a:xfrm rot="10800000">
              <a:off x="8656164" y="2293922"/>
              <a:ext cx="301653" cy="303749"/>
            </a:xfrm>
            <a:custGeom>
              <a:avLst/>
              <a:gdLst/>
              <a:ahLst/>
              <a:cxnLst/>
              <a:rect l="l" t="t" r="r" b="b"/>
              <a:pathLst>
                <a:path w="5796" h="5836" extrusionOk="0">
                  <a:moveTo>
                    <a:pt x="2480" y="1"/>
                  </a:moveTo>
                  <a:lnTo>
                    <a:pt x="0" y="1399"/>
                  </a:lnTo>
                  <a:lnTo>
                    <a:pt x="2041" y="1888"/>
                  </a:lnTo>
                  <a:lnTo>
                    <a:pt x="1607" y="4285"/>
                  </a:lnTo>
                  <a:lnTo>
                    <a:pt x="4319" y="5836"/>
                  </a:lnTo>
                  <a:lnTo>
                    <a:pt x="5313" y="3281"/>
                  </a:lnTo>
                  <a:lnTo>
                    <a:pt x="5796" y="730"/>
                  </a:lnTo>
                  <a:lnTo>
                    <a:pt x="4313" y="84"/>
                  </a:lnTo>
                  <a:lnTo>
                    <a:pt x="24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6" name="Google Shape;52726;p35"/>
            <p:cNvSpPr/>
            <p:nvPr/>
          </p:nvSpPr>
          <p:spPr>
            <a:xfrm rot="10800000">
              <a:off x="5612513" y="-77367"/>
              <a:ext cx="169571" cy="182656"/>
            </a:xfrm>
            <a:custGeom>
              <a:avLst/>
              <a:gdLst/>
              <a:ahLst/>
              <a:cxnLst/>
              <a:rect l="l" t="t" r="r" b="b"/>
              <a:pathLst>
                <a:path w="4147" h="4467" extrusionOk="0">
                  <a:moveTo>
                    <a:pt x="4146" y="1"/>
                  </a:moveTo>
                  <a:lnTo>
                    <a:pt x="2002" y="62"/>
                  </a:lnTo>
                  <a:lnTo>
                    <a:pt x="16" y="490"/>
                  </a:lnTo>
                  <a:lnTo>
                    <a:pt x="0" y="1756"/>
                  </a:lnTo>
                  <a:lnTo>
                    <a:pt x="498" y="3103"/>
                  </a:lnTo>
                  <a:lnTo>
                    <a:pt x="2261" y="4466"/>
                  </a:lnTo>
                  <a:lnTo>
                    <a:pt x="1994" y="2845"/>
                  </a:lnTo>
                  <a:lnTo>
                    <a:pt x="3854" y="2429"/>
                  </a:lnTo>
                  <a:lnTo>
                    <a:pt x="41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7" name="Google Shape;52727;p35"/>
            <p:cNvSpPr/>
            <p:nvPr/>
          </p:nvSpPr>
          <p:spPr>
            <a:xfrm rot="10800000">
              <a:off x="337822" y="86487"/>
              <a:ext cx="215041" cy="251433"/>
            </a:xfrm>
            <a:custGeom>
              <a:avLst/>
              <a:gdLst/>
              <a:ahLst/>
              <a:cxnLst/>
              <a:rect l="l" t="t" r="r" b="b"/>
              <a:pathLst>
                <a:path w="5259" h="6149" extrusionOk="0">
                  <a:moveTo>
                    <a:pt x="2105" y="1"/>
                  </a:moveTo>
                  <a:lnTo>
                    <a:pt x="336" y="1291"/>
                  </a:lnTo>
                  <a:lnTo>
                    <a:pt x="1" y="3382"/>
                  </a:lnTo>
                  <a:lnTo>
                    <a:pt x="3337" y="6148"/>
                  </a:lnTo>
                  <a:lnTo>
                    <a:pt x="5259" y="4907"/>
                  </a:lnTo>
                  <a:lnTo>
                    <a:pt x="4462" y="1606"/>
                  </a:lnTo>
                  <a:lnTo>
                    <a:pt x="2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8" name="Google Shape;52728;p35"/>
            <p:cNvSpPr/>
            <p:nvPr/>
          </p:nvSpPr>
          <p:spPr>
            <a:xfrm rot="10800000">
              <a:off x="9116904" y="1348434"/>
              <a:ext cx="289215" cy="313422"/>
            </a:xfrm>
            <a:custGeom>
              <a:avLst/>
              <a:gdLst/>
              <a:ahLst/>
              <a:cxnLst/>
              <a:rect l="l" t="t" r="r" b="b"/>
              <a:pathLst>
                <a:path w="7073" h="7665" extrusionOk="0">
                  <a:moveTo>
                    <a:pt x="3043" y="0"/>
                  </a:moveTo>
                  <a:lnTo>
                    <a:pt x="1784" y="1286"/>
                  </a:lnTo>
                  <a:lnTo>
                    <a:pt x="2777" y="3973"/>
                  </a:lnTo>
                  <a:lnTo>
                    <a:pt x="1" y="6292"/>
                  </a:lnTo>
                  <a:lnTo>
                    <a:pt x="929" y="7606"/>
                  </a:lnTo>
                  <a:lnTo>
                    <a:pt x="3356" y="5851"/>
                  </a:lnTo>
                  <a:lnTo>
                    <a:pt x="5308" y="7665"/>
                  </a:lnTo>
                  <a:lnTo>
                    <a:pt x="7073" y="5865"/>
                  </a:lnTo>
                  <a:lnTo>
                    <a:pt x="5120" y="4052"/>
                  </a:lnTo>
                  <a:lnTo>
                    <a:pt x="3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9" name="Google Shape;52729;p35"/>
            <p:cNvSpPr/>
            <p:nvPr/>
          </p:nvSpPr>
          <p:spPr>
            <a:xfrm rot="6417819">
              <a:off x="189880" y="-119216"/>
              <a:ext cx="198435" cy="223909"/>
            </a:xfrm>
            <a:custGeom>
              <a:avLst/>
              <a:gdLst/>
              <a:ahLst/>
              <a:cxnLst/>
              <a:rect l="l" t="t" r="r" b="b"/>
              <a:pathLst>
                <a:path w="4853" h="5476" extrusionOk="0">
                  <a:moveTo>
                    <a:pt x="904" y="1"/>
                  </a:moveTo>
                  <a:lnTo>
                    <a:pt x="0" y="1231"/>
                  </a:lnTo>
                  <a:lnTo>
                    <a:pt x="988" y="3410"/>
                  </a:lnTo>
                  <a:lnTo>
                    <a:pt x="2718" y="3291"/>
                  </a:lnTo>
                  <a:lnTo>
                    <a:pt x="3198" y="5475"/>
                  </a:lnTo>
                  <a:lnTo>
                    <a:pt x="4853" y="2965"/>
                  </a:lnTo>
                  <a:lnTo>
                    <a:pt x="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0" name="Google Shape;52730;p35"/>
            <p:cNvSpPr/>
            <p:nvPr/>
          </p:nvSpPr>
          <p:spPr>
            <a:xfrm rot="-10172375">
              <a:off x="209495" y="1124886"/>
              <a:ext cx="226904" cy="316386"/>
            </a:xfrm>
            <a:custGeom>
              <a:avLst/>
              <a:gdLst/>
              <a:ahLst/>
              <a:cxnLst/>
              <a:rect l="l" t="t" r="r" b="b"/>
              <a:pathLst>
                <a:path w="4094" h="5708" extrusionOk="0">
                  <a:moveTo>
                    <a:pt x="3148" y="0"/>
                  </a:moveTo>
                  <a:lnTo>
                    <a:pt x="1" y="846"/>
                  </a:lnTo>
                  <a:lnTo>
                    <a:pt x="2493" y="5708"/>
                  </a:lnTo>
                  <a:lnTo>
                    <a:pt x="4093" y="2842"/>
                  </a:lnTo>
                  <a:lnTo>
                    <a:pt x="3772" y="1216"/>
                  </a:lnTo>
                  <a:lnTo>
                    <a:pt x="31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1" name="Google Shape;52731;p35"/>
            <p:cNvSpPr/>
            <p:nvPr/>
          </p:nvSpPr>
          <p:spPr>
            <a:xfrm rot="10800000">
              <a:off x="3329071" y="152775"/>
              <a:ext cx="205758" cy="140048"/>
            </a:xfrm>
            <a:custGeom>
              <a:avLst/>
              <a:gdLst/>
              <a:ahLst/>
              <a:cxnLst/>
              <a:rect l="l" t="t" r="r" b="b"/>
              <a:pathLst>
                <a:path w="5032" h="3425" extrusionOk="0">
                  <a:moveTo>
                    <a:pt x="1443" y="0"/>
                  </a:moveTo>
                  <a:lnTo>
                    <a:pt x="0" y="3425"/>
                  </a:lnTo>
                  <a:lnTo>
                    <a:pt x="5032" y="2510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2" name="Google Shape;52732;p35"/>
            <p:cNvSpPr/>
            <p:nvPr/>
          </p:nvSpPr>
          <p:spPr>
            <a:xfrm rot="10800000">
              <a:off x="9105323" y="-8436"/>
              <a:ext cx="301646" cy="270774"/>
            </a:xfrm>
            <a:custGeom>
              <a:avLst/>
              <a:gdLst/>
              <a:ahLst/>
              <a:cxnLst/>
              <a:rect l="l" t="t" r="r" b="b"/>
              <a:pathLst>
                <a:path w="7377" h="6622" extrusionOk="0">
                  <a:moveTo>
                    <a:pt x="3908" y="0"/>
                  </a:moveTo>
                  <a:lnTo>
                    <a:pt x="1230" y="2012"/>
                  </a:lnTo>
                  <a:lnTo>
                    <a:pt x="0" y="6351"/>
                  </a:lnTo>
                  <a:lnTo>
                    <a:pt x="3465" y="6622"/>
                  </a:lnTo>
                  <a:lnTo>
                    <a:pt x="7377" y="780"/>
                  </a:lnTo>
                  <a:lnTo>
                    <a:pt x="3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733" name="Google Shape;52733;p35"/>
            <p:cNvGrpSpPr/>
            <p:nvPr/>
          </p:nvGrpSpPr>
          <p:grpSpPr>
            <a:xfrm rot="467477">
              <a:off x="-740574" y="-91569"/>
              <a:ext cx="1159444" cy="1349205"/>
              <a:chOff x="6254095" y="736872"/>
              <a:chExt cx="617603" cy="718683"/>
            </a:xfrm>
          </p:grpSpPr>
          <p:sp>
            <p:nvSpPr>
              <p:cNvPr id="52734" name="Google Shape;52734;p35"/>
              <p:cNvSpPr/>
              <p:nvPr/>
            </p:nvSpPr>
            <p:spPr>
              <a:xfrm>
                <a:off x="6256262" y="736872"/>
                <a:ext cx="615435" cy="718683"/>
              </a:xfrm>
              <a:custGeom>
                <a:avLst/>
                <a:gdLst/>
                <a:ahLst/>
                <a:cxnLst/>
                <a:rect l="l" t="t" r="r" b="b"/>
                <a:pathLst>
                  <a:path w="15051" h="17576" extrusionOk="0">
                    <a:moveTo>
                      <a:pt x="7947" y="3105"/>
                    </a:moveTo>
                    <a:lnTo>
                      <a:pt x="7664" y="3436"/>
                    </a:lnTo>
                    <a:lnTo>
                      <a:pt x="7366" y="3376"/>
                    </a:lnTo>
                    <a:lnTo>
                      <a:pt x="6660" y="3925"/>
                    </a:lnTo>
                    <a:lnTo>
                      <a:pt x="6106" y="3782"/>
                    </a:lnTo>
                    <a:cubicBezTo>
                      <a:pt x="6106" y="3782"/>
                      <a:pt x="6346" y="3365"/>
                      <a:pt x="6388" y="3237"/>
                    </a:cubicBezTo>
                    <a:lnTo>
                      <a:pt x="7947" y="3105"/>
                    </a:lnTo>
                    <a:close/>
                    <a:moveTo>
                      <a:pt x="8633" y="2347"/>
                    </a:moveTo>
                    <a:cubicBezTo>
                      <a:pt x="8785" y="2347"/>
                      <a:pt x="9686" y="3127"/>
                      <a:pt x="9686" y="3127"/>
                    </a:cubicBezTo>
                    <a:lnTo>
                      <a:pt x="9608" y="3490"/>
                    </a:lnTo>
                    <a:lnTo>
                      <a:pt x="8879" y="4188"/>
                    </a:lnTo>
                    <a:lnTo>
                      <a:pt x="8031" y="3682"/>
                    </a:lnTo>
                    <a:lnTo>
                      <a:pt x="8483" y="3245"/>
                    </a:lnTo>
                    <a:cubicBezTo>
                      <a:pt x="8483" y="3245"/>
                      <a:pt x="8546" y="2448"/>
                      <a:pt x="8615" y="2354"/>
                    </a:cubicBezTo>
                    <a:cubicBezTo>
                      <a:pt x="8618" y="2349"/>
                      <a:pt x="8624" y="2347"/>
                      <a:pt x="8633" y="2347"/>
                    </a:cubicBezTo>
                    <a:close/>
                    <a:moveTo>
                      <a:pt x="10154" y="3122"/>
                    </a:moveTo>
                    <a:lnTo>
                      <a:pt x="11795" y="4662"/>
                    </a:lnTo>
                    <a:lnTo>
                      <a:pt x="11143" y="4878"/>
                    </a:lnTo>
                    <a:lnTo>
                      <a:pt x="10884" y="5922"/>
                    </a:lnTo>
                    <a:lnTo>
                      <a:pt x="10888" y="6155"/>
                    </a:lnTo>
                    <a:cubicBezTo>
                      <a:pt x="10653" y="6203"/>
                      <a:pt x="10419" y="6257"/>
                      <a:pt x="10183" y="6302"/>
                    </a:cubicBezTo>
                    <a:lnTo>
                      <a:pt x="10180" y="5588"/>
                    </a:lnTo>
                    <a:lnTo>
                      <a:pt x="9831" y="5838"/>
                    </a:lnTo>
                    <a:cubicBezTo>
                      <a:pt x="9774" y="5241"/>
                      <a:pt x="9723" y="4644"/>
                      <a:pt x="9674" y="4046"/>
                    </a:cubicBezTo>
                    <a:lnTo>
                      <a:pt x="9951" y="3873"/>
                    </a:lnTo>
                    <a:lnTo>
                      <a:pt x="10154" y="3122"/>
                    </a:lnTo>
                    <a:close/>
                    <a:moveTo>
                      <a:pt x="4538" y="6009"/>
                    </a:moveTo>
                    <a:cubicBezTo>
                      <a:pt x="4581" y="6009"/>
                      <a:pt x="4610" y="6011"/>
                      <a:pt x="4610" y="6011"/>
                    </a:cubicBezTo>
                    <a:lnTo>
                      <a:pt x="4757" y="7514"/>
                    </a:lnTo>
                    <a:lnTo>
                      <a:pt x="4543" y="7582"/>
                    </a:lnTo>
                    <a:cubicBezTo>
                      <a:pt x="4543" y="7582"/>
                      <a:pt x="4183" y="6313"/>
                      <a:pt x="4181" y="6147"/>
                    </a:cubicBezTo>
                    <a:cubicBezTo>
                      <a:pt x="4180" y="6025"/>
                      <a:pt x="4416" y="6009"/>
                      <a:pt x="4538" y="6009"/>
                    </a:cubicBezTo>
                    <a:close/>
                    <a:moveTo>
                      <a:pt x="6236" y="4886"/>
                    </a:moveTo>
                    <a:lnTo>
                      <a:pt x="7447" y="5221"/>
                    </a:lnTo>
                    <a:cubicBezTo>
                      <a:pt x="7447" y="5221"/>
                      <a:pt x="7720" y="6079"/>
                      <a:pt x="7655" y="6195"/>
                    </a:cubicBezTo>
                    <a:cubicBezTo>
                      <a:pt x="7601" y="6292"/>
                      <a:pt x="6298" y="7764"/>
                      <a:pt x="6298" y="7764"/>
                    </a:cubicBezTo>
                    <a:lnTo>
                      <a:pt x="5038" y="7412"/>
                    </a:lnTo>
                    <a:cubicBezTo>
                      <a:pt x="5038" y="7412"/>
                      <a:pt x="4867" y="6835"/>
                      <a:pt x="4865" y="6669"/>
                    </a:cubicBezTo>
                    <a:cubicBezTo>
                      <a:pt x="4863" y="6504"/>
                      <a:pt x="6236" y="4886"/>
                      <a:pt x="6236" y="4886"/>
                    </a:cubicBezTo>
                    <a:close/>
                    <a:moveTo>
                      <a:pt x="4022" y="6728"/>
                    </a:moveTo>
                    <a:lnTo>
                      <a:pt x="4175" y="7190"/>
                    </a:lnTo>
                    <a:lnTo>
                      <a:pt x="4246" y="7651"/>
                    </a:lnTo>
                    <a:lnTo>
                      <a:pt x="3371" y="7892"/>
                    </a:lnTo>
                    <a:lnTo>
                      <a:pt x="2986" y="7300"/>
                    </a:lnTo>
                    <a:lnTo>
                      <a:pt x="3247" y="6918"/>
                    </a:lnTo>
                    <a:lnTo>
                      <a:pt x="4022" y="6728"/>
                    </a:lnTo>
                    <a:close/>
                    <a:moveTo>
                      <a:pt x="6519" y="7910"/>
                    </a:moveTo>
                    <a:cubicBezTo>
                      <a:pt x="6519" y="7910"/>
                      <a:pt x="6897" y="7955"/>
                      <a:pt x="6951" y="8008"/>
                    </a:cubicBezTo>
                    <a:cubicBezTo>
                      <a:pt x="7006" y="8060"/>
                      <a:pt x="6996" y="8308"/>
                      <a:pt x="6996" y="8308"/>
                    </a:cubicBezTo>
                    <a:lnTo>
                      <a:pt x="6615" y="8314"/>
                    </a:lnTo>
                    <a:lnTo>
                      <a:pt x="6519" y="7910"/>
                    </a:lnTo>
                    <a:close/>
                    <a:moveTo>
                      <a:pt x="10148" y="7329"/>
                    </a:moveTo>
                    <a:lnTo>
                      <a:pt x="10507" y="8516"/>
                    </a:lnTo>
                    <a:lnTo>
                      <a:pt x="9700" y="8888"/>
                    </a:lnTo>
                    <a:lnTo>
                      <a:pt x="9227" y="7883"/>
                    </a:lnTo>
                    <a:lnTo>
                      <a:pt x="10148" y="7329"/>
                    </a:lnTo>
                    <a:close/>
                    <a:moveTo>
                      <a:pt x="5073" y="7643"/>
                    </a:moveTo>
                    <a:lnTo>
                      <a:pt x="6154" y="8212"/>
                    </a:lnTo>
                    <a:cubicBezTo>
                      <a:pt x="6154" y="8212"/>
                      <a:pt x="5763" y="8911"/>
                      <a:pt x="5682" y="8994"/>
                    </a:cubicBezTo>
                    <a:cubicBezTo>
                      <a:pt x="5670" y="9006"/>
                      <a:pt x="5655" y="9011"/>
                      <a:pt x="5637" y="9011"/>
                    </a:cubicBezTo>
                    <a:cubicBezTo>
                      <a:pt x="5522" y="9011"/>
                      <a:pt x="5299" y="8816"/>
                      <a:pt x="5299" y="8816"/>
                    </a:cubicBezTo>
                    <a:lnTo>
                      <a:pt x="5043" y="8683"/>
                    </a:lnTo>
                    <a:lnTo>
                      <a:pt x="4773" y="9086"/>
                    </a:lnTo>
                    <a:lnTo>
                      <a:pt x="3830" y="9112"/>
                    </a:lnTo>
                    <a:cubicBezTo>
                      <a:pt x="3830" y="9112"/>
                      <a:pt x="3659" y="8535"/>
                      <a:pt x="3607" y="8353"/>
                    </a:cubicBezTo>
                    <a:cubicBezTo>
                      <a:pt x="3563" y="8193"/>
                      <a:pt x="3916" y="8183"/>
                      <a:pt x="4001" y="8183"/>
                    </a:cubicBezTo>
                    <a:cubicBezTo>
                      <a:pt x="4013" y="8183"/>
                      <a:pt x="4019" y="8183"/>
                      <a:pt x="4019" y="8183"/>
                    </a:cubicBezTo>
                    <a:cubicBezTo>
                      <a:pt x="4019" y="8183"/>
                      <a:pt x="4531" y="8046"/>
                      <a:pt x="4712" y="7995"/>
                    </a:cubicBezTo>
                    <a:cubicBezTo>
                      <a:pt x="4893" y="7943"/>
                      <a:pt x="5073" y="7643"/>
                      <a:pt x="5073" y="7643"/>
                    </a:cubicBezTo>
                    <a:close/>
                    <a:moveTo>
                      <a:pt x="6621" y="8637"/>
                    </a:moveTo>
                    <a:lnTo>
                      <a:pt x="6943" y="9428"/>
                    </a:lnTo>
                    <a:lnTo>
                      <a:pt x="6335" y="9864"/>
                    </a:lnTo>
                    <a:lnTo>
                      <a:pt x="5870" y="9603"/>
                    </a:lnTo>
                    <a:lnTo>
                      <a:pt x="6193" y="8856"/>
                    </a:lnTo>
                    <a:lnTo>
                      <a:pt x="6621" y="8637"/>
                    </a:lnTo>
                    <a:close/>
                    <a:moveTo>
                      <a:pt x="7006" y="9582"/>
                    </a:moveTo>
                    <a:cubicBezTo>
                      <a:pt x="7108" y="9582"/>
                      <a:pt x="7294" y="10003"/>
                      <a:pt x="7294" y="10003"/>
                    </a:cubicBezTo>
                    <a:lnTo>
                      <a:pt x="7189" y="10094"/>
                    </a:lnTo>
                    <a:lnTo>
                      <a:pt x="6512" y="10026"/>
                    </a:lnTo>
                    <a:cubicBezTo>
                      <a:pt x="6512" y="10026"/>
                      <a:pt x="6885" y="9722"/>
                      <a:pt x="6974" y="9600"/>
                    </a:cubicBezTo>
                    <a:cubicBezTo>
                      <a:pt x="6983" y="9588"/>
                      <a:pt x="6994" y="9582"/>
                      <a:pt x="7006" y="9582"/>
                    </a:cubicBezTo>
                    <a:close/>
                    <a:moveTo>
                      <a:pt x="5445" y="9780"/>
                    </a:moveTo>
                    <a:lnTo>
                      <a:pt x="6153" y="10060"/>
                    </a:lnTo>
                    <a:lnTo>
                      <a:pt x="5742" y="10949"/>
                    </a:lnTo>
                    <a:lnTo>
                      <a:pt x="5113" y="11195"/>
                    </a:lnTo>
                    <a:lnTo>
                      <a:pt x="5445" y="9780"/>
                    </a:lnTo>
                    <a:close/>
                    <a:moveTo>
                      <a:pt x="8930" y="6939"/>
                    </a:moveTo>
                    <a:lnTo>
                      <a:pt x="9245" y="11530"/>
                    </a:lnTo>
                    <a:lnTo>
                      <a:pt x="9245" y="11530"/>
                    </a:lnTo>
                    <a:lnTo>
                      <a:pt x="8248" y="10909"/>
                    </a:lnTo>
                    <a:lnTo>
                      <a:pt x="7425" y="9746"/>
                    </a:lnTo>
                    <a:lnTo>
                      <a:pt x="7137" y="7857"/>
                    </a:lnTo>
                    <a:lnTo>
                      <a:pt x="8930" y="6939"/>
                    </a:lnTo>
                    <a:close/>
                    <a:moveTo>
                      <a:pt x="7051" y="10369"/>
                    </a:moveTo>
                    <a:lnTo>
                      <a:pt x="7473" y="11192"/>
                    </a:lnTo>
                    <a:lnTo>
                      <a:pt x="6537" y="11880"/>
                    </a:lnTo>
                    <a:cubicBezTo>
                      <a:pt x="6537" y="11880"/>
                      <a:pt x="6095" y="10610"/>
                      <a:pt x="6160" y="10494"/>
                    </a:cubicBezTo>
                    <a:cubicBezTo>
                      <a:pt x="6225" y="10377"/>
                      <a:pt x="7051" y="10369"/>
                      <a:pt x="7051" y="10369"/>
                    </a:cubicBezTo>
                    <a:close/>
                    <a:moveTo>
                      <a:pt x="5837" y="11324"/>
                    </a:moveTo>
                    <a:lnTo>
                      <a:pt x="6592" y="12392"/>
                    </a:lnTo>
                    <a:lnTo>
                      <a:pt x="5708" y="13261"/>
                    </a:lnTo>
                    <a:cubicBezTo>
                      <a:pt x="5708" y="13261"/>
                      <a:pt x="5167" y="12125"/>
                      <a:pt x="5083" y="11960"/>
                    </a:cubicBezTo>
                    <a:cubicBezTo>
                      <a:pt x="4998" y="11796"/>
                      <a:pt x="5837" y="11324"/>
                      <a:pt x="5837" y="11324"/>
                    </a:cubicBezTo>
                    <a:close/>
                    <a:moveTo>
                      <a:pt x="7301" y="13137"/>
                    </a:moveTo>
                    <a:lnTo>
                      <a:pt x="7706" y="13742"/>
                    </a:lnTo>
                    <a:lnTo>
                      <a:pt x="7526" y="14224"/>
                    </a:lnTo>
                    <a:lnTo>
                      <a:pt x="7373" y="13987"/>
                    </a:lnTo>
                    <a:lnTo>
                      <a:pt x="7301" y="13137"/>
                    </a:lnTo>
                    <a:close/>
                    <a:moveTo>
                      <a:pt x="8599" y="0"/>
                    </a:moveTo>
                    <a:lnTo>
                      <a:pt x="7691" y="489"/>
                    </a:lnTo>
                    <a:cubicBezTo>
                      <a:pt x="7851" y="570"/>
                      <a:pt x="7989" y="637"/>
                      <a:pt x="8037" y="652"/>
                    </a:cubicBezTo>
                    <a:cubicBezTo>
                      <a:pt x="8177" y="697"/>
                      <a:pt x="7514" y="1067"/>
                      <a:pt x="7514" y="1067"/>
                    </a:cubicBezTo>
                    <a:lnTo>
                      <a:pt x="7976" y="2770"/>
                    </a:lnTo>
                    <a:lnTo>
                      <a:pt x="6316" y="2856"/>
                    </a:lnTo>
                    <a:lnTo>
                      <a:pt x="5724" y="1548"/>
                    </a:lnTo>
                    <a:lnTo>
                      <a:pt x="4614" y="2146"/>
                    </a:lnTo>
                    <a:cubicBezTo>
                      <a:pt x="4429" y="2452"/>
                      <a:pt x="4239" y="2755"/>
                      <a:pt x="4048" y="3058"/>
                    </a:cubicBezTo>
                    <a:lnTo>
                      <a:pt x="5553" y="2558"/>
                    </a:lnTo>
                    <a:lnTo>
                      <a:pt x="4683" y="5720"/>
                    </a:lnTo>
                    <a:lnTo>
                      <a:pt x="3607" y="6270"/>
                    </a:lnTo>
                    <a:lnTo>
                      <a:pt x="3327" y="5283"/>
                    </a:lnTo>
                    <a:lnTo>
                      <a:pt x="3190" y="4381"/>
                    </a:lnTo>
                    <a:cubicBezTo>
                      <a:pt x="3101" y="4516"/>
                      <a:pt x="3013" y="4650"/>
                      <a:pt x="2924" y="4784"/>
                    </a:cubicBezTo>
                    <a:cubicBezTo>
                      <a:pt x="2966" y="4820"/>
                      <a:pt x="2994" y="4901"/>
                      <a:pt x="2996" y="5050"/>
                    </a:cubicBezTo>
                    <a:cubicBezTo>
                      <a:pt x="3002" y="5712"/>
                      <a:pt x="3223" y="6223"/>
                      <a:pt x="3223" y="6223"/>
                    </a:cubicBezTo>
                    <a:lnTo>
                      <a:pt x="3093" y="6456"/>
                    </a:lnTo>
                    <a:lnTo>
                      <a:pt x="2440" y="7290"/>
                    </a:lnTo>
                    <a:lnTo>
                      <a:pt x="3047" y="8474"/>
                    </a:lnTo>
                    <a:lnTo>
                      <a:pt x="3266" y="8902"/>
                    </a:lnTo>
                    <a:cubicBezTo>
                      <a:pt x="3266" y="8902"/>
                      <a:pt x="2588" y="8958"/>
                      <a:pt x="2423" y="8960"/>
                    </a:cubicBezTo>
                    <a:cubicBezTo>
                      <a:pt x="2321" y="8961"/>
                      <a:pt x="2005" y="9135"/>
                      <a:pt x="1770" y="9135"/>
                    </a:cubicBezTo>
                    <a:cubicBezTo>
                      <a:pt x="1625" y="9135"/>
                      <a:pt x="1510" y="9068"/>
                      <a:pt x="1496" y="8853"/>
                    </a:cubicBezTo>
                    <a:cubicBezTo>
                      <a:pt x="1456" y="8291"/>
                      <a:pt x="1563" y="7281"/>
                      <a:pt x="1563" y="7281"/>
                    </a:cubicBezTo>
                    <a:lnTo>
                      <a:pt x="1548" y="6810"/>
                    </a:lnTo>
                    <a:cubicBezTo>
                      <a:pt x="1421" y="6995"/>
                      <a:pt x="1295" y="7178"/>
                      <a:pt x="1168" y="7363"/>
                    </a:cubicBezTo>
                    <a:cubicBezTo>
                      <a:pt x="1218" y="7385"/>
                      <a:pt x="1249" y="7400"/>
                      <a:pt x="1249" y="7400"/>
                    </a:cubicBezTo>
                    <a:cubicBezTo>
                      <a:pt x="1052" y="7584"/>
                      <a:pt x="1098" y="8808"/>
                      <a:pt x="982" y="8825"/>
                    </a:cubicBezTo>
                    <a:cubicBezTo>
                      <a:pt x="909" y="8836"/>
                      <a:pt x="756" y="8855"/>
                      <a:pt x="615" y="8855"/>
                    </a:cubicBezTo>
                    <a:cubicBezTo>
                      <a:pt x="534" y="8855"/>
                      <a:pt x="458" y="8849"/>
                      <a:pt x="403" y="8831"/>
                    </a:cubicBezTo>
                    <a:cubicBezTo>
                      <a:pt x="348" y="8813"/>
                      <a:pt x="274" y="8793"/>
                      <a:pt x="205" y="8766"/>
                    </a:cubicBezTo>
                    <a:cubicBezTo>
                      <a:pt x="137" y="8866"/>
                      <a:pt x="68" y="8966"/>
                      <a:pt x="0" y="9066"/>
                    </a:cubicBezTo>
                    <a:lnTo>
                      <a:pt x="559" y="9458"/>
                    </a:lnTo>
                    <a:lnTo>
                      <a:pt x="209" y="9914"/>
                    </a:lnTo>
                    <a:lnTo>
                      <a:pt x="440" y="10596"/>
                    </a:lnTo>
                    <a:lnTo>
                      <a:pt x="1048" y="9620"/>
                    </a:lnTo>
                    <a:lnTo>
                      <a:pt x="4854" y="9333"/>
                    </a:lnTo>
                    <a:lnTo>
                      <a:pt x="3899" y="13152"/>
                    </a:lnTo>
                    <a:lnTo>
                      <a:pt x="2069" y="15393"/>
                    </a:lnTo>
                    <a:lnTo>
                      <a:pt x="2585" y="16917"/>
                    </a:lnTo>
                    <a:cubicBezTo>
                      <a:pt x="3187" y="17149"/>
                      <a:pt x="3793" y="17367"/>
                      <a:pt x="4404" y="17576"/>
                    </a:cubicBezTo>
                    <a:lnTo>
                      <a:pt x="5392" y="16550"/>
                    </a:lnTo>
                    <a:lnTo>
                      <a:pt x="5039" y="16285"/>
                    </a:lnTo>
                    <a:lnTo>
                      <a:pt x="4769" y="15806"/>
                    </a:lnTo>
                    <a:lnTo>
                      <a:pt x="5352" y="15705"/>
                    </a:lnTo>
                    <a:cubicBezTo>
                      <a:pt x="5352" y="15705"/>
                      <a:pt x="5679" y="15828"/>
                      <a:pt x="5990" y="15930"/>
                    </a:cubicBezTo>
                    <a:lnTo>
                      <a:pt x="6295" y="15612"/>
                    </a:lnTo>
                    <a:cubicBezTo>
                      <a:pt x="5780" y="15492"/>
                      <a:pt x="5232" y="15395"/>
                      <a:pt x="4808" y="15395"/>
                    </a:cubicBezTo>
                    <a:cubicBezTo>
                      <a:pt x="4691" y="15395"/>
                      <a:pt x="4584" y="15402"/>
                      <a:pt x="4489" y="15419"/>
                    </a:cubicBezTo>
                    <a:cubicBezTo>
                      <a:pt x="4430" y="15429"/>
                      <a:pt x="4378" y="15434"/>
                      <a:pt x="4331" y="15434"/>
                    </a:cubicBezTo>
                    <a:cubicBezTo>
                      <a:pt x="3588" y="15434"/>
                      <a:pt x="4283" y="14227"/>
                      <a:pt x="4283" y="14227"/>
                    </a:cubicBezTo>
                    <a:lnTo>
                      <a:pt x="6665" y="13816"/>
                    </a:lnTo>
                    <a:lnTo>
                      <a:pt x="7152" y="14723"/>
                    </a:lnTo>
                    <a:lnTo>
                      <a:pt x="11526" y="10184"/>
                    </a:lnTo>
                    <a:lnTo>
                      <a:pt x="10919" y="9626"/>
                    </a:lnTo>
                    <a:lnTo>
                      <a:pt x="12164" y="7367"/>
                    </a:lnTo>
                    <a:lnTo>
                      <a:pt x="13469" y="8170"/>
                    </a:lnTo>
                    <a:lnTo>
                      <a:pt x="15051" y="6528"/>
                    </a:lnTo>
                    <a:lnTo>
                      <a:pt x="11782" y="3220"/>
                    </a:lnTo>
                    <a:lnTo>
                      <a:pt x="11402" y="3655"/>
                    </a:lnTo>
                    <a:lnTo>
                      <a:pt x="8131" y="1330"/>
                    </a:lnTo>
                    <a:lnTo>
                      <a:pt x="8891" y="295"/>
                    </a:lnTo>
                    <a:lnTo>
                      <a:pt x="85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5" name="Google Shape;52735;p35"/>
              <p:cNvSpPr/>
              <p:nvPr/>
            </p:nvSpPr>
            <p:spPr>
              <a:xfrm>
                <a:off x="6702740" y="1038068"/>
                <a:ext cx="104270" cy="115269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2819" extrusionOk="0">
                    <a:moveTo>
                      <a:pt x="1245" y="1"/>
                    </a:moveTo>
                    <a:lnTo>
                      <a:pt x="0" y="2260"/>
                    </a:lnTo>
                    <a:lnTo>
                      <a:pt x="607" y="2818"/>
                    </a:lnTo>
                    <a:lnTo>
                      <a:pt x="2550" y="804"/>
                    </a:lnTo>
                    <a:lnTo>
                      <a:pt x="1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6" name="Google Shape;52736;p35"/>
              <p:cNvSpPr/>
              <p:nvPr/>
            </p:nvSpPr>
            <p:spPr>
              <a:xfrm>
                <a:off x="6402935" y="1301809"/>
                <a:ext cx="145814" cy="73520"/>
              </a:xfrm>
              <a:custGeom>
                <a:avLst/>
                <a:gdLst/>
                <a:ahLst/>
                <a:cxnLst/>
                <a:rect l="l" t="t" r="r" b="b"/>
                <a:pathLst>
                  <a:path w="3566" h="1798" extrusionOk="0">
                    <a:moveTo>
                      <a:pt x="3078" y="0"/>
                    </a:moveTo>
                    <a:lnTo>
                      <a:pt x="696" y="412"/>
                    </a:lnTo>
                    <a:cubicBezTo>
                      <a:pt x="696" y="412"/>
                      <a:pt x="1" y="1618"/>
                      <a:pt x="744" y="1618"/>
                    </a:cubicBezTo>
                    <a:cubicBezTo>
                      <a:pt x="791" y="1618"/>
                      <a:pt x="843" y="1613"/>
                      <a:pt x="902" y="1603"/>
                    </a:cubicBezTo>
                    <a:cubicBezTo>
                      <a:pt x="997" y="1586"/>
                      <a:pt x="1104" y="1579"/>
                      <a:pt x="1221" y="1579"/>
                    </a:cubicBezTo>
                    <a:cubicBezTo>
                      <a:pt x="1645" y="1579"/>
                      <a:pt x="2193" y="1676"/>
                      <a:pt x="2709" y="1797"/>
                    </a:cubicBezTo>
                    <a:lnTo>
                      <a:pt x="3565" y="907"/>
                    </a:lnTo>
                    <a:lnTo>
                      <a:pt x="30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7" name="Google Shape;52737;p35"/>
              <p:cNvSpPr/>
              <p:nvPr/>
            </p:nvSpPr>
            <p:spPr>
              <a:xfrm>
                <a:off x="6451226" y="1379050"/>
                <a:ext cx="49968" cy="34593"/>
              </a:xfrm>
              <a:custGeom>
                <a:avLst/>
                <a:gdLst/>
                <a:ahLst/>
                <a:cxnLst/>
                <a:rect l="l" t="t" r="r" b="b"/>
                <a:pathLst>
                  <a:path w="1222" h="846" extrusionOk="0">
                    <a:moveTo>
                      <a:pt x="583" y="0"/>
                    </a:moveTo>
                    <a:lnTo>
                      <a:pt x="1" y="101"/>
                    </a:lnTo>
                    <a:lnTo>
                      <a:pt x="271" y="580"/>
                    </a:lnTo>
                    <a:lnTo>
                      <a:pt x="624" y="845"/>
                    </a:lnTo>
                    <a:lnTo>
                      <a:pt x="1222" y="225"/>
                    </a:lnTo>
                    <a:cubicBezTo>
                      <a:pt x="911" y="123"/>
                      <a:pt x="583" y="0"/>
                      <a:pt x="58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8" name="Google Shape;52738;p35"/>
              <p:cNvSpPr/>
              <p:nvPr/>
            </p:nvSpPr>
            <p:spPr>
              <a:xfrm>
                <a:off x="6554759" y="1274044"/>
                <a:ext cx="16601" cy="4448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088" extrusionOk="0">
                    <a:moveTo>
                      <a:pt x="1" y="0"/>
                    </a:moveTo>
                    <a:lnTo>
                      <a:pt x="73" y="850"/>
                    </a:lnTo>
                    <a:lnTo>
                      <a:pt x="226" y="1087"/>
                    </a:lnTo>
                    <a:lnTo>
                      <a:pt x="406" y="60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39" name="Google Shape;52739;p35"/>
              <p:cNvSpPr/>
              <p:nvPr/>
            </p:nvSpPr>
            <p:spPr>
              <a:xfrm>
                <a:off x="6274295" y="1118499"/>
                <a:ext cx="180488" cy="247793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60" extrusionOk="0">
                    <a:moveTo>
                      <a:pt x="4413" y="0"/>
                    </a:moveTo>
                    <a:lnTo>
                      <a:pt x="607" y="287"/>
                    </a:lnTo>
                    <a:lnTo>
                      <a:pt x="0" y="1263"/>
                    </a:lnTo>
                    <a:lnTo>
                      <a:pt x="1628" y="6060"/>
                    </a:lnTo>
                    <a:lnTo>
                      <a:pt x="3458" y="3818"/>
                    </a:lnTo>
                    <a:lnTo>
                      <a:pt x="44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0" name="Google Shape;52740;p35"/>
              <p:cNvSpPr/>
              <p:nvPr/>
            </p:nvSpPr>
            <p:spPr>
              <a:xfrm>
                <a:off x="6386660" y="841469"/>
                <a:ext cx="96664" cy="1518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3713" extrusionOk="0">
                    <a:moveTo>
                      <a:pt x="2364" y="0"/>
                    </a:moveTo>
                    <a:lnTo>
                      <a:pt x="859" y="500"/>
                    </a:lnTo>
                    <a:cubicBezTo>
                      <a:pt x="578" y="944"/>
                      <a:pt x="290" y="1384"/>
                      <a:pt x="1" y="1823"/>
                    </a:cubicBezTo>
                    <a:lnTo>
                      <a:pt x="139" y="2724"/>
                    </a:lnTo>
                    <a:lnTo>
                      <a:pt x="419" y="3712"/>
                    </a:lnTo>
                    <a:lnTo>
                      <a:pt x="1494" y="3162"/>
                    </a:lnTo>
                    <a:lnTo>
                      <a:pt x="23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1" name="Google Shape;52741;p35"/>
              <p:cNvSpPr/>
              <p:nvPr/>
            </p:nvSpPr>
            <p:spPr>
              <a:xfrm>
                <a:off x="6548053" y="1020608"/>
                <a:ext cx="86278" cy="18776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4592" extrusionOk="0">
                    <a:moveTo>
                      <a:pt x="1794" y="0"/>
                    </a:moveTo>
                    <a:lnTo>
                      <a:pt x="1" y="918"/>
                    </a:lnTo>
                    <a:lnTo>
                      <a:pt x="290" y="2807"/>
                    </a:lnTo>
                    <a:lnTo>
                      <a:pt x="1112" y="3970"/>
                    </a:lnTo>
                    <a:lnTo>
                      <a:pt x="2109" y="4591"/>
                    </a:lnTo>
                    <a:lnTo>
                      <a:pt x="2109" y="4591"/>
                    </a:lnTo>
                    <a:lnTo>
                      <a:pt x="179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2" name="Google Shape;52742;p35"/>
              <p:cNvSpPr/>
              <p:nvPr/>
            </p:nvSpPr>
            <p:spPr>
              <a:xfrm>
                <a:off x="6254095" y="1107581"/>
                <a:ext cx="2502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48" extrusionOk="0">
                    <a:moveTo>
                      <a:pt x="54" y="0"/>
                    </a:moveTo>
                    <a:cubicBezTo>
                      <a:pt x="37" y="26"/>
                      <a:pt x="18" y="51"/>
                      <a:pt x="1" y="77"/>
                    </a:cubicBezTo>
                    <a:lnTo>
                      <a:pt x="262" y="847"/>
                    </a:lnTo>
                    <a:lnTo>
                      <a:pt x="612" y="392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3" name="Google Shape;52743;p35"/>
              <p:cNvSpPr/>
              <p:nvPr/>
            </p:nvSpPr>
            <p:spPr>
              <a:xfrm>
                <a:off x="6460630" y="1199911"/>
                <a:ext cx="65179" cy="79204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937" extrusionOk="0">
                    <a:moveTo>
                      <a:pt x="839" y="0"/>
                    </a:moveTo>
                    <a:cubicBezTo>
                      <a:pt x="839" y="0"/>
                      <a:pt x="0" y="472"/>
                      <a:pt x="85" y="636"/>
                    </a:cubicBezTo>
                    <a:cubicBezTo>
                      <a:pt x="169" y="801"/>
                      <a:pt x="710" y="1937"/>
                      <a:pt x="710" y="1937"/>
                    </a:cubicBezTo>
                    <a:lnTo>
                      <a:pt x="1594" y="1068"/>
                    </a:lnTo>
                    <a:lnTo>
                      <a:pt x="8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4" name="Google Shape;52744;p35"/>
              <p:cNvSpPr/>
              <p:nvPr/>
            </p:nvSpPr>
            <p:spPr>
              <a:xfrm>
                <a:off x="6505487" y="1160861"/>
                <a:ext cx="56387" cy="61785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1511" extrusionOk="0">
                    <a:moveTo>
                      <a:pt x="956" y="1"/>
                    </a:moveTo>
                    <a:cubicBezTo>
                      <a:pt x="956" y="1"/>
                      <a:pt x="130" y="9"/>
                      <a:pt x="65" y="126"/>
                    </a:cubicBezTo>
                    <a:cubicBezTo>
                      <a:pt x="0" y="242"/>
                      <a:pt x="442" y="1511"/>
                      <a:pt x="442" y="1511"/>
                    </a:cubicBezTo>
                    <a:lnTo>
                      <a:pt x="1379" y="823"/>
                    </a:lnTo>
                    <a:lnTo>
                      <a:pt x="95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5" name="Google Shape;52745;p35"/>
              <p:cNvSpPr/>
              <p:nvPr/>
            </p:nvSpPr>
            <p:spPr>
              <a:xfrm>
                <a:off x="6496246" y="1089999"/>
                <a:ext cx="43957" cy="50213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1228" extrusionOk="0">
                    <a:moveTo>
                      <a:pt x="752" y="1"/>
                    </a:moveTo>
                    <a:lnTo>
                      <a:pt x="324" y="220"/>
                    </a:lnTo>
                    <a:lnTo>
                      <a:pt x="0" y="968"/>
                    </a:lnTo>
                    <a:lnTo>
                      <a:pt x="466" y="1228"/>
                    </a:lnTo>
                    <a:lnTo>
                      <a:pt x="1074" y="792"/>
                    </a:lnTo>
                    <a:lnTo>
                      <a:pt x="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6" name="Google Shape;52746;p35"/>
              <p:cNvSpPr/>
              <p:nvPr/>
            </p:nvSpPr>
            <p:spPr>
              <a:xfrm>
                <a:off x="6633513" y="1036514"/>
                <a:ext cx="52380" cy="63829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1561" extrusionOk="0">
                    <a:moveTo>
                      <a:pt x="922" y="1"/>
                    </a:moveTo>
                    <a:lnTo>
                      <a:pt x="1" y="555"/>
                    </a:lnTo>
                    <a:lnTo>
                      <a:pt x="474" y="1560"/>
                    </a:lnTo>
                    <a:lnTo>
                      <a:pt x="1281" y="1188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7" name="Google Shape;52747;p35"/>
              <p:cNvSpPr/>
              <p:nvPr/>
            </p:nvSpPr>
            <p:spPr>
              <a:xfrm>
                <a:off x="6455110" y="936661"/>
                <a:ext cx="116864" cy="117681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2878" extrusionOk="0">
                    <a:moveTo>
                      <a:pt x="1373" y="0"/>
                    </a:moveTo>
                    <a:cubicBezTo>
                      <a:pt x="1373" y="0"/>
                      <a:pt x="0" y="1618"/>
                      <a:pt x="2" y="1783"/>
                    </a:cubicBezTo>
                    <a:cubicBezTo>
                      <a:pt x="4" y="1949"/>
                      <a:pt x="175" y="2526"/>
                      <a:pt x="175" y="2526"/>
                    </a:cubicBezTo>
                    <a:lnTo>
                      <a:pt x="1435" y="2878"/>
                    </a:lnTo>
                    <a:cubicBezTo>
                      <a:pt x="1435" y="2878"/>
                      <a:pt x="2739" y="1406"/>
                      <a:pt x="2792" y="1309"/>
                    </a:cubicBezTo>
                    <a:cubicBezTo>
                      <a:pt x="2857" y="1193"/>
                      <a:pt x="2584" y="335"/>
                      <a:pt x="2584" y="335"/>
                    </a:cubicBezTo>
                    <a:lnTo>
                      <a:pt x="13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8" name="Google Shape;52748;p35"/>
              <p:cNvSpPr/>
              <p:nvPr/>
            </p:nvSpPr>
            <p:spPr>
              <a:xfrm>
                <a:off x="6401912" y="1049395"/>
                <a:ext cx="105987" cy="60067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1469" extrusionOk="0">
                    <a:moveTo>
                      <a:pt x="1511" y="0"/>
                    </a:moveTo>
                    <a:cubicBezTo>
                      <a:pt x="1511" y="0"/>
                      <a:pt x="1331" y="300"/>
                      <a:pt x="1150" y="352"/>
                    </a:cubicBezTo>
                    <a:cubicBezTo>
                      <a:pt x="969" y="403"/>
                      <a:pt x="457" y="540"/>
                      <a:pt x="457" y="540"/>
                    </a:cubicBezTo>
                    <a:cubicBezTo>
                      <a:pt x="457" y="540"/>
                      <a:pt x="451" y="540"/>
                      <a:pt x="439" y="540"/>
                    </a:cubicBezTo>
                    <a:cubicBezTo>
                      <a:pt x="354" y="540"/>
                      <a:pt x="1" y="550"/>
                      <a:pt x="45" y="710"/>
                    </a:cubicBezTo>
                    <a:cubicBezTo>
                      <a:pt x="97" y="892"/>
                      <a:pt x="268" y="1469"/>
                      <a:pt x="268" y="1469"/>
                    </a:cubicBezTo>
                    <a:lnTo>
                      <a:pt x="1211" y="1443"/>
                    </a:lnTo>
                    <a:lnTo>
                      <a:pt x="1481" y="1040"/>
                    </a:lnTo>
                    <a:lnTo>
                      <a:pt x="1737" y="1173"/>
                    </a:lnTo>
                    <a:cubicBezTo>
                      <a:pt x="1737" y="1173"/>
                      <a:pt x="1960" y="1368"/>
                      <a:pt x="2075" y="1368"/>
                    </a:cubicBezTo>
                    <a:cubicBezTo>
                      <a:pt x="2093" y="1368"/>
                      <a:pt x="2108" y="1363"/>
                      <a:pt x="2120" y="1351"/>
                    </a:cubicBezTo>
                    <a:cubicBezTo>
                      <a:pt x="2201" y="1268"/>
                      <a:pt x="2592" y="569"/>
                      <a:pt x="2592" y="569"/>
                    </a:cubicBezTo>
                    <a:lnTo>
                      <a:pt x="1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49" name="Google Shape;52749;p35"/>
              <p:cNvSpPr/>
              <p:nvPr/>
            </p:nvSpPr>
            <p:spPr>
              <a:xfrm>
                <a:off x="6378319" y="1011940"/>
                <a:ext cx="51603" cy="47637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1165" extrusionOk="0">
                    <a:moveTo>
                      <a:pt x="1037" y="1"/>
                    </a:moveTo>
                    <a:lnTo>
                      <a:pt x="262" y="191"/>
                    </a:lnTo>
                    <a:lnTo>
                      <a:pt x="1" y="573"/>
                    </a:lnTo>
                    <a:lnTo>
                      <a:pt x="386" y="1164"/>
                    </a:lnTo>
                    <a:lnTo>
                      <a:pt x="1261" y="924"/>
                    </a:lnTo>
                    <a:lnTo>
                      <a:pt x="1190" y="463"/>
                    </a:lnTo>
                    <a:lnTo>
                      <a:pt x="10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0" name="Google Shape;52750;p35"/>
              <p:cNvSpPr/>
              <p:nvPr/>
            </p:nvSpPr>
            <p:spPr>
              <a:xfrm>
                <a:off x="6427141" y="982540"/>
                <a:ext cx="23675" cy="6440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1575" extrusionOk="0">
                    <a:moveTo>
                      <a:pt x="359" y="1"/>
                    </a:moveTo>
                    <a:cubicBezTo>
                      <a:pt x="237" y="1"/>
                      <a:pt x="1" y="17"/>
                      <a:pt x="2" y="139"/>
                    </a:cubicBezTo>
                    <a:cubicBezTo>
                      <a:pt x="4" y="305"/>
                      <a:pt x="364" y="1574"/>
                      <a:pt x="364" y="1574"/>
                    </a:cubicBezTo>
                    <a:lnTo>
                      <a:pt x="578" y="1506"/>
                    </a:lnTo>
                    <a:lnTo>
                      <a:pt x="431" y="3"/>
                    </a:lnTo>
                    <a:cubicBezTo>
                      <a:pt x="431" y="3"/>
                      <a:pt x="402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1" name="Google Shape;52751;p35"/>
              <p:cNvSpPr/>
              <p:nvPr/>
            </p:nvSpPr>
            <p:spPr>
              <a:xfrm>
                <a:off x="6315798" y="932490"/>
                <a:ext cx="74052" cy="177912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351" extrusionOk="0">
                    <a:moveTo>
                      <a:pt x="1468" y="0"/>
                    </a:moveTo>
                    <a:cubicBezTo>
                      <a:pt x="1015" y="679"/>
                      <a:pt x="554" y="1353"/>
                      <a:pt x="92" y="2026"/>
                    </a:cubicBezTo>
                    <a:lnTo>
                      <a:pt x="107" y="2497"/>
                    </a:lnTo>
                    <a:cubicBezTo>
                      <a:pt x="107" y="2497"/>
                      <a:pt x="0" y="3507"/>
                      <a:pt x="40" y="4069"/>
                    </a:cubicBezTo>
                    <a:cubicBezTo>
                      <a:pt x="54" y="4284"/>
                      <a:pt x="169" y="4351"/>
                      <a:pt x="314" y="4351"/>
                    </a:cubicBezTo>
                    <a:cubicBezTo>
                      <a:pt x="549" y="4351"/>
                      <a:pt x="865" y="4177"/>
                      <a:pt x="967" y="4176"/>
                    </a:cubicBezTo>
                    <a:cubicBezTo>
                      <a:pt x="1132" y="4174"/>
                      <a:pt x="1810" y="4117"/>
                      <a:pt x="1810" y="4117"/>
                    </a:cubicBezTo>
                    <a:lnTo>
                      <a:pt x="1591" y="3690"/>
                    </a:lnTo>
                    <a:lnTo>
                      <a:pt x="984" y="2505"/>
                    </a:lnTo>
                    <a:lnTo>
                      <a:pt x="1637" y="1672"/>
                    </a:lnTo>
                    <a:lnTo>
                      <a:pt x="1767" y="1439"/>
                    </a:lnTo>
                    <a:cubicBezTo>
                      <a:pt x="1767" y="1439"/>
                      <a:pt x="1546" y="928"/>
                      <a:pt x="1540" y="266"/>
                    </a:cubicBezTo>
                    <a:cubicBezTo>
                      <a:pt x="1538" y="117"/>
                      <a:pt x="1510" y="36"/>
                      <a:pt x="1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2" name="Google Shape;52752;p35"/>
              <p:cNvSpPr/>
              <p:nvPr/>
            </p:nvSpPr>
            <p:spPr>
              <a:xfrm>
                <a:off x="6264645" y="1037905"/>
                <a:ext cx="42730" cy="61049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493" extrusionOk="0">
                    <a:moveTo>
                      <a:pt x="963" y="1"/>
                    </a:moveTo>
                    <a:cubicBezTo>
                      <a:pt x="641" y="468"/>
                      <a:pt x="321" y="936"/>
                      <a:pt x="0" y="1404"/>
                    </a:cubicBezTo>
                    <a:cubicBezTo>
                      <a:pt x="69" y="1431"/>
                      <a:pt x="144" y="1451"/>
                      <a:pt x="198" y="1469"/>
                    </a:cubicBezTo>
                    <a:cubicBezTo>
                      <a:pt x="253" y="1487"/>
                      <a:pt x="330" y="1493"/>
                      <a:pt x="411" y="1493"/>
                    </a:cubicBezTo>
                    <a:cubicBezTo>
                      <a:pt x="551" y="1493"/>
                      <a:pt x="704" y="1474"/>
                      <a:pt x="777" y="1463"/>
                    </a:cubicBezTo>
                    <a:cubicBezTo>
                      <a:pt x="893" y="1446"/>
                      <a:pt x="847" y="222"/>
                      <a:pt x="1044" y="38"/>
                    </a:cubicBezTo>
                    <a:cubicBezTo>
                      <a:pt x="1044" y="38"/>
                      <a:pt x="1013" y="23"/>
                      <a:pt x="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3" name="Google Shape;52753;p35"/>
              <p:cNvSpPr/>
              <p:nvPr/>
            </p:nvSpPr>
            <p:spPr>
              <a:xfrm>
                <a:off x="6465292" y="1136818"/>
                <a:ext cx="42566" cy="57859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415" extrusionOk="0">
                    <a:moveTo>
                      <a:pt x="333" y="1"/>
                    </a:moveTo>
                    <a:lnTo>
                      <a:pt x="1" y="1414"/>
                    </a:lnTo>
                    <a:lnTo>
                      <a:pt x="630" y="1168"/>
                    </a:lnTo>
                    <a:lnTo>
                      <a:pt x="1041" y="279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4" name="Google Shape;52754;p35"/>
              <p:cNvSpPr/>
              <p:nvPr/>
            </p:nvSpPr>
            <p:spPr>
              <a:xfrm>
                <a:off x="6522538" y="1128680"/>
                <a:ext cx="31976" cy="20936"/>
              </a:xfrm>
              <a:custGeom>
                <a:avLst/>
                <a:gdLst/>
                <a:ahLst/>
                <a:cxnLst/>
                <a:rect l="l" t="t" r="r" b="b"/>
                <a:pathLst>
                  <a:path w="782" h="512" extrusionOk="0">
                    <a:moveTo>
                      <a:pt x="494" y="1"/>
                    </a:moveTo>
                    <a:cubicBezTo>
                      <a:pt x="482" y="1"/>
                      <a:pt x="471" y="7"/>
                      <a:pt x="462" y="19"/>
                    </a:cubicBezTo>
                    <a:cubicBezTo>
                      <a:pt x="373" y="140"/>
                      <a:pt x="0" y="444"/>
                      <a:pt x="0" y="444"/>
                    </a:cubicBezTo>
                    <a:lnTo>
                      <a:pt x="677" y="512"/>
                    </a:lnTo>
                    <a:lnTo>
                      <a:pt x="782" y="421"/>
                    </a:lnTo>
                    <a:cubicBezTo>
                      <a:pt x="782" y="421"/>
                      <a:pt x="596" y="1"/>
                      <a:pt x="4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5" name="Google Shape;52755;p35"/>
              <p:cNvSpPr/>
              <p:nvPr/>
            </p:nvSpPr>
            <p:spPr>
              <a:xfrm>
                <a:off x="6522783" y="1060312"/>
                <a:ext cx="19913" cy="1652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04" extrusionOk="0">
                    <a:moveTo>
                      <a:pt x="1" y="0"/>
                    </a:moveTo>
                    <a:lnTo>
                      <a:pt x="97" y="404"/>
                    </a:lnTo>
                    <a:lnTo>
                      <a:pt x="477" y="397"/>
                    </a:lnTo>
                    <a:cubicBezTo>
                      <a:pt x="477" y="397"/>
                      <a:pt x="487" y="150"/>
                      <a:pt x="433" y="98"/>
                    </a:cubicBezTo>
                    <a:cubicBezTo>
                      <a:pt x="379" y="4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6" name="Google Shape;52756;p35"/>
              <p:cNvSpPr/>
              <p:nvPr/>
            </p:nvSpPr>
            <p:spPr>
              <a:xfrm>
                <a:off x="6588739" y="748935"/>
                <a:ext cx="149289" cy="137390"/>
              </a:xfrm>
              <a:custGeom>
                <a:avLst/>
                <a:gdLst/>
                <a:ahLst/>
                <a:cxnLst/>
                <a:rect l="l" t="t" r="r" b="b"/>
                <a:pathLst>
                  <a:path w="3651" h="3360" extrusionOk="0">
                    <a:moveTo>
                      <a:pt x="760" y="0"/>
                    </a:moveTo>
                    <a:lnTo>
                      <a:pt x="0" y="1035"/>
                    </a:lnTo>
                    <a:lnTo>
                      <a:pt x="3272" y="3360"/>
                    </a:lnTo>
                    <a:lnTo>
                      <a:pt x="3651" y="2925"/>
                    </a:lnTo>
                    <a:lnTo>
                      <a:pt x="7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7" name="Google Shape;52757;p35"/>
              <p:cNvSpPr/>
              <p:nvPr/>
            </p:nvSpPr>
            <p:spPr>
              <a:xfrm>
                <a:off x="6490357" y="756827"/>
                <a:ext cx="100303" cy="96868"/>
              </a:xfrm>
              <a:custGeom>
                <a:avLst/>
                <a:gdLst/>
                <a:ahLst/>
                <a:cxnLst/>
                <a:rect l="l" t="t" r="r" b="b"/>
                <a:pathLst>
                  <a:path w="2453" h="2369" extrusionOk="0">
                    <a:moveTo>
                      <a:pt x="1966" y="1"/>
                    </a:moveTo>
                    <a:lnTo>
                      <a:pt x="0" y="1060"/>
                    </a:lnTo>
                    <a:lnTo>
                      <a:pt x="591" y="2368"/>
                    </a:lnTo>
                    <a:lnTo>
                      <a:pt x="2251" y="2282"/>
                    </a:lnTo>
                    <a:lnTo>
                      <a:pt x="1789" y="579"/>
                    </a:lnTo>
                    <a:cubicBezTo>
                      <a:pt x="1789" y="579"/>
                      <a:pt x="2453" y="209"/>
                      <a:pt x="2312" y="164"/>
                    </a:cubicBezTo>
                    <a:cubicBezTo>
                      <a:pt x="2264" y="149"/>
                      <a:pt x="2127" y="82"/>
                      <a:pt x="1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8" name="Google Shape;52758;p35"/>
              <p:cNvSpPr/>
              <p:nvPr/>
            </p:nvSpPr>
            <p:spPr>
              <a:xfrm>
                <a:off x="6584650" y="832841"/>
                <a:ext cx="67714" cy="75278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841" extrusionOk="0">
                    <a:moveTo>
                      <a:pt x="601" y="0"/>
                    </a:moveTo>
                    <a:cubicBezTo>
                      <a:pt x="593" y="0"/>
                      <a:pt x="587" y="2"/>
                      <a:pt x="584" y="7"/>
                    </a:cubicBezTo>
                    <a:cubicBezTo>
                      <a:pt x="515" y="101"/>
                      <a:pt x="452" y="898"/>
                      <a:pt x="452" y="898"/>
                    </a:cubicBezTo>
                    <a:lnTo>
                      <a:pt x="0" y="1335"/>
                    </a:lnTo>
                    <a:lnTo>
                      <a:pt x="848" y="1841"/>
                    </a:lnTo>
                    <a:lnTo>
                      <a:pt x="1577" y="1144"/>
                    </a:lnTo>
                    <a:lnTo>
                      <a:pt x="1655" y="780"/>
                    </a:lnTo>
                    <a:cubicBezTo>
                      <a:pt x="1655" y="780"/>
                      <a:pt x="753" y="0"/>
                      <a:pt x="6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59" name="Google Shape;52759;p35"/>
              <p:cNvSpPr/>
              <p:nvPr/>
            </p:nvSpPr>
            <p:spPr>
              <a:xfrm>
                <a:off x="6651832" y="864531"/>
                <a:ext cx="86809" cy="13007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3181" extrusionOk="0">
                    <a:moveTo>
                      <a:pt x="480" y="0"/>
                    </a:moveTo>
                    <a:lnTo>
                      <a:pt x="277" y="751"/>
                    </a:lnTo>
                    <a:lnTo>
                      <a:pt x="0" y="924"/>
                    </a:lnTo>
                    <a:cubicBezTo>
                      <a:pt x="49" y="1522"/>
                      <a:pt x="100" y="2119"/>
                      <a:pt x="157" y="2716"/>
                    </a:cubicBezTo>
                    <a:lnTo>
                      <a:pt x="506" y="2466"/>
                    </a:lnTo>
                    <a:lnTo>
                      <a:pt x="509" y="3180"/>
                    </a:lnTo>
                    <a:cubicBezTo>
                      <a:pt x="745" y="3135"/>
                      <a:pt x="979" y="3081"/>
                      <a:pt x="1214" y="3033"/>
                    </a:cubicBezTo>
                    <a:lnTo>
                      <a:pt x="1210" y="2800"/>
                    </a:lnTo>
                    <a:lnTo>
                      <a:pt x="1469" y="1756"/>
                    </a:lnTo>
                    <a:lnTo>
                      <a:pt x="2122" y="1540"/>
                    </a:lnTo>
                    <a:lnTo>
                      <a:pt x="4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60" name="Google Shape;52760;p35"/>
              <p:cNvSpPr/>
              <p:nvPr/>
            </p:nvSpPr>
            <p:spPr>
              <a:xfrm>
                <a:off x="6505936" y="863795"/>
                <a:ext cx="75278" cy="33571"/>
              </a:xfrm>
              <a:custGeom>
                <a:avLst/>
                <a:gdLst/>
                <a:ahLst/>
                <a:cxnLst/>
                <a:rect l="l" t="t" r="r" b="b"/>
                <a:pathLst>
                  <a:path w="1841" h="821" extrusionOk="0">
                    <a:moveTo>
                      <a:pt x="1841" y="1"/>
                    </a:moveTo>
                    <a:lnTo>
                      <a:pt x="282" y="133"/>
                    </a:lnTo>
                    <a:cubicBezTo>
                      <a:pt x="240" y="261"/>
                      <a:pt x="0" y="678"/>
                      <a:pt x="0" y="678"/>
                    </a:cubicBezTo>
                    <a:lnTo>
                      <a:pt x="554" y="821"/>
                    </a:lnTo>
                    <a:lnTo>
                      <a:pt x="1260" y="272"/>
                    </a:lnTo>
                    <a:lnTo>
                      <a:pt x="1558" y="332"/>
                    </a:lnTo>
                    <a:lnTo>
                      <a:pt x="18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761" name="Google Shape;52761;p35"/>
          <p:cNvSpPr/>
          <p:nvPr/>
        </p:nvSpPr>
        <p:spPr>
          <a:xfrm>
            <a:off x="488050" y="350525"/>
            <a:ext cx="8168100" cy="4442400"/>
          </a:xfrm>
          <a:prstGeom prst="octagon">
            <a:avLst>
              <a:gd name="adj" fmla="val 0"/>
            </a:avLst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8" r:id="rId4"/>
    <p:sldLayoutId id="2147483669" r:id="rId5"/>
    <p:sldLayoutId id="2147483674" r:id="rId6"/>
    <p:sldLayoutId id="2147483679" r:id="rId7"/>
    <p:sldLayoutId id="2147483680" r:id="rId8"/>
    <p:sldLayoutId id="214748368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73" name="Google Shape;52773;p39"/>
          <p:cNvSpPr txBox="1">
            <a:spLocks noGrp="1"/>
          </p:cNvSpPr>
          <p:nvPr>
            <p:ph type="ctrTitle"/>
          </p:nvPr>
        </p:nvSpPr>
        <p:spPr>
          <a:xfrm>
            <a:off x="1362600" y="1430700"/>
            <a:ext cx="6418800" cy="228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KEMASAN</a:t>
            </a:r>
            <a:br>
              <a:rPr lang="en" dirty="0">
                <a:solidFill>
                  <a:schemeClr val="dk1"/>
                </a:solidFill>
              </a:rPr>
            </a:br>
            <a:r>
              <a:rPr lang="en" sz="4400" dirty="0">
                <a:solidFill>
                  <a:schemeClr val="accent3"/>
                </a:solidFill>
              </a:rPr>
              <a:t>Kerajinan Bahan </a:t>
            </a:r>
            <a:r>
              <a:rPr lang="id-ID" sz="4400" dirty="0" smtClean="0">
                <a:solidFill>
                  <a:schemeClr val="accent3"/>
                </a:solidFill>
              </a:rPr>
              <a:t>Lunak</a:t>
            </a:r>
            <a:endParaRPr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1" name="Google Shape;52831;p44"/>
          <p:cNvSpPr txBox="1">
            <a:spLocks noGrp="1"/>
          </p:cNvSpPr>
          <p:nvPr>
            <p:ph type="title"/>
          </p:nvPr>
        </p:nvSpPr>
        <p:spPr>
          <a:xfrm>
            <a:off x="1943875" y="535000"/>
            <a:ext cx="5256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Apa itu kemasan?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2832" name="Google Shape;52832;p44"/>
          <p:cNvSpPr txBox="1">
            <a:spLocks noGrp="1"/>
          </p:cNvSpPr>
          <p:nvPr>
            <p:ph type="body" idx="1"/>
          </p:nvPr>
        </p:nvSpPr>
        <p:spPr>
          <a:xfrm>
            <a:off x="4518212" y="1704447"/>
            <a:ext cx="3629100" cy="23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None/>
            </a:pPr>
            <a:r>
              <a:rPr lang="en-US" sz="1600" dirty="0" err="1">
                <a:solidFill>
                  <a:schemeClr val="tx1"/>
                </a:solidFill>
              </a:rPr>
              <a:t>Kemasan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adalah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id-ID" sz="1600" dirty="0">
                <a:solidFill>
                  <a:schemeClr val="tx1"/>
                </a:solidFill>
              </a:rPr>
              <a:t>bagian terluar yang membungkus suatu produk dengan tujuan untuk melindungi produk dari cuaca, guncangan dan benturan-benturan terhadap benda </a:t>
            </a:r>
            <a:r>
              <a:rPr lang="id-ID" sz="1600" dirty="0" smtClean="0">
                <a:solidFill>
                  <a:schemeClr val="tx1"/>
                </a:solidFill>
              </a:rPr>
              <a:t>lain.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52833" name="Google Shape;52833;p44"/>
          <p:cNvSpPr/>
          <p:nvPr/>
        </p:nvSpPr>
        <p:spPr>
          <a:xfrm>
            <a:off x="2449608" y="1728210"/>
            <a:ext cx="15048" cy="31772"/>
          </a:xfrm>
          <a:custGeom>
            <a:avLst/>
            <a:gdLst/>
            <a:ahLst/>
            <a:cxnLst/>
            <a:rect l="l" t="t" r="r" b="b"/>
            <a:pathLst>
              <a:path w="368" h="777" extrusionOk="0">
                <a:moveTo>
                  <a:pt x="322" y="0"/>
                </a:moveTo>
                <a:lnTo>
                  <a:pt x="1" y="776"/>
                </a:lnTo>
                <a:lnTo>
                  <a:pt x="1" y="776"/>
                </a:lnTo>
                <a:lnTo>
                  <a:pt x="368" y="507"/>
                </a:lnTo>
                <a:lnTo>
                  <a:pt x="34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34" name="Google Shape;52834;p44"/>
          <p:cNvSpPr/>
          <p:nvPr/>
        </p:nvSpPr>
        <p:spPr>
          <a:xfrm>
            <a:off x="2121588" y="2454989"/>
            <a:ext cx="13330" cy="7278"/>
          </a:xfrm>
          <a:custGeom>
            <a:avLst/>
            <a:gdLst/>
            <a:ahLst/>
            <a:cxnLst/>
            <a:rect l="l" t="t" r="r" b="b"/>
            <a:pathLst>
              <a:path w="326" h="178" extrusionOk="0">
                <a:moveTo>
                  <a:pt x="326" y="0"/>
                </a:moveTo>
                <a:lnTo>
                  <a:pt x="1" y="137"/>
                </a:lnTo>
                <a:cubicBezTo>
                  <a:pt x="29" y="166"/>
                  <a:pt x="59" y="178"/>
                  <a:pt x="89" y="178"/>
                </a:cubicBezTo>
                <a:cubicBezTo>
                  <a:pt x="170" y="178"/>
                  <a:pt x="255" y="93"/>
                  <a:pt x="32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 descr="Contoh Kemasan Produk Kerajinan"/>
          <p:cNvPicPr/>
          <p:nvPr/>
        </p:nvPicPr>
        <p:blipFill>
          <a:blip r:embed="rId3">
            <a:clrChange>
              <a:clrFrom>
                <a:srgbClr val="CCCCCC"/>
              </a:clrFrom>
              <a:clrTo>
                <a:srgbClr val="CCCCC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542" y="1728210"/>
            <a:ext cx="3801670" cy="230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25" name="Google Shape;53025;p53"/>
          <p:cNvSpPr/>
          <p:nvPr/>
        </p:nvSpPr>
        <p:spPr>
          <a:xfrm>
            <a:off x="940613" y="2434763"/>
            <a:ext cx="1363975" cy="895425"/>
          </a:xfrm>
          <a:custGeom>
            <a:avLst/>
            <a:gdLst/>
            <a:ahLst/>
            <a:cxnLst/>
            <a:rect l="l" t="t" r="r" b="b"/>
            <a:pathLst>
              <a:path w="54559" h="35817" extrusionOk="0">
                <a:moveTo>
                  <a:pt x="0" y="8746"/>
                </a:moveTo>
                <a:lnTo>
                  <a:pt x="13328" y="417"/>
                </a:lnTo>
                <a:lnTo>
                  <a:pt x="42481" y="0"/>
                </a:lnTo>
                <a:lnTo>
                  <a:pt x="54559" y="9579"/>
                </a:lnTo>
                <a:lnTo>
                  <a:pt x="54559" y="20824"/>
                </a:lnTo>
                <a:lnTo>
                  <a:pt x="52477" y="33319"/>
                </a:lnTo>
                <a:lnTo>
                  <a:pt x="35817" y="35817"/>
                </a:lnTo>
                <a:lnTo>
                  <a:pt x="5415" y="3540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3026" name="Google Shape;53026;p53"/>
          <p:cNvSpPr/>
          <p:nvPr/>
        </p:nvSpPr>
        <p:spPr>
          <a:xfrm>
            <a:off x="3286088" y="1281413"/>
            <a:ext cx="533400" cy="5334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27" name="Google Shape;53027;p53"/>
          <p:cNvSpPr/>
          <p:nvPr/>
        </p:nvSpPr>
        <p:spPr>
          <a:xfrm>
            <a:off x="3286075" y="1948597"/>
            <a:ext cx="533400" cy="5334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28" name="Google Shape;53028;p53"/>
          <p:cNvSpPr/>
          <p:nvPr/>
        </p:nvSpPr>
        <p:spPr>
          <a:xfrm>
            <a:off x="3286075" y="2615781"/>
            <a:ext cx="533400" cy="5334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29" name="Google Shape;53029;p53"/>
          <p:cNvSpPr/>
          <p:nvPr/>
        </p:nvSpPr>
        <p:spPr>
          <a:xfrm>
            <a:off x="3286100" y="3282965"/>
            <a:ext cx="533400" cy="5334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30" name="Google Shape;53030;p53"/>
          <p:cNvSpPr/>
          <p:nvPr/>
        </p:nvSpPr>
        <p:spPr>
          <a:xfrm>
            <a:off x="3286075" y="3950149"/>
            <a:ext cx="533400" cy="5334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32" name="Google Shape;53032;p53"/>
          <p:cNvSpPr txBox="1"/>
          <p:nvPr/>
        </p:nvSpPr>
        <p:spPr>
          <a:xfrm>
            <a:off x="4419650" y="2682975"/>
            <a:ext cx="383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 smtClean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Memudahkan penggunaan produk</a:t>
            </a:r>
            <a:endParaRPr sz="2000" b="1" dirty="0">
              <a:solidFill>
                <a:schemeClr val="accent3"/>
              </a:solidFill>
              <a:latin typeface="BIZ UDMincho"/>
              <a:ea typeface="BIZ UDMincho"/>
              <a:cs typeface="BIZ UDMincho"/>
              <a:sym typeface="BIZ UDMincho"/>
            </a:endParaRPr>
          </a:p>
        </p:txBody>
      </p:sp>
      <p:sp>
        <p:nvSpPr>
          <p:cNvPr id="53033" name="Google Shape;53033;p53"/>
          <p:cNvSpPr txBox="1"/>
          <p:nvPr/>
        </p:nvSpPr>
        <p:spPr>
          <a:xfrm>
            <a:off x="4419650" y="2016275"/>
            <a:ext cx="383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 smtClean="0"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Meningkatkan daya jual produk</a:t>
            </a:r>
            <a:endParaRPr sz="2000" b="1" dirty="0">
              <a:solidFill>
                <a:schemeClr val="accent3"/>
              </a:solidFill>
              <a:latin typeface="BIZ UDMincho"/>
              <a:ea typeface="BIZ UDMincho"/>
              <a:cs typeface="BIZ UDMincho"/>
              <a:sym typeface="BIZ UDMincho"/>
            </a:endParaRPr>
          </a:p>
        </p:txBody>
      </p:sp>
      <p:sp>
        <p:nvSpPr>
          <p:cNvPr id="53034" name="Google Shape;53034;p53"/>
          <p:cNvSpPr txBox="1"/>
          <p:nvPr/>
        </p:nvSpPr>
        <p:spPr>
          <a:xfrm>
            <a:off x="4419650" y="3349675"/>
            <a:ext cx="383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 smtClean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Memperindah penampilan produk</a:t>
            </a:r>
            <a:endParaRPr sz="2000" b="1" dirty="0">
              <a:solidFill>
                <a:schemeClr val="accent3"/>
              </a:solidFill>
              <a:latin typeface="BIZ UDMincho"/>
              <a:ea typeface="BIZ UDMincho"/>
              <a:cs typeface="BIZ UDMincho"/>
              <a:sym typeface="BIZ UDMincho"/>
            </a:endParaRPr>
          </a:p>
        </p:txBody>
      </p:sp>
      <p:sp>
        <p:nvSpPr>
          <p:cNvPr id="53035" name="Google Shape;53035;p53"/>
          <p:cNvSpPr txBox="1"/>
          <p:nvPr/>
        </p:nvSpPr>
        <p:spPr>
          <a:xfrm>
            <a:off x="4419650" y="4016375"/>
            <a:ext cx="383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Menjamin</a:t>
            </a:r>
            <a:r>
              <a:rPr lang="en-US" sz="18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isi</a:t>
            </a:r>
            <a:r>
              <a:rPr lang="en-US" sz="18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 smtClean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produk</a:t>
            </a:r>
            <a:r>
              <a:rPr lang="id-ID" sz="1800" dirty="0" smtClean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endParaRPr sz="1800" b="1" dirty="0">
              <a:solidFill>
                <a:schemeClr val="accent3"/>
              </a:solidFill>
              <a:latin typeface="BIZ UDMincho"/>
              <a:ea typeface="BIZ UDMincho"/>
              <a:cs typeface="BIZ UDMincho"/>
              <a:sym typeface="BIZ UDMincho"/>
            </a:endParaRPr>
          </a:p>
        </p:txBody>
      </p:sp>
      <p:sp>
        <p:nvSpPr>
          <p:cNvPr id="53036" name="Google Shape;53036;p53"/>
          <p:cNvSpPr txBox="1"/>
          <p:nvPr/>
        </p:nvSpPr>
        <p:spPr>
          <a:xfrm>
            <a:off x="4419649" y="1349575"/>
            <a:ext cx="4311395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Mencegah</a:t>
            </a:r>
            <a:r>
              <a:rPr lang="en-US" sz="1800" dirty="0"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/</a:t>
            </a:r>
            <a:r>
              <a:rPr lang="en-US" sz="1800" dirty="0" err="1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meminimalisasi</a:t>
            </a:r>
            <a:r>
              <a:rPr lang="en-US" sz="18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kerusakan</a:t>
            </a:r>
            <a:r>
              <a:rPr lang="en-US" sz="1800" dirty="0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Garamond" panose="02020404030301010803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produk</a:t>
            </a:r>
            <a:endParaRPr sz="2000" b="1" dirty="0">
              <a:solidFill>
                <a:schemeClr val="accent3"/>
              </a:solidFill>
              <a:latin typeface="BIZ UDMincho"/>
              <a:ea typeface="BIZ UDMincho"/>
              <a:cs typeface="BIZ UDMincho"/>
              <a:sym typeface="BIZ UDMincho"/>
            </a:endParaRPr>
          </a:p>
        </p:txBody>
      </p:sp>
      <p:sp>
        <p:nvSpPr>
          <p:cNvPr id="53037" name="Google Shape;53037;p53"/>
          <p:cNvSpPr txBox="1"/>
          <p:nvPr/>
        </p:nvSpPr>
        <p:spPr>
          <a:xfrm>
            <a:off x="943704" y="2682675"/>
            <a:ext cx="135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tx1"/>
                </a:solidFill>
                <a:latin typeface="BIZ UDMincho"/>
                <a:ea typeface="BIZ UDMincho"/>
                <a:cs typeface="BIZ UDMincho"/>
                <a:sym typeface="BIZ UDMincho"/>
              </a:rPr>
              <a:t>Fungsi Kemasan</a:t>
            </a:r>
            <a:endParaRPr sz="2000" b="1" dirty="0">
              <a:solidFill>
                <a:schemeClr val="tx1"/>
              </a:solidFill>
              <a:latin typeface="BIZ UDMincho"/>
              <a:ea typeface="BIZ UDMincho"/>
              <a:cs typeface="BIZ UDMincho"/>
              <a:sym typeface="BIZ UDMincho"/>
            </a:endParaRPr>
          </a:p>
        </p:txBody>
      </p:sp>
      <p:cxnSp>
        <p:nvCxnSpPr>
          <p:cNvPr id="53038" name="Google Shape;53038;p53"/>
          <p:cNvCxnSpPr>
            <a:stCxn id="53037" idx="3"/>
            <a:endCxn id="53026" idx="2"/>
          </p:cNvCxnSpPr>
          <p:nvPr/>
        </p:nvCxnSpPr>
        <p:spPr>
          <a:xfrm rot="10800000" flipH="1">
            <a:off x="2301504" y="1548075"/>
            <a:ext cx="984600" cy="13347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039" name="Google Shape;53039;p53"/>
          <p:cNvCxnSpPr>
            <a:stCxn id="53037" idx="3"/>
            <a:endCxn id="53030" idx="2"/>
          </p:cNvCxnSpPr>
          <p:nvPr/>
        </p:nvCxnSpPr>
        <p:spPr>
          <a:xfrm>
            <a:off x="2301504" y="2882775"/>
            <a:ext cx="984600" cy="13341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040" name="Google Shape;53040;p53"/>
          <p:cNvCxnSpPr>
            <a:stCxn id="53037" idx="3"/>
            <a:endCxn id="53027" idx="2"/>
          </p:cNvCxnSpPr>
          <p:nvPr/>
        </p:nvCxnSpPr>
        <p:spPr>
          <a:xfrm rot="10800000" flipH="1">
            <a:off x="2301504" y="2215275"/>
            <a:ext cx="984600" cy="6675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041" name="Google Shape;53041;p53"/>
          <p:cNvCxnSpPr>
            <a:stCxn id="53037" idx="3"/>
            <a:endCxn id="53029" idx="2"/>
          </p:cNvCxnSpPr>
          <p:nvPr/>
        </p:nvCxnSpPr>
        <p:spPr>
          <a:xfrm>
            <a:off x="2301504" y="2882775"/>
            <a:ext cx="984600" cy="666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042" name="Google Shape;53042;p53"/>
          <p:cNvCxnSpPr>
            <a:stCxn id="53037" idx="3"/>
            <a:endCxn id="53028" idx="2"/>
          </p:cNvCxnSpPr>
          <p:nvPr/>
        </p:nvCxnSpPr>
        <p:spPr>
          <a:xfrm>
            <a:off x="2301504" y="2882775"/>
            <a:ext cx="984600" cy="6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043" name="Google Shape;53043;p53"/>
          <p:cNvCxnSpPr>
            <a:cxnSpLocks/>
            <a:stCxn id="53026" idx="6"/>
            <a:endCxn id="53036" idx="1"/>
          </p:cNvCxnSpPr>
          <p:nvPr/>
        </p:nvCxnSpPr>
        <p:spPr>
          <a:xfrm>
            <a:off x="3819488" y="1548113"/>
            <a:ext cx="600161" cy="156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044" name="Google Shape;53044;p53"/>
          <p:cNvCxnSpPr>
            <a:stCxn id="53033" idx="1"/>
            <a:endCxn id="53027" idx="6"/>
          </p:cNvCxnSpPr>
          <p:nvPr/>
        </p:nvCxnSpPr>
        <p:spPr>
          <a:xfrm rot="10800000">
            <a:off x="3819350" y="2215175"/>
            <a:ext cx="600300" cy="12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045" name="Google Shape;53045;p53"/>
          <p:cNvCxnSpPr>
            <a:stCxn id="53028" idx="6"/>
            <a:endCxn id="53032" idx="1"/>
          </p:cNvCxnSpPr>
          <p:nvPr/>
        </p:nvCxnSpPr>
        <p:spPr>
          <a:xfrm>
            <a:off x="3819475" y="2882481"/>
            <a:ext cx="600300" cy="6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046" name="Google Shape;53046;p53"/>
          <p:cNvCxnSpPr>
            <a:stCxn id="53030" idx="6"/>
            <a:endCxn id="53035" idx="1"/>
          </p:cNvCxnSpPr>
          <p:nvPr/>
        </p:nvCxnSpPr>
        <p:spPr>
          <a:xfrm>
            <a:off x="3819475" y="4216849"/>
            <a:ext cx="600300" cy="600"/>
          </a:xfrm>
          <a:prstGeom prst="bentConnector3">
            <a:avLst>
              <a:gd name="adj1" fmla="val 4999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047" name="Google Shape;53047;p53"/>
          <p:cNvCxnSpPr>
            <a:stCxn id="53029" idx="6"/>
            <a:endCxn id="53034" idx="1"/>
          </p:cNvCxnSpPr>
          <p:nvPr/>
        </p:nvCxnSpPr>
        <p:spPr>
          <a:xfrm>
            <a:off x="3819500" y="3549665"/>
            <a:ext cx="600300" cy="600"/>
          </a:xfrm>
          <a:prstGeom prst="bentConnector3">
            <a:avLst>
              <a:gd name="adj1" fmla="val 4998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048" name="Google Shape;53048;p53"/>
          <p:cNvSpPr/>
          <p:nvPr/>
        </p:nvSpPr>
        <p:spPr>
          <a:xfrm flipH="1">
            <a:off x="3127645" y="1266696"/>
            <a:ext cx="850300" cy="565975"/>
          </a:xfrm>
          <a:custGeom>
            <a:avLst/>
            <a:gdLst/>
            <a:ahLst/>
            <a:cxnLst/>
            <a:rect l="l" t="t" r="r" b="b"/>
            <a:pathLst>
              <a:path w="34012" h="22639" extrusionOk="0">
                <a:moveTo>
                  <a:pt x="1913" y="9672"/>
                </a:moveTo>
                <a:lnTo>
                  <a:pt x="6590" y="0"/>
                </a:lnTo>
                <a:lnTo>
                  <a:pt x="28591" y="3507"/>
                </a:lnTo>
                <a:lnTo>
                  <a:pt x="34012" y="13817"/>
                </a:lnTo>
                <a:lnTo>
                  <a:pt x="29548" y="21363"/>
                </a:lnTo>
                <a:lnTo>
                  <a:pt x="11160" y="22639"/>
                </a:lnTo>
                <a:lnTo>
                  <a:pt x="0" y="17325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3049" name="Google Shape;53049;p53"/>
          <p:cNvSpPr/>
          <p:nvPr/>
        </p:nvSpPr>
        <p:spPr>
          <a:xfrm>
            <a:off x="3203108" y="3946550"/>
            <a:ext cx="699375" cy="533280"/>
          </a:xfrm>
          <a:custGeom>
            <a:avLst/>
            <a:gdLst/>
            <a:ahLst/>
            <a:cxnLst/>
            <a:rect l="l" t="t" r="r" b="b"/>
            <a:pathLst>
              <a:path w="27975" h="20397" extrusionOk="0">
                <a:moveTo>
                  <a:pt x="645" y="16366"/>
                </a:moveTo>
                <a:lnTo>
                  <a:pt x="0" y="7175"/>
                </a:lnTo>
                <a:lnTo>
                  <a:pt x="10158" y="0"/>
                </a:lnTo>
                <a:lnTo>
                  <a:pt x="24427" y="484"/>
                </a:lnTo>
                <a:lnTo>
                  <a:pt x="27975" y="5563"/>
                </a:lnTo>
                <a:lnTo>
                  <a:pt x="27975" y="16930"/>
                </a:lnTo>
                <a:lnTo>
                  <a:pt x="17816" y="2039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3050" name="Google Shape;53050;p53"/>
          <p:cNvSpPr/>
          <p:nvPr/>
        </p:nvSpPr>
        <p:spPr>
          <a:xfrm>
            <a:off x="3169045" y="2631388"/>
            <a:ext cx="767500" cy="503375"/>
          </a:xfrm>
          <a:custGeom>
            <a:avLst/>
            <a:gdLst/>
            <a:ahLst/>
            <a:cxnLst/>
            <a:rect l="l" t="t" r="r" b="b"/>
            <a:pathLst>
              <a:path w="30700" h="20135" extrusionOk="0">
                <a:moveTo>
                  <a:pt x="598" y="11762"/>
                </a:moveTo>
                <a:lnTo>
                  <a:pt x="0" y="4984"/>
                </a:lnTo>
                <a:lnTo>
                  <a:pt x="14154" y="0"/>
                </a:lnTo>
                <a:lnTo>
                  <a:pt x="23823" y="299"/>
                </a:lnTo>
                <a:lnTo>
                  <a:pt x="30700" y="8074"/>
                </a:lnTo>
                <a:lnTo>
                  <a:pt x="29105" y="17443"/>
                </a:lnTo>
                <a:lnTo>
                  <a:pt x="17842" y="20135"/>
                </a:lnTo>
                <a:lnTo>
                  <a:pt x="1994" y="19038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3051" name="Google Shape;53051;p53"/>
          <p:cNvSpPr/>
          <p:nvPr/>
        </p:nvSpPr>
        <p:spPr>
          <a:xfrm>
            <a:off x="3165308" y="3274025"/>
            <a:ext cx="774975" cy="533275"/>
          </a:xfrm>
          <a:custGeom>
            <a:avLst/>
            <a:gdLst/>
            <a:ahLst/>
            <a:cxnLst/>
            <a:rect l="l" t="t" r="r" b="b"/>
            <a:pathLst>
              <a:path w="30999" h="21331" extrusionOk="0">
                <a:moveTo>
                  <a:pt x="598" y="8971"/>
                </a:moveTo>
                <a:lnTo>
                  <a:pt x="3389" y="2991"/>
                </a:lnTo>
                <a:lnTo>
                  <a:pt x="17743" y="0"/>
                </a:lnTo>
                <a:lnTo>
                  <a:pt x="27810" y="4386"/>
                </a:lnTo>
                <a:lnTo>
                  <a:pt x="30999" y="13756"/>
                </a:lnTo>
                <a:lnTo>
                  <a:pt x="25517" y="21331"/>
                </a:lnTo>
                <a:lnTo>
                  <a:pt x="8174" y="20932"/>
                </a:lnTo>
                <a:lnTo>
                  <a:pt x="0" y="1864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53052" name="Google Shape;53052;p53"/>
          <p:cNvSpPr/>
          <p:nvPr/>
        </p:nvSpPr>
        <p:spPr>
          <a:xfrm>
            <a:off x="3198658" y="1907086"/>
            <a:ext cx="708275" cy="585054"/>
          </a:xfrm>
          <a:custGeom>
            <a:avLst/>
            <a:gdLst/>
            <a:ahLst/>
            <a:cxnLst/>
            <a:rect l="l" t="t" r="r" b="b"/>
            <a:pathLst>
              <a:path w="28331" h="20826" extrusionOk="0">
                <a:moveTo>
                  <a:pt x="13884" y="2064"/>
                </a:moveTo>
                <a:lnTo>
                  <a:pt x="27393" y="4690"/>
                </a:lnTo>
                <a:lnTo>
                  <a:pt x="28331" y="15760"/>
                </a:lnTo>
                <a:lnTo>
                  <a:pt x="24766" y="20826"/>
                </a:lnTo>
                <a:lnTo>
                  <a:pt x="11632" y="20638"/>
                </a:lnTo>
                <a:lnTo>
                  <a:pt x="0" y="18762"/>
                </a:lnTo>
                <a:lnTo>
                  <a:pt x="1501" y="9006"/>
                </a:lnTo>
                <a:lnTo>
                  <a:pt x="750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grpSp>
        <p:nvGrpSpPr>
          <p:cNvPr id="53053" name="Google Shape;53053;p53"/>
          <p:cNvGrpSpPr/>
          <p:nvPr/>
        </p:nvGrpSpPr>
        <p:grpSpPr>
          <a:xfrm>
            <a:off x="3402575" y="2737486"/>
            <a:ext cx="300425" cy="341800"/>
            <a:chOff x="7014375" y="2711875"/>
            <a:chExt cx="300425" cy="341800"/>
          </a:xfrm>
        </p:grpSpPr>
        <p:sp>
          <p:nvSpPr>
            <p:cNvPr id="53054" name="Google Shape;53054;p53"/>
            <p:cNvSpPr/>
            <p:nvPr/>
          </p:nvSpPr>
          <p:spPr>
            <a:xfrm>
              <a:off x="7074475" y="2872775"/>
              <a:ext cx="180250" cy="100100"/>
            </a:xfrm>
            <a:custGeom>
              <a:avLst/>
              <a:gdLst/>
              <a:ahLst/>
              <a:cxnLst/>
              <a:rect l="l" t="t" r="r" b="b"/>
              <a:pathLst>
                <a:path w="7210" h="4004" extrusionOk="0">
                  <a:moveTo>
                    <a:pt x="4694" y="2053"/>
                  </a:moveTo>
                  <a:lnTo>
                    <a:pt x="4920" y="2821"/>
                  </a:lnTo>
                  <a:cubicBezTo>
                    <a:pt x="4826" y="2848"/>
                    <a:pt x="4727" y="2892"/>
                    <a:pt x="4623" y="2937"/>
                  </a:cubicBezTo>
                  <a:cubicBezTo>
                    <a:pt x="4347" y="3056"/>
                    <a:pt x="4006" y="3203"/>
                    <a:pt x="3606" y="3203"/>
                  </a:cubicBezTo>
                  <a:cubicBezTo>
                    <a:pt x="3204" y="3203"/>
                    <a:pt x="2863" y="3056"/>
                    <a:pt x="2587" y="2937"/>
                  </a:cubicBezTo>
                  <a:cubicBezTo>
                    <a:pt x="2482" y="2892"/>
                    <a:pt x="2384" y="2848"/>
                    <a:pt x="2292" y="2821"/>
                  </a:cubicBezTo>
                  <a:lnTo>
                    <a:pt x="2515" y="2053"/>
                  </a:lnTo>
                  <a:cubicBezTo>
                    <a:pt x="2638" y="2088"/>
                    <a:pt x="2766" y="2143"/>
                    <a:pt x="2905" y="2201"/>
                  </a:cubicBezTo>
                  <a:cubicBezTo>
                    <a:pt x="3134" y="2300"/>
                    <a:pt x="3370" y="2402"/>
                    <a:pt x="3604" y="2402"/>
                  </a:cubicBezTo>
                  <a:cubicBezTo>
                    <a:pt x="3840" y="2402"/>
                    <a:pt x="4076" y="2300"/>
                    <a:pt x="4305" y="2201"/>
                  </a:cubicBezTo>
                  <a:cubicBezTo>
                    <a:pt x="4442" y="2143"/>
                    <a:pt x="4572" y="2088"/>
                    <a:pt x="4694" y="2053"/>
                  </a:cubicBezTo>
                  <a:close/>
                  <a:moveTo>
                    <a:pt x="0" y="0"/>
                  </a:moveTo>
                  <a:lnTo>
                    <a:pt x="0" y="400"/>
                  </a:lnTo>
                  <a:cubicBezTo>
                    <a:pt x="0" y="2388"/>
                    <a:pt x="1618" y="4004"/>
                    <a:pt x="3604" y="4004"/>
                  </a:cubicBezTo>
                  <a:cubicBezTo>
                    <a:pt x="5592" y="4004"/>
                    <a:pt x="7210" y="2388"/>
                    <a:pt x="7210" y="400"/>
                  </a:cubicBezTo>
                  <a:lnTo>
                    <a:pt x="7210" y="0"/>
                  </a:lnTo>
                  <a:lnTo>
                    <a:pt x="7073" y="0"/>
                  </a:lnTo>
                  <a:cubicBezTo>
                    <a:pt x="6482" y="259"/>
                    <a:pt x="5072" y="801"/>
                    <a:pt x="3604" y="801"/>
                  </a:cubicBezTo>
                  <a:cubicBezTo>
                    <a:pt x="2139" y="801"/>
                    <a:pt x="728" y="259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5" name="Google Shape;53055;p53"/>
            <p:cNvSpPr/>
            <p:nvPr/>
          </p:nvSpPr>
          <p:spPr>
            <a:xfrm>
              <a:off x="7014375" y="2952825"/>
              <a:ext cx="60125" cy="100850"/>
            </a:xfrm>
            <a:custGeom>
              <a:avLst/>
              <a:gdLst/>
              <a:ahLst/>
              <a:cxnLst/>
              <a:rect l="l" t="t" r="r" b="b"/>
              <a:pathLst>
                <a:path w="2405" h="4034" extrusionOk="0">
                  <a:moveTo>
                    <a:pt x="2004" y="1"/>
                  </a:moveTo>
                  <a:cubicBezTo>
                    <a:pt x="900" y="1"/>
                    <a:pt x="1" y="899"/>
                    <a:pt x="1" y="2004"/>
                  </a:cubicBezTo>
                  <a:lnTo>
                    <a:pt x="1" y="4033"/>
                  </a:lnTo>
                  <a:lnTo>
                    <a:pt x="2404" y="4033"/>
                  </a:lnTo>
                  <a:lnTo>
                    <a:pt x="2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6" name="Google Shape;53056;p53"/>
            <p:cNvSpPr/>
            <p:nvPr/>
          </p:nvSpPr>
          <p:spPr>
            <a:xfrm>
              <a:off x="7254700" y="2952825"/>
              <a:ext cx="60100" cy="100850"/>
            </a:xfrm>
            <a:custGeom>
              <a:avLst/>
              <a:gdLst/>
              <a:ahLst/>
              <a:cxnLst/>
              <a:rect l="l" t="t" r="r" b="b"/>
              <a:pathLst>
                <a:path w="2404" h="4034" extrusionOk="0">
                  <a:moveTo>
                    <a:pt x="1" y="1"/>
                  </a:moveTo>
                  <a:lnTo>
                    <a:pt x="1" y="4033"/>
                  </a:lnTo>
                  <a:lnTo>
                    <a:pt x="2403" y="4033"/>
                  </a:lnTo>
                  <a:lnTo>
                    <a:pt x="2403" y="2004"/>
                  </a:lnTo>
                  <a:cubicBezTo>
                    <a:pt x="2404" y="899"/>
                    <a:pt x="1505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7" name="Google Shape;53057;p53"/>
            <p:cNvSpPr/>
            <p:nvPr/>
          </p:nvSpPr>
          <p:spPr>
            <a:xfrm>
              <a:off x="7134550" y="2783125"/>
              <a:ext cx="60100" cy="59600"/>
            </a:xfrm>
            <a:custGeom>
              <a:avLst/>
              <a:gdLst/>
              <a:ahLst/>
              <a:cxnLst/>
              <a:rect l="l" t="t" r="r" b="b"/>
              <a:pathLst>
                <a:path w="2404" h="2384" extrusionOk="0">
                  <a:moveTo>
                    <a:pt x="1203" y="0"/>
                  </a:moveTo>
                  <a:cubicBezTo>
                    <a:pt x="457" y="0"/>
                    <a:pt x="0" y="577"/>
                    <a:pt x="0" y="1183"/>
                  </a:cubicBezTo>
                  <a:cubicBezTo>
                    <a:pt x="0" y="1845"/>
                    <a:pt x="540" y="2384"/>
                    <a:pt x="1203" y="2384"/>
                  </a:cubicBezTo>
                  <a:cubicBezTo>
                    <a:pt x="1864" y="2384"/>
                    <a:pt x="2404" y="1845"/>
                    <a:pt x="2404" y="1183"/>
                  </a:cubicBezTo>
                  <a:cubicBezTo>
                    <a:pt x="2404" y="570"/>
                    <a:pt x="1940" y="0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8" name="Google Shape;53058;p53"/>
            <p:cNvSpPr/>
            <p:nvPr/>
          </p:nvSpPr>
          <p:spPr>
            <a:xfrm>
              <a:off x="7134550" y="2711875"/>
              <a:ext cx="60100" cy="61100"/>
            </a:xfrm>
            <a:custGeom>
              <a:avLst/>
              <a:gdLst/>
              <a:ahLst/>
              <a:cxnLst/>
              <a:rect l="l" t="t" r="r" b="b"/>
              <a:pathLst>
                <a:path w="2404" h="2444" extrusionOk="0">
                  <a:moveTo>
                    <a:pt x="0" y="1"/>
                  </a:moveTo>
                  <a:lnTo>
                    <a:pt x="0" y="2443"/>
                  </a:lnTo>
                  <a:cubicBezTo>
                    <a:pt x="334" y="2198"/>
                    <a:pt x="746" y="2048"/>
                    <a:pt x="1203" y="2048"/>
                  </a:cubicBezTo>
                  <a:cubicBezTo>
                    <a:pt x="1659" y="2048"/>
                    <a:pt x="2070" y="2198"/>
                    <a:pt x="2404" y="2443"/>
                  </a:cubicBezTo>
                  <a:lnTo>
                    <a:pt x="24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9" name="Google Shape;53059;p53"/>
            <p:cNvSpPr/>
            <p:nvPr/>
          </p:nvSpPr>
          <p:spPr>
            <a:xfrm>
              <a:off x="7054450" y="2792650"/>
              <a:ext cx="220300" cy="80125"/>
            </a:xfrm>
            <a:custGeom>
              <a:avLst/>
              <a:gdLst/>
              <a:ahLst/>
              <a:cxnLst/>
              <a:rect l="l" t="t" r="r" b="b"/>
              <a:pathLst>
                <a:path w="8812" h="3205" extrusionOk="0">
                  <a:moveTo>
                    <a:pt x="0" y="1"/>
                  </a:moveTo>
                  <a:lnTo>
                    <a:pt x="0" y="2404"/>
                  </a:lnTo>
                  <a:lnTo>
                    <a:pt x="1111" y="2404"/>
                  </a:lnTo>
                  <a:cubicBezTo>
                    <a:pt x="1481" y="2576"/>
                    <a:pt x="2927" y="3205"/>
                    <a:pt x="4405" y="3205"/>
                  </a:cubicBezTo>
                  <a:cubicBezTo>
                    <a:pt x="5884" y="3205"/>
                    <a:pt x="7331" y="2576"/>
                    <a:pt x="7700" y="2404"/>
                  </a:cubicBezTo>
                  <a:lnTo>
                    <a:pt x="8812" y="2404"/>
                  </a:lnTo>
                  <a:lnTo>
                    <a:pt x="8812" y="1"/>
                  </a:lnTo>
                  <a:lnTo>
                    <a:pt x="6242" y="1"/>
                  </a:lnTo>
                  <a:cubicBezTo>
                    <a:pt x="6348" y="245"/>
                    <a:pt x="6409" y="515"/>
                    <a:pt x="6409" y="802"/>
                  </a:cubicBezTo>
                  <a:cubicBezTo>
                    <a:pt x="6409" y="1905"/>
                    <a:pt x="5510" y="2804"/>
                    <a:pt x="4405" y="2804"/>
                  </a:cubicBezTo>
                  <a:cubicBezTo>
                    <a:pt x="3302" y="2804"/>
                    <a:pt x="2403" y="1905"/>
                    <a:pt x="2403" y="802"/>
                  </a:cubicBezTo>
                  <a:cubicBezTo>
                    <a:pt x="2403" y="515"/>
                    <a:pt x="2464" y="245"/>
                    <a:pt x="2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0" name="Google Shape;53060;p53"/>
            <p:cNvSpPr/>
            <p:nvPr/>
          </p:nvSpPr>
          <p:spPr>
            <a:xfrm>
              <a:off x="7081875" y="2735325"/>
              <a:ext cx="32675" cy="37325"/>
            </a:xfrm>
            <a:custGeom>
              <a:avLst/>
              <a:gdLst/>
              <a:ahLst/>
              <a:cxnLst/>
              <a:rect l="l" t="t" r="r" b="b"/>
              <a:pathLst>
                <a:path w="1307" h="1493" extrusionOk="0">
                  <a:moveTo>
                    <a:pt x="1306" y="1"/>
                  </a:moveTo>
                  <a:cubicBezTo>
                    <a:pt x="733" y="357"/>
                    <a:pt x="278" y="877"/>
                    <a:pt x="1" y="1493"/>
                  </a:cubicBezTo>
                  <a:lnTo>
                    <a:pt x="1306" y="1493"/>
                  </a:lnTo>
                  <a:lnTo>
                    <a:pt x="13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1" name="Google Shape;53061;p53"/>
            <p:cNvSpPr/>
            <p:nvPr/>
          </p:nvSpPr>
          <p:spPr>
            <a:xfrm>
              <a:off x="7214650" y="2735325"/>
              <a:ext cx="32625" cy="37325"/>
            </a:xfrm>
            <a:custGeom>
              <a:avLst/>
              <a:gdLst/>
              <a:ahLst/>
              <a:cxnLst/>
              <a:rect l="l" t="t" r="r" b="b"/>
              <a:pathLst>
                <a:path w="1305" h="1493" extrusionOk="0">
                  <a:moveTo>
                    <a:pt x="1" y="1"/>
                  </a:moveTo>
                  <a:lnTo>
                    <a:pt x="1" y="1493"/>
                  </a:lnTo>
                  <a:lnTo>
                    <a:pt x="1305" y="1493"/>
                  </a:lnTo>
                  <a:cubicBezTo>
                    <a:pt x="1029" y="877"/>
                    <a:pt x="573" y="35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2" name="Google Shape;53062;p53"/>
            <p:cNvSpPr/>
            <p:nvPr/>
          </p:nvSpPr>
          <p:spPr>
            <a:xfrm>
              <a:off x="7150225" y="2991875"/>
              <a:ext cx="28750" cy="28700"/>
            </a:xfrm>
            <a:custGeom>
              <a:avLst/>
              <a:gdLst/>
              <a:ahLst/>
              <a:cxnLst/>
              <a:rect l="l" t="t" r="r" b="b"/>
              <a:pathLst>
                <a:path w="1150" h="1148" extrusionOk="0">
                  <a:moveTo>
                    <a:pt x="1" y="0"/>
                  </a:moveTo>
                  <a:lnTo>
                    <a:pt x="576" y="1147"/>
                  </a:lnTo>
                  <a:lnTo>
                    <a:pt x="1149" y="0"/>
                  </a:lnTo>
                  <a:lnTo>
                    <a:pt x="1149" y="0"/>
                  </a:lnTo>
                  <a:cubicBezTo>
                    <a:pt x="961" y="24"/>
                    <a:pt x="771" y="41"/>
                    <a:pt x="576" y="41"/>
                  </a:cubicBezTo>
                  <a:cubicBezTo>
                    <a:pt x="381" y="41"/>
                    <a:pt x="190" y="2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3" name="Google Shape;53063;p53"/>
            <p:cNvSpPr/>
            <p:nvPr/>
          </p:nvSpPr>
          <p:spPr>
            <a:xfrm>
              <a:off x="7175775" y="2967625"/>
              <a:ext cx="58925" cy="86050"/>
            </a:xfrm>
            <a:custGeom>
              <a:avLst/>
              <a:gdLst/>
              <a:ahLst/>
              <a:cxnLst/>
              <a:rect l="l" t="t" r="r" b="b"/>
              <a:pathLst>
                <a:path w="2357" h="3442" extrusionOk="0">
                  <a:moveTo>
                    <a:pt x="2357" y="1"/>
                  </a:moveTo>
                  <a:cubicBezTo>
                    <a:pt x="1999" y="298"/>
                    <a:pt x="1594" y="533"/>
                    <a:pt x="1154" y="706"/>
                  </a:cubicBezTo>
                  <a:lnTo>
                    <a:pt x="0" y="3040"/>
                  </a:lnTo>
                  <a:lnTo>
                    <a:pt x="201" y="3441"/>
                  </a:lnTo>
                  <a:lnTo>
                    <a:pt x="2357" y="3441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4" name="Google Shape;53064;p53"/>
            <p:cNvSpPr/>
            <p:nvPr/>
          </p:nvSpPr>
          <p:spPr>
            <a:xfrm>
              <a:off x="7094500" y="2967625"/>
              <a:ext cx="58925" cy="86050"/>
            </a:xfrm>
            <a:custGeom>
              <a:avLst/>
              <a:gdLst/>
              <a:ahLst/>
              <a:cxnLst/>
              <a:rect l="l" t="t" r="r" b="b"/>
              <a:pathLst>
                <a:path w="2357" h="3442" extrusionOk="0">
                  <a:moveTo>
                    <a:pt x="0" y="1"/>
                  </a:moveTo>
                  <a:lnTo>
                    <a:pt x="0" y="3441"/>
                  </a:lnTo>
                  <a:lnTo>
                    <a:pt x="2156" y="3441"/>
                  </a:lnTo>
                  <a:lnTo>
                    <a:pt x="2357" y="3040"/>
                  </a:lnTo>
                  <a:lnTo>
                    <a:pt x="1203" y="706"/>
                  </a:lnTo>
                  <a:cubicBezTo>
                    <a:pt x="763" y="533"/>
                    <a:pt x="358" y="29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65" name="Google Shape;53065;p53"/>
          <p:cNvGrpSpPr/>
          <p:nvPr/>
        </p:nvGrpSpPr>
        <p:grpSpPr>
          <a:xfrm>
            <a:off x="3451925" y="2086678"/>
            <a:ext cx="201600" cy="341775"/>
            <a:chOff x="4838300" y="3804700"/>
            <a:chExt cx="201600" cy="341775"/>
          </a:xfrm>
        </p:grpSpPr>
        <p:sp>
          <p:nvSpPr>
            <p:cNvPr id="53066" name="Google Shape;53066;p53"/>
            <p:cNvSpPr/>
            <p:nvPr/>
          </p:nvSpPr>
          <p:spPr>
            <a:xfrm>
              <a:off x="4919350" y="3904825"/>
              <a:ext cx="21575" cy="20025"/>
            </a:xfrm>
            <a:custGeom>
              <a:avLst/>
              <a:gdLst/>
              <a:ahLst/>
              <a:cxnLst/>
              <a:rect l="l" t="t" r="r" b="b"/>
              <a:pathLst>
                <a:path w="863" h="801" extrusionOk="0">
                  <a:moveTo>
                    <a:pt x="432" y="1"/>
                  </a:moveTo>
                  <a:cubicBezTo>
                    <a:pt x="239" y="1"/>
                    <a:pt x="70" y="141"/>
                    <a:pt x="38" y="337"/>
                  </a:cubicBezTo>
                  <a:cubicBezTo>
                    <a:pt x="1" y="556"/>
                    <a:pt x="149" y="760"/>
                    <a:pt x="368" y="796"/>
                  </a:cubicBezTo>
                  <a:cubicBezTo>
                    <a:pt x="390" y="799"/>
                    <a:pt x="412" y="801"/>
                    <a:pt x="433" y="801"/>
                  </a:cubicBezTo>
                  <a:cubicBezTo>
                    <a:pt x="626" y="801"/>
                    <a:pt x="796" y="661"/>
                    <a:pt x="827" y="465"/>
                  </a:cubicBezTo>
                  <a:cubicBezTo>
                    <a:pt x="863" y="246"/>
                    <a:pt x="714" y="41"/>
                    <a:pt x="497" y="6"/>
                  </a:cubicBezTo>
                  <a:cubicBezTo>
                    <a:pt x="475" y="3"/>
                    <a:pt x="454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7" name="Google Shape;53067;p53"/>
            <p:cNvSpPr/>
            <p:nvPr/>
          </p:nvSpPr>
          <p:spPr>
            <a:xfrm>
              <a:off x="4859625" y="3804700"/>
              <a:ext cx="180275" cy="180250"/>
            </a:xfrm>
            <a:custGeom>
              <a:avLst/>
              <a:gdLst/>
              <a:ahLst/>
              <a:cxnLst/>
              <a:rect l="l" t="t" r="r" b="b"/>
              <a:pathLst>
                <a:path w="7211" h="7210" extrusionOk="0">
                  <a:moveTo>
                    <a:pt x="2404" y="1602"/>
                  </a:moveTo>
                  <a:lnTo>
                    <a:pt x="2404" y="2403"/>
                  </a:lnTo>
                  <a:lnTo>
                    <a:pt x="1603" y="2403"/>
                  </a:lnTo>
                  <a:lnTo>
                    <a:pt x="1603" y="1602"/>
                  </a:lnTo>
                  <a:close/>
                  <a:moveTo>
                    <a:pt x="4006" y="1602"/>
                  </a:moveTo>
                  <a:lnTo>
                    <a:pt x="4006" y="2403"/>
                  </a:lnTo>
                  <a:lnTo>
                    <a:pt x="3205" y="2403"/>
                  </a:lnTo>
                  <a:lnTo>
                    <a:pt x="3205" y="1602"/>
                  </a:lnTo>
                  <a:close/>
                  <a:moveTo>
                    <a:pt x="2817" y="3204"/>
                  </a:moveTo>
                  <a:cubicBezTo>
                    <a:pt x="3479" y="3204"/>
                    <a:pt x="4019" y="3744"/>
                    <a:pt x="4019" y="4405"/>
                  </a:cubicBezTo>
                  <a:cubicBezTo>
                    <a:pt x="4019" y="5068"/>
                    <a:pt x="3479" y="5608"/>
                    <a:pt x="2817" y="5608"/>
                  </a:cubicBezTo>
                  <a:cubicBezTo>
                    <a:pt x="2154" y="5608"/>
                    <a:pt x="1616" y="5068"/>
                    <a:pt x="1616" y="4405"/>
                  </a:cubicBezTo>
                  <a:cubicBezTo>
                    <a:pt x="1616" y="3744"/>
                    <a:pt x="2154" y="3204"/>
                    <a:pt x="2817" y="3204"/>
                  </a:cubicBezTo>
                  <a:close/>
                  <a:moveTo>
                    <a:pt x="1" y="0"/>
                  </a:moveTo>
                  <a:lnTo>
                    <a:pt x="1" y="7210"/>
                  </a:lnTo>
                  <a:lnTo>
                    <a:pt x="5608" y="7210"/>
                  </a:lnTo>
                  <a:lnTo>
                    <a:pt x="5608" y="4005"/>
                  </a:lnTo>
                  <a:lnTo>
                    <a:pt x="6409" y="4005"/>
                  </a:lnTo>
                  <a:lnTo>
                    <a:pt x="6409" y="4806"/>
                  </a:lnTo>
                  <a:lnTo>
                    <a:pt x="7210" y="4806"/>
                  </a:lnTo>
                  <a:lnTo>
                    <a:pt x="7210" y="2403"/>
                  </a:lnTo>
                  <a:lnTo>
                    <a:pt x="6409" y="2403"/>
                  </a:lnTo>
                  <a:lnTo>
                    <a:pt x="6409" y="3204"/>
                  </a:lnTo>
                  <a:lnTo>
                    <a:pt x="5608" y="3204"/>
                  </a:lnTo>
                  <a:lnTo>
                    <a:pt x="56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8" name="Google Shape;53068;p53"/>
            <p:cNvSpPr/>
            <p:nvPr/>
          </p:nvSpPr>
          <p:spPr>
            <a:xfrm>
              <a:off x="4879650" y="4004950"/>
              <a:ext cx="100175" cy="20050"/>
            </a:xfrm>
            <a:custGeom>
              <a:avLst/>
              <a:gdLst/>
              <a:ahLst/>
              <a:cxnLst/>
              <a:rect l="l" t="t" r="r" b="b"/>
              <a:pathLst>
                <a:path w="4007" h="802" extrusionOk="0">
                  <a:moveTo>
                    <a:pt x="1" y="1"/>
                  </a:moveTo>
                  <a:lnTo>
                    <a:pt x="1" y="802"/>
                  </a:lnTo>
                  <a:lnTo>
                    <a:pt x="4006" y="802"/>
                  </a:lnTo>
                  <a:lnTo>
                    <a:pt x="40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9" name="Google Shape;53069;p53"/>
            <p:cNvSpPr/>
            <p:nvPr/>
          </p:nvSpPr>
          <p:spPr>
            <a:xfrm>
              <a:off x="4838300" y="4045000"/>
              <a:ext cx="52275" cy="101475"/>
            </a:xfrm>
            <a:custGeom>
              <a:avLst/>
              <a:gdLst/>
              <a:ahLst/>
              <a:cxnLst/>
              <a:rect l="l" t="t" r="r" b="b"/>
              <a:pathLst>
                <a:path w="2091" h="4059" extrusionOk="0">
                  <a:moveTo>
                    <a:pt x="1245" y="1"/>
                  </a:moveTo>
                  <a:lnTo>
                    <a:pt x="1" y="3806"/>
                  </a:lnTo>
                  <a:lnTo>
                    <a:pt x="759" y="4058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0" name="Google Shape;53070;p53"/>
            <p:cNvSpPr/>
            <p:nvPr/>
          </p:nvSpPr>
          <p:spPr>
            <a:xfrm>
              <a:off x="4919725" y="4045000"/>
              <a:ext cx="20050" cy="101475"/>
            </a:xfrm>
            <a:custGeom>
              <a:avLst/>
              <a:gdLst/>
              <a:ahLst/>
              <a:cxnLst/>
              <a:rect l="l" t="t" r="r" b="b"/>
              <a:pathLst>
                <a:path w="802" h="4059" extrusionOk="0">
                  <a:moveTo>
                    <a:pt x="0" y="1"/>
                  </a:moveTo>
                  <a:lnTo>
                    <a:pt x="0" y="4058"/>
                  </a:lnTo>
                  <a:lnTo>
                    <a:pt x="801" y="4058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1" name="Google Shape;53071;p53"/>
            <p:cNvSpPr/>
            <p:nvPr/>
          </p:nvSpPr>
          <p:spPr>
            <a:xfrm>
              <a:off x="4969550" y="4045000"/>
              <a:ext cx="52275" cy="101475"/>
            </a:xfrm>
            <a:custGeom>
              <a:avLst/>
              <a:gdLst/>
              <a:ahLst/>
              <a:cxnLst/>
              <a:rect l="l" t="t" r="r" b="b"/>
              <a:pathLst>
                <a:path w="2091" h="4059" extrusionOk="0">
                  <a:moveTo>
                    <a:pt x="1" y="1"/>
                  </a:moveTo>
                  <a:lnTo>
                    <a:pt x="1330" y="4058"/>
                  </a:lnTo>
                  <a:lnTo>
                    <a:pt x="2090" y="3806"/>
                  </a:lnTo>
                  <a:lnTo>
                    <a:pt x="8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72" name="Google Shape;53072;p53"/>
          <p:cNvGrpSpPr/>
          <p:nvPr/>
        </p:nvGrpSpPr>
        <p:grpSpPr>
          <a:xfrm>
            <a:off x="3392312" y="1404179"/>
            <a:ext cx="341800" cy="280350"/>
            <a:chOff x="4762250" y="1623100"/>
            <a:chExt cx="341800" cy="280350"/>
          </a:xfrm>
        </p:grpSpPr>
        <p:sp>
          <p:nvSpPr>
            <p:cNvPr id="53073" name="Google Shape;53073;p53"/>
            <p:cNvSpPr/>
            <p:nvPr/>
          </p:nvSpPr>
          <p:spPr>
            <a:xfrm>
              <a:off x="4887950" y="1623100"/>
              <a:ext cx="169175" cy="224475"/>
            </a:xfrm>
            <a:custGeom>
              <a:avLst/>
              <a:gdLst/>
              <a:ahLst/>
              <a:cxnLst/>
              <a:rect l="l" t="t" r="r" b="b"/>
              <a:pathLst>
                <a:path w="6767" h="8979" extrusionOk="0">
                  <a:moveTo>
                    <a:pt x="3383" y="2402"/>
                  </a:moveTo>
                  <a:cubicBezTo>
                    <a:pt x="3604" y="2402"/>
                    <a:pt x="3784" y="2583"/>
                    <a:pt x="3784" y="2803"/>
                  </a:cubicBezTo>
                  <a:cubicBezTo>
                    <a:pt x="3784" y="3024"/>
                    <a:pt x="3604" y="3203"/>
                    <a:pt x="3383" y="3203"/>
                  </a:cubicBezTo>
                  <a:cubicBezTo>
                    <a:pt x="3163" y="3203"/>
                    <a:pt x="2983" y="3024"/>
                    <a:pt x="2983" y="2803"/>
                  </a:cubicBezTo>
                  <a:cubicBezTo>
                    <a:pt x="2983" y="2583"/>
                    <a:pt x="3163" y="2402"/>
                    <a:pt x="3383" y="2402"/>
                  </a:cubicBezTo>
                  <a:close/>
                  <a:moveTo>
                    <a:pt x="3517" y="3991"/>
                  </a:moveTo>
                  <a:lnTo>
                    <a:pt x="4570" y="6269"/>
                  </a:lnTo>
                  <a:cubicBezTo>
                    <a:pt x="4191" y="6349"/>
                    <a:pt x="3787" y="6407"/>
                    <a:pt x="3383" y="6407"/>
                  </a:cubicBezTo>
                  <a:cubicBezTo>
                    <a:pt x="2979" y="6407"/>
                    <a:pt x="2575" y="6349"/>
                    <a:pt x="2196" y="6269"/>
                  </a:cubicBezTo>
                  <a:lnTo>
                    <a:pt x="3249" y="3991"/>
                  </a:lnTo>
                  <a:cubicBezTo>
                    <a:pt x="3293" y="3996"/>
                    <a:pt x="3337" y="4004"/>
                    <a:pt x="3383" y="4004"/>
                  </a:cubicBezTo>
                  <a:cubicBezTo>
                    <a:pt x="3430" y="4004"/>
                    <a:pt x="3474" y="3996"/>
                    <a:pt x="3517" y="3991"/>
                  </a:cubicBezTo>
                  <a:close/>
                  <a:moveTo>
                    <a:pt x="2182" y="0"/>
                  </a:moveTo>
                  <a:lnTo>
                    <a:pt x="2182" y="801"/>
                  </a:lnTo>
                  <a:lnTo>
                    <a:pt x="2983" y="801"/>
                  </a:lnTo>
                  <a:lnTo>
                    <a:pt x="2983" y="1676"/>
                  </a:lnTo>
                  <a:cubicBezTo>
                    <a:pt x="2517" y="1841"/>
                    <a:pt x="2182" y="2282"/>
                    <a:pt x="2182" y="2803"/>
                  </a:cubicBezTo>
                  <a:cubicBezTo>
                    <a:pt x="2182" y="3130"/>
                    <a:pt x="2314" y="3426"/>
                    <a:pt x="2527" y="3643"/>
                  </a:cubicBezTo>
                  <a:lnTo>
                    <a:pt x="1411" y="6058"/>
                  </a:lnTo>
                  <a:cubicBezTo>
                    <a:pt x="795" y="5861"/>
                    <a:pt x="365" y="5653"/>
                    <a:pt x="358" y="5649"/>
                  </a:cubicBezTo>
                  <a:lnTo>
                    <a:pt x="1" y="6365"/>
                  </a:lnTo>
                  <a:cubicBezTo>
                    <a:pt x="35" y="6382"/>
                    <a:pt x="454" y="6590"/>
                    <a:pt x="1070" y="6793"/>
                  </a:cubicBezTo>
                  <a:lnTo>
                    <a:pt x="216" y="8642"/>
                  </a:lnTo>
                  <a:lnTo>
                    <a:pt x="943" y="8979"/>
                  </a:lnTo>
                  <a:lnTo>
                    <a:pt x="1853" y="7011"/>
                  </a:lnTo>
                  <a:cubicBezTo>
                    <a:pt x="2329" y="7124"/>
                    <a:pt x="2851" y="7208"/>
                    <a:pt x="3383" y="7208"/>
                  </a:cubicBezTo>
                  <a:cubicBezTo>
                    <a:pt x="3916" y="7208"/>
                    <a:pt x="4439" y="7124"/>
                    <a:pt x="4913" y="7011"/>
                  </a:cubicBezTo>
                  <a:lnTo>
                    <a:pt x="5823" y="8979"/>
                  </a:lnTo>
                  <a:lnTo>
                    <a:pt x="6551" y="8642"/>
                  </a:lnTo>
                  <a:lnTo>
                    <a:pt x="5696" y="6793"/>
                  </a:lnTo>
                  <a:cubicBezTo>
                    <a:pt x="6313" y="6590"/>
                    <a:pt x="6733" y="6382"/>
                    <a:pt x="6767" y="6365"/>
                  </a:cubicBezTo>
                  <a:lnTo>
                    <a:pt x="6408" y="5649"/>
                  </a:lnTo>
                  <a:cubicBezTo>
                    <a:pt x="6401" y="5653"/>
                    <a:pt x="5972" y="5861"/>
                    <a:pt x="5357" y="6058"/>
                  </a:cubicBezTo>
                  <a:lnTo>
                    <a:pt x="4241" y="3643"/>
                  </a:lnTo>
                  <a:cubicBezTo>
                    <a:pt x="4453" y="3426"/>
                    <a:pt x="4586" y="3130"/>
                    <a:pt x="4586" y="2803"/>
                  </a:cubicBezTo>
                  <a:cubicBezTo>
                    <a:pt x="4586" y="2282"/>
                    <a:pt x="4249" y="1841"/>
                    <a:pt x="3784" y="1676"/>
                  </a:cubicBezTo>
                  <a:lnTo>
                    <a:pt x="3784" y="801"/>
                  </a:lnTo>
                  <a:lnTo>
                    <a:pt x="4586" y="801"/>
                  </a:lnTo>
                  <a:lnTo>
                    <a:pt x="4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4" name="Google Shape;53074;p53"/>
            <p:cNvSpPr/>
            <p:nvPr/>
          </p:nvSpPr>
          <p:spPr>
            <a:xfrm>
              <a:off x="4762250" y="1643125"/>
              <a:ext cx="80150" cy="192950"/>
            </a:xfrm>
            <a:custGeom>
              <a:avLst/>
              <a:gdLst/>
              <a:ahLst/>
              <a:cxnLst/>
              <a:rect l="l" t="t" r="r" b="b"/>
              <a:pathLst>
                <a:path w="3206" h="7718" extrusionOk="0">
                  <a:moveTo>
                    <a:pt x="1603" y="0"/>
                  </a:moveTo>
                  <a:cubicBezTo>
                    <a:pt x="720" y="0"/>
                    <a:pt x="1" y="539"/>
                    <a:pt x="1" y="1201"/>
                  </a:cubicBezTo>
                  <a:lnTo>
                    <a:pt x="1" y="7717"/>
                  </a:lnTo>
                  <a:cubicBezTo>
                    <a:pt x="425" y="7403"/>
                    <a:pt x="980" y="7209"/>
                    <a:pt x="1603" y="7209"/>
                  </a:cubicBezTo>
                  <a:cubicBezTo>
                    <a:pt x="2227" y="7209"/>
                    <a:pt x="2783" y="7403"/>
                    <a:pt x="3205" y="7717"/>
                  </a:cubicBezTo>
                  <a:lnTo>
                    <a:pt x="3205" y="1201"/>
                  </a:lnTo>
                  <a:cubicBezTo>
                    <a:pt x="3205" y="539"/>
                    <a:pt x="2486" y="0"/>
                    <a:pt x="1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5" name="Google Shape;53075;p53"/>
            <p:cNvSpPr/>
            <p:nvPr/>
          </p:nvSpPr>
          <p:spPr>
            <a:xfrm>
              <a:off x="4862400" y="1683150"/>
              <a:ext cx="65700" cy="105450"/>
            </a:xfrm>
            <a:custGeom>
              <a:avLst/>
              <a:gdLst/>
              <a:ahLst/>
              <a:cxnLst/>
              <a:rect l="l" t="t" r="r" b="b"/>
              <a:pathLst>
                <a:path w="2628" h="4218" extrusionOk="0">
                  <a:moveTo>
                    <a:pt x="0" y="0"/>
                  </a:moveTo>
                  <a:lnTo>
                    <a:pt x="0" y="4217"/>
                  </a:lnTo>
                  <a:lnTo>
                    <a:pt x="1016" y="2183"/>
                  </a:lnTo>
                  <a:cubicBezTo>
                    <a:pt x="1739" y="2530"/>
                    <a:pt x="1768" y="2549"/>
                    <a:pt x="2015" y="2652"/>
                  </a:cubicBezTo>
                  <a:lnTo>
                    <a:pt x="2628" y="1324"/>
                  </a:lnTo>
                  <a:cubicBezTo>
                    <a:pt x="2481" y="1041"/>
                    <a:pt x="2403" y="726"/>
                    <a:pt x="2403" y="401"/>
                  </a:cubicBezTo>
                  <a:cubicBezTo>
                    <a:pt x="2403" y="264"/>
                    <a:pt x="2422" y="131"/>
                    <a:pt x="2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6" name="Google Shape;53076;p53"/>
            <p:cNvSpPr/>
            <p:nvPr/>
          </p:nvSpPr>
          <p:spPr>
            <a:xfrm>
              <a:off x="4762250" y="1683150"/>
              <a:ext cx="341800" cy="220300"/>
            </a:xfrm>
            <a:custGeom>
              <a:avLst/>
              <a:gdLst/>
              <a:ahLst/>
              <a:cxnLst/>
              <a:rect l="l" t="t" r="r" b="b"/>
              <a:pathLst>
                <a:path w="13672" h="8812" extrusionOk="0">
                  <a:moveTo>
                    <a:pt x="10368" y="0"/>
                  </a:moveTo>
                  <a:cubicBezTo>
                    <a:pt x="10395" y="131"/>
                    <a:pt x="10413" y="264"/>
                    <a:pt x="10413" y="401"/>
                  </a:cubicBezTo>
                  <a:cubicBezTo>
                    <a:pt x="10413" y="726"/>
                    <a:pt x="10335" y="1041"/>
                    <a:pt x="10189" y="1324"/>
                  </a:cubicBezTo>
                  <a:lnTo>
                    <a:pt x="10802" y="2652"/>
                  </a:lnTo>
                  <a:cubicBezTo>
                    <a:pt x="11046" y="2550"/>
                    <a:pt x="11055" y="2542"/>
                    <a:pt x="11799" y="2183"/>
                  </a:cubicBezTo>
                  <a:lnTo>
                    <a:pt x="12867" y="4319"/>
                  </a:lnTo>
                  <a:cubicBezTo>
                    <a:pt x="12148" y="4682"/>
                    <a:pt x="12107" y="4709"/>
                    <a:pt x="11812" y="4836"/>
                  </a:cubicBezTo>
                  <a:lnTo>
                    <a:pt x="12641" y="6632"/>
                  </a:lnTo>
                  <a:lnTo>
                    <a:pt x="10460" y="7641"/>
                  </a:lnTo>
                  <a:lnTo>
                    <a:pt x="9479" y="5517"/>
                  </a:lnTo>
                  <a:cubicBezTo>
                    <a:pt x="9105" y="5578"/>
                    <a:pt x="8752" y="5608"/>
                    <a:pt x="8411" y="5608"/>
                  </a:cubicBezTo>
                  <a:cubicBezTo>
                    <a:pt x="8071" y="5608"/>
                    <a:pt x="7718" y="5578"/>
                    <a:pt x="7343" y="5517"/>
                  </a:cubicBezTo>
                  <a:lnTo>
                    <a:pt x="6363" y="7641"/>
                  </a:lnTo>
                  <a:lnTo>
                    <a:pt x="4181" y="6632"/>
                  </a:lnTo>
                  <a:lnTo>
                    <a:pt x="5011" y="4836"/>
                  </a:lnTo>
                  <a:cubicBezTo>
                    <a:pt x="4718" y="4710"/>
                    <a:pt x="4680" y="4685"/>
                    <a:pt x="4006" y="4344"/>
                  </a:cubicBezTo>
                  <a:lnTo>
                    <a:pt x="4006" y="7611"/>
                  </a:lnTo>
                  <a:lnTo>
                    <a:pt x="3205" y="7611"/>
                  </a:lnTo>
                  <a:cubicBezTo>
                    <a:pt x="3205" y="6948"/>
                    <a:pt x="2486" y="6409"/>
                    <a:pt x="1603" y="6409"/>
                  </a:cubicBezTo>
                  <a:cubicBezTo>
                    <a:pt x="718" y="6409"/>
                    <a:pt x="1" y="6948"/>
                    <a:pt x="1" y="7611"/>
                  </a:cubicBezTo>
                  <a:cubicBezTo>
                    <a:pt x="1" y="8272"/>
                    <a:pt x="718" y="8812"/>
                    <a:pt x="1603" y="8812"/>
                  </a:cubicBezTo>
                  <a:lnTo>
                    <a:pt x="13671" y="8812"/>
                  </a:lnTo>
                  <a:lnTo>
                    <a:pt x="13671" y="1"/>
                  </a:lnTo>
                  <a:lnTo>
                    <a:pt x="103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77" name="Google Shape;53077;p53"/>
          <p:cNvGrpSpPr/>
          <p:nvPr/>
        </p:nvGrpSpPr>
        <p:grpSpPr>
          <a:xfrm>
            <a:off x="3381825" y="3407425"/>
            <a:ext cx="341800" cy="300375"/>
            <a:chOff x="4030550" y="2189250"/>
            <a:chExt cx="341800" cy="300375"/>
          </a:xfrm>
        </p:grpSpPr>
        <p:sp>
          <p:nvSpPr>
            <p:cNvPr id="53078" name="Google Shape;53078;p53"/>
            <p:cNvSpPr/>
            <p:nvPr/>
          </p:nvSpPr>
          <p:spPr>
            <a:xfrm>
              <a:off x="4171375" y="2189250"/>
              <a:ext cx="60100" cy="87050"/>
            </a:xfrm>
            <a:custGeom>
              <a:avLst/>
              <a:gdLst/>
              <a:ahLst/>
              <a:cxnLst/>
              <a:rect l="l" t="t" r="r" b="b"/>
              <a:pathLst>
                <a:path w="2404" h="3482" extrusionOk="0">
                  <a:moveTo>
                    <a:pt x="1" y="0"/>
                  </a:moveTo>
                  <a:lnTo>
                    <a:pt x="1" y="3481"/>
                  </a:lnTo>
                  <a:cubicBezTo>
                    <a:pt x="371" y="3306"/>
                    <a:pt x="779" y="3209"/>
                    <a:pt x="1203" y="3209"/>
                  </a:cubicBezTo>
                  <a:cubicBezTo>
                    <a:pt x="1626" y="3209"/>
                    <a:pt x="2034" y="3306"/>
                    <a:pt x="2404" y="3481"/>
                  </a:cubicBezTo>
                  <a:lnTo>
                    <a:pt x="24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9" name="Google Shape;53079;p53"/>
            <p:cNvSpPr/>
            <p:nvPr/>
          </p:nvSpPr>
          <p:spPr>
            <a:xfrm>
              <a:off x="4057125" y="2207925"/>
              <a:ext cx="94250" cy="101475"/>
            </a:xfrm>
            <a:custGeom>
              <a:avLst/>
              <a:gdLst/>
              <a:ahLst/>
              <a:cxnLst/>
              <a:rect l="l" t="t" r="r" b="b"/>
              <a:pathLst>
                <a:path w="3770" h="4059" extrusionOk="0">
                  <a:moveTo>
                    <a:pt x="3770" y="1"/>
                  </a:moveTo>
                  <a:cubicBezTo>
                    <a:pt x="1930" y="658"/>
                    <a:pt x="527" y="2192"/>
                    <a:pt x="0" y="4058"/>
                  </a:cubicBezTo>
                  <a:lnTo>
                    <a:pt x="3243" y="4058"/>
                  </a:lnTo>
                  <a:cubicBezTo>
                    <a:pt x="3376" y="3780"/>
                    <a:pt x="3551" y="3523"/>
                    <a:pt x="3770" y="3300"/>
                  </a:cubicBezTo>
                  <a:lnTo>
                    <a:pt x="37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0" name="Google Shape;53080;p53"/>
            <p:cNvSpPr/>
            <p:nvPr/>
          </p:nvSpPr>
          <p:spPr>
            <a:xfrm>
              <a:off x="4251500" y="2207925"/>
              <a:ext cx="94250" cy="101500"/>
            </a:xfrm>
            <a:custGeom>
              <a:avLst/>
              <a:gdLst/>
              <a:ahLst/>
              <a:cxnLst/>
              <a:rect l="l" t="t" r="r" b="b"/>
              <a:pathLst>
                <a:path w="3770" h="4060" extrusionOk="0">
                  <a:moveTo>
                    <a:pt x="0" y="1"/>
                  </a:moveTo>
                  <a:lnTo>
                    <a:pt x="0" y="3300"/>
                  </a:lnTo>
                  <a:cubicBezTo>
                    <a:pt x="220" y="3521"/>
                    <a:pt x="394" y="3780"/>
                    <a:pt x="527" y="4060"/>
                  </a:cubicBezTo>
                  <a:lnTo>
                    <a:pt x="3769" y="4060"/>
                  </a:lnTo>
                  <a:cubicBezTo>
                    <a:pt x="3244" y="2192"/>
                    <a:pt x="1841" y="65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1" name="Google Shape;53081;p53"/>
            <p:cNvSpPr/>
            <p:nvPr/>
          </p:nvSpPr>
          <p:spPr>
            <a:xfrm>
              <a:off x="4051250" y="2329400"/>
              <a:ext cx="87050" cy="40075"/>
            </a:xfrm>
            <a:custGeom>
              <a:avLst/>
              <a:gdLst/>
              <a:ahLst/>
              <a:cxnLst/>
              <a:rect l="l" t="t" r="r" b="b"/>
              <a:pathLst>
                <a:path w="3482" h="1603" extrusionOk="0">
                  <a:moveTo>
                    <a:pt x="64" y="0"/>
                  </a:moveTo>
                  <a:cubicBezTo>
                    <a:pt x="29" y="264"/>
                    <a:pt x="1" y="530"/>
                    <a:pt x="1" y="801"/>
                  </a:cubicBezTo>
                  <a:lnTo>
                    <a:pt x="1" y="1602"/>
                  </a:lnTo>
                  <a:lnTo>
                    <a:pt x="3482" y="1602"/>
                  </a:lnTo>
                  <a:cubicBezTo>
                    <a:pt x="3303" y="1229"/>
                    <a:pt x="3204" y="820"/>
                    <a:pt x="3204" y="402"/>
                  </a:cubicBezTo>
                  <a:cubicBezTo>
                    <a:pt x="3204" y="266"/>
                    <a:pt x="3215" y="132"/>
                    <a:pt x="3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2" name="Google Shape;53082;p53"/>
            <p:cNvSpPr/>
            <p:nvPr/>
          </p:nvSpPr>
          <p:spPr>
            <a:xfrm>
              <a:off x="4264600" y="2329400"/>
              <a:ext cx="87050" cy="40075"/>
            </a:xfrm>
            <a:custGeom>
              <a:avLst/>
              <a:gdLst/>
              <a:ahLst/>
              <a:cxnLst/>
              <a:rect l="l" t="t" r="r" b="b"/>
              <a:pathLst>
                <a:path w="3482" h="1603" extrusionOk="0">
                  <a:moveTo>
                    <a:pt x="247" y="0"/>
                  </a:moveTo>
                  <a:cubicBezTo>
                    <a:pt x="266" y="132"/>
                    <a:pt x="277" y="266"/>
                    <a:pt x="277" y="402"/>
                  </a:cubicBezTo>
                  <a:cubicBezTo>
                    <a:pt x="277" y="820"/>
                    <a:pt x="178" y="1228"/>
                    <a:pt x="0" y="1602"/>
                  </a:cubicBezTo>
                  <a:lnTo>
                    <a:pt x="3481" y="1602"/>
                  </a:lnTo>
                  <a:lnTo>
                    <a:pt x="3481" y="801"/>
                  </a:lnTo>
                  <a:cubicBezTo>
                    <a:pt x="3481" y="530"/>
                    <a:pt x="3453" y="264"/>
                    <a:pt x="3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3" name="Google Shape;53083;p53"/>
            <p:cNvSpPr/>
            <p:nvPr/>
          </p:nvSpPr>
          <p:spPr>
            <a:xfrm>
              <a:off x="4030550" y="2389475"/>
              <a:ext cx="341800" cy="100150"/>
            </a:xfrm>
            <a:custGeom>
              <a:avLst/>
              <a:gdLst/>
              <a:ahLst/>
              <a:cxnLst/>
              <a:rect l="l" t="t" r="r" b="b"/>
              <a:pathLst>
                <a:path w="13672" h="4006" extrusionOk="0">
                  <a:moveTo>
                    <a:pt x="1" y="0"/>
                  </a:moveTo>
                  <a:lnTo>
                    <a:pt x="1" y="2404"/>
                  </a:lnTo>
                  <a:lnTo>
                    <a:pt x="1912" y="2404"/>
                  </a:lnTo>
                  <a:cubicBezTo>
                    <a:pt x="2415" y="2720"/>
                    <a:pt x="4600" y="4006"/>
                    <a:pt x="6836" y="4006"/>
                  </a:cubicBezTo>
                  <a:cubicBezTo>
                    <a:pt x="9073" y="4006"/>
                    <a:pt x="11257" y="2720"/>
                    <a:pt x="11760" y="2404"/>
                  </a:cubicBezTo>
                  <a:lnTo>
                    <a:pt x="13671" y="2404"/>
                  </a:lnTo>
                  <a:lnTo>
                    <a:pt x="13671" y="0"/>
                  </a:lnTo>
                  <a:lnTo>
                    <a:pt x="8797" y="0"/>
                  </a:lnTo>
                  <a:cubicBezTo>
                    <a:pt x="8281" y="511"/>
                    <a:pt x="7586" y="802"/>
                    <a:pt x="6836" y="802"/>
                  </a:cubicBezTo>
                  <a:cubicBezTo>
                    <a:pt x="6084" y="802"/>
                    <a:pt x="5391" y="511"/>
                    <a:pt x="48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4" name="Google Shape;53084;p53"/>
            <p:cNvSpPr/>
            <p:nvPr/>
          </p:nvSpPr>
          <p:spPr>
            <a:xfrm>
              <a:off x="4151350" y="2289375"/>
              <a:ext cx="100175" cy="100125"/>
            </a:xfrm>
            <a:custGeom>
              <a:avLst/>
              <a:gdLst/>
              <a:ahLst/>
              <a:cxnLst/>
              <a:rect l="l" t="t" r="r" b="b"/>
              <a:pathLst>
                <a:path w="4007" h="4005" extrusionOk="0">
                  <a:moveTo>
                    <a:pt x="2404" y="1601"/>
                  </a:moveTo>
                  <a:lnTo>
                    <a:pt x="2404" y="2402"/>
                  </a:lnTo>
                  <a:lnTo>
                    <a:pt x="1603" y="2402"/>
                  </a:lnTo>
                  <a:lnTo>
                    <a:pt x="1603" y="1601"/>
                  </a:lnTo>
                  <a:close/>
                  <a:moveTo>
                    <a:pt x="2004" y="1"/>
                  </a:moveTo>
                  <a:cubicBezTo>
                    <a:pt x="898" y="1"/>
                    <a:pt x="1" y="898"/>
                    <a:pt x="1" y="2003"/>
                  </a:cubicBezTo>
                  <a:cubicBezTo>
                    <a:pt x="1" y="3107"/>
                    <a:pt x="898" y="4004"/>
                    <a:pt x="2004" y="4004"/>
                  </a:cubicBezTo>
                  <a:cubicBezTo>
                    <a:pt x="3109" y="4004"/>
                    <a:pt x="4006" y="3107"/>
                    <a:pt x="4006" y="2003"/>
                  </a:cubicBezTo>
                  <a:cubicBezTo>
                    <a:pt x="4006" y="898"/>
                    <a:pt x="3109" y="1"/>
                    <a:pt x="20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85" name="Google Shape;53085;p53"/>
          <p:cNvGrpSpPr/>
          <p:nvPr/>
        </p:nvGrpSpPr>
        <p:grpSpPr>
          <a:xfrm>
            <a:off x="3411661" y="4040899"/>
            <a:ext cx="344725" cy="341775"/>
            <a:chOff x="2545200" y="3253550"/>
            <a:chExt cx="344725" cy="341775"/>
          </a:xfrm>
        </p:grpSpPr>
        <p:sp>
          <p:nvSpPr>
            <p:cNvPr id="53086" name="Google Shape;53086;p53"/>
            <p:cNvSpPr/>
            <p:nvPr/>
          </p:nvSpPr>
          <p:spPr>
            <a:xfrm>
              <a:off x="2634775" y="3342675"/>
              <a:ext cx="99125" cy="99125"/>
            </a:xfrm>
            <a:custGeom>
              <a:avLst/>
              <a:gdLst/>
              <a:ahLst/>
              <a:cxnLst/>
              <a:rect l="l" t="t" r="r" b="b"/>
              <a:pathLst>
                <a:path w="3965" h="3965" extrusionOk="0">
                  <a:moveTo>
                    <a:pt x="2265" y="0"/>
                  </a:moveTo>
                  <a:lnTo>
                    <a:pt x="0" y="2265"/>
                  </a:lnTo>
                  <a:lnTo>
                    <a:pt x="1699" y="3964"/>
                  </a:lnTo>
                  <a:lnTo>
                    <a:pt x="3965" y="1698"/>
                  </a:lnTo>
                  <a:lnTo>
                    <a:pt x="2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7" name="Google Shape;53087;p53"/>
            <p:cNvSpPr/>
            <p:nvPr/>
          </p:nvSpPr>
          <p:spPr>
            <a:xfrm>
              <a:off x="2658975" y="3253550"/>
              <a:ext cx="202375" cy="174075"/>
            </a:xfrm>
            <a:custGeom>
              <a:avLst/>
              <a:gdLst/>
              <a:ahLst/>
              <a:cxnLst/>
              <a:rect l="l" t="t" r="r" b="b"/>
              <a:pathLst>
                <a:path w="8095" h="6963" extrusionOk="0">
                  <a:moveTo>
                    <a:pt x="0" y="1"/>
                  </a:moveTo>
                  <a:lnTo>
                    <a:pt x="2148" y="2148"/>
                  </a:lnTo>
                  <a:cubicBezTo>
                    <a:pt x="2304" y="2305"/>
                    <a:pt x="2304" y="2559"/>
                    <a:pt x="2149" y="2715"/>
                  </a:cubicBezTo>
                  <a:lnTo>
                    <a:pt x="1865" y="2999"/>
                  </a:lnTo>
                  <a:lnTo>
                    <a:pt x="3565" y="4697"/>
                  </a:lnTo>
                  <a:lnTo>
                    <a:pt x="3847" y="4414"/>
                  </a:lnTo>
                  <a:cubicBezTo>
                    <a:pt x="3923" y="4339"/>
                    <a:pt x="4026" y="4301"/>
                    <a:pt x="4130" y="4301"/>
                  </a:cubicBezTo>
                  <a:cubicBezTo>
                    <a:pt x="4234" y="4301"/>
                    <a:pt x="4337" y="4339"/>
                    <a:pt x="4414" y="4414"/>
                  </a:cubicBezTo>
                  <a:cubicBezTo>
                    <a:pt x="4571" y="4571"/>
                    <a:pt x="4571" y="4824"/>
                    <a:pt x="4414" y="4981"/>
                  </a:cubicBezTo>
                  <a:lnTo>
                    <a:pt x="4131" y="5263"/>
                  </a:lnTo>
                  <a:lnTo>
                    <a:pt x="5829" y="6963"/>
                  </a:lnTo>
                  <a:lnTo>
                    <a:pt x="8094" y="4697"/>
                  </a:lnTo>
                  <a:lnTo>
                    <a:pt x="5117" y="1720"/>
                  </a:lnTo>
                  <a:cubicBezTo>
                    <a:pt x="4008" y="611"/>
                    <a:pt x="2533" y="1"/>
                    <a:pt x="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8" name="Google Shape;53088;p53"/>
            <p:cNvSpPr/>
            <p:nvPr/>
          </p:nvSpPr>
          <p:spPr>
            <a:xfrm>
              <a:off x="2545200" y="3413450"/>
              <a:ext cx="117925" cy="115000"/>
            </a:xfrm>
            <a:custGeom>
              <a:avLst/>
              <a:gdLst/>
              <a:ahLst/>
              <a:cxnLst/>
              <a:rect l="l" t="t" r="r" b="b"/>
              <a:pathLst>
                <a:path w="4717" h="4600" extrusionOk="0">
                  <a:moveTo>
                    <a:pt x="3018" y="0"/>
                  </a:moveTo>
                  <a:lnTo>
                    <a:pt x="470" y="2549"/>
                  </a:lnTo>
                  <a:cubicBezTo>
                    <a:pt x="0" y="3018"/>
                    <a:pt x="0" y="3780"/>
                    <a:pt x="470" y="4249"/>
                  </a:cubicBezTo>
                  <a:cubicBezTo>
                    <a:pt x="703" y="4482"/>
                    <a:pt x="1010" y="4599"/>
                    <a:pt x="1318" y="4599"/>
                  </a:cubicBezTo>
                  <a:cubicBezTo>
                    <a:pt x="1626" y="4599"/>
                    <a:pt x="1934" y="4482"/>
                    <a:pt x="2168" y="4249"/>
                  </a:cubicBezTo>
                  <a:lnTo>
                    <a:pt x="4716" y="1700"/>
                  </a:lnTo>
                  <a:lnTo>
                    <a:pt x="30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9" name="Google Shape;53089;p53"/>
            <p:cNvSpPr/>
            <p:nvPr/>
          </p:nvSpPr>
          <p:spPr>
            <a:xfrm>
              <a:off x="2609550" y="3435100"/>
              <a:ext cx="280375" cy="160225"/>
            </a:xfrm>
            <a:custGeom>
              <a:avLst/>
              <a:gdLst/>
              <a:ahLst/>
              <a:cxnLst/>
              <a:rect l="l" t="t" r="r" b="b"/>
              <a:pathLst>
                <a:path w="11215" h="6409" extrusionOk="0">
                  <a:moveTo>
                    <a:pt x="9040" y="0"/>
                  </a:moveTo>
                  <a:lnTo>
                    <a:pt x="7455" y="1586"/>
                  </a:lnTo>
                  <a:lnTo>
                    <a:pt x="8838" y="2970"/>
                  </a:lnTo>
                  <a:lnTo>
                    <a:pt x="8838" y="4406"/>
                  </a:lnTo>
                  <a:lnTo>
                    <a:pt x="8037" y="4406"/>
                  </a:lnTo>
                  <a:lnTo>
                    <a:pt x="8037" y="3301"/>
                  </a:lnTo>
                  <a:lnTo>
                    <a:pt x="6337" y="1603"/>
                  </a:lnTo>
                  <a:lnTo>
                    <a:pt x="5761" y="1603"/>
                  </a:lnTo>
                  <a:lnTo>
                    <a:pt x="4967" y="3189"/>
                  </a:lnTo>
                  <a:lnTo>
                    <a:pt x="4967" y="4406"/>
                  </a:lnTo>
                  <a:lnTo>
                    <a:pt x="4166" y="4406"/>
                  </a:lnTo>
                  <a:lnTo>
                    <a:pt x="4166" y="3205"/>
                  </a:lnTo>
                  <a:lnTo>
                    <a:pt x="3316" y="3205"/>
                  </a:lnTo>
                  <a:lnTo>
                    <a:pt x="2515" y="5608"/>
                  </a:lnTo>
                  <a:lnTo>
                    <a:pt x="1" y="5608"/>
                  </a:lnTo>
                  <a:lnTo>
                    <a:pt x="1" y="6409"/>
                  </a:lnTo>
                  <a:lnTo>
                    <a:pt x="11214" y="6409"/>
                  </a:lnTo>
                  <a:lnTo>
                    <a:pt x="11214" y="1036"/>
                  </a:lnTo>
                  <a:lnTo>
                    <a:pt x="101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2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79" name="Google Shape;52779;p40"/>
          <p:cNvSpPr txBox="1">
            <a:spLocks noGrp="1"/>
          </p:cNvSpPr>
          <p:nvPr>
            <p:ph type="title"/>
          </p:nvPr>
        </p:nvSpPr>
        <p:spPr>
          <a:xfrm>
            <a:off x="717189" y="3826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Tujuan Kemasan Produk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" name="Google Shape;52848;p46"/>
          <p:cNvSpPr txBox="1">
            <a:spLocks/>
          </p:cNvSpPr>
          <p:nvPr/>
        </p:nvSpPr>
        <p:spPr>
          <a:xfrm>
            <a:off x="719999" y="1150476"/>
            <a:ext cx="7702105" cy="34650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id-ID" dirty="0"/>
              <a:t>Kemasan untuk mewadahi produk selama distribusi dari penjual hingga ke konsumen.</a:t>
            </a:r>
          </a:p>
          <a:p>
            <a:pPr marL="285750" lvl="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id-ID" dirty="0"/>
              <a:t>Kemasan untuk melindungi hasil kerajinan </a:t>
            </a:r>
            <a:r>
              <a:rPr lang="id-ID" dirty="0" smtClean="0"/>
              <a:t>dari </a:t>
            </a:r>
            <a:r>
              <a:rPr lang="id-ID" dirty="0"/>
              <a:t>sinar ultraviolet yang berisiko merusak produk, melindungi dari panas, kelembaban udara, benturan, dan lain sebagainya.</a:t>
            </a:r>
          </a:p>
          <a:p>
            <a:pPr marL="285750" lvl="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id-ID" dirty="0"/>
              <a:t>Kemasan untuk menunjukkan identitas produk. M</a:t>
            </a:r>
            <a:r>
              <a:rPr lang="id-ID" dirty="0" smtClean="0"/>
              <a:t>enampilkan </a:t>
            </a:r>
            <a:r>
              <a:rPr lang="id-ID" dirty="0"/>
              <a:t>informasi kepada konsumen melalui label yang terdapat pada </a:t>
            </a:r>
            <a:r>
              <a:rPr lang="id-ID" dirty="0" smtClean="0"/>
              <a:t>kemasan.</a:t>
            </a:r>
            <a:endParaRPr lang="id-ID" dirty="0"/>
          </a:p>
          <a:p>
            <a:pPr marL="285750" lvl="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id-ID" dirty="0"/>
              <a:t>Kemasan untuk memberikan nilai tambah estetika dari produk sehingga dapat meningkatkan daya tarik calon pembeli.</a:t>
            </a:r>
          </a:p>
          <a:p>
            <a:pPr marL="285750" lvl="0" indent="-28575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id-ID" dirty="0"/>
              <a:t>Kemasan dapat menjadi sarana informasi dan iklan. 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41" name="Google Shape;53641;p72"/>
          <p:cNvSpPr txBox="1">
            <a:spLocks noGrp="1"/>
          </p:cNvSpPr>
          <p:nvPr>
            <p:ph type="title"/>
          </p:nvPr>
        </p:nvSpPr>
        <p:spPr>
          <a:xfrm>
            <a:off x="720000" y="41879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Jenis-jenis Kemasan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3642" name="Google Shape;53642;p72"/>
          <p:cNvSpPr txBox="1">
            <a:spLocks noGrp="1"/>
          </p:cNvSpPr>
          <p:nvPr>
            <p:ph type="subTitle" idx="1"/>
          </p:nvPr>
        </p:nvSpPr>
        <p:spPr>
          <a:xfrm>
            <a:off x="961600" y="2992075"/>
            <a:ext cx="1853400" cy="6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Kemasan</a:t>
            </a:r>
            <a:r>
              <a:rPr lang="en-US" dirty="0"/>
              <a:t> Primer</a:t>
            </a:r>
          </a:p>
        </p:txBody>
      </p:sp>
      <p:sp>
        <p:nvSpPr>
          <p:cNvPr id="53643" name="Google Shape;53643;p72"/>
          <p:cNvSpPr txBox="1">
            <a:spLocks noGrp="1"/>
          </p:cNvSpPr>
          <p:nvPr>
            <p:ph type="subTitle" idx="3"/>
          </p:nvPr>
        </p:nvSpPr>
        <p:spPr>
          <a:xfrm>
            <a:off x="3403850" y="36714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hlink"/>
              </a:buClr>
              <a:buSzPts val="1100"/>
            </a:pPr>
            <a:r>
              <a:rPr lang="id-ID" dirty="0"/>
              <a:t>M</a:t>
            </a:r>
            <a:r>
              <a:rPr lang="id-ID" dirty="0" smtClean="0"/>
              <a:t>elindungi </a:t>
            </a:r>
            <a:r>
              <a:rPr lang="id-ID" dirty="0"/>
              <a:t>kelompok kemasan lainnya</a:t>
            </a:r>
            <a:endParaRPr dirty="0"/>
          </a:p>
        </p:txBody>
      </p:sp>
      <p:sp>
        <p:nvSpPr>
          <p:cNvPr id="53644" name="Google Shape;53644;p72"/>
          <p:cNvSpPr txBox="1">
            <a:spLocks noGrp="1"/>
          </p:cNvSpPr>
          <p:nvPr>
            <p:ph type="subTitle" idx="4"/>
          </p:nvPr>
        </p:nvSpPr>
        <p:spPr>
          <a:xfrm>
            <a:off x="6087650" y="36714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hlink"/>
              </a:buClr>
              <a:buSzPts val="1100"/>
            </a:pPr>
            <a:r>
              <a:rPr lang="id-ID" dirty="0" smtClean="0"/>
              <a:t>Melindungi </a:t>
            </a:r>
            <a:r>
              <a:rPr lang="id-ID" dirty="0"/>
              <a:t>barang atau produk selama pengiriman.</a:t>
            </a:r>
            <a:endParaRPr dirty="0"/>
          </a:p>
        </p:txBody>
      </p:sp>
      <p:sp>
        <p:nvSpPr>
          <p:cNvPr id="53645" name="Google Shape;53645;p72"/>
          <p:cNvSpPr txBox="1">
            <a:spLocks noGrp="1"/>
          </p:cNvSpPr>
          <p:nvPr>
            <p:ph type="subTitle" idx="5"/>
          </p:nvPr>
        </p:nvSpPr>
        <p:spPr>
          <a:xfrm>
            <a:off x="3644008" y="2992075"/>
            <a:ext cx="1856100" cy="6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Kemasan</a:t>
            </a:r>
            <a:r>
              <a:rPr lang="en-US" dirty="0"/>
              <a:t> </a:t>
            </a:r>
            <a:r>
              <a:rPr lang="en-US" dirty="0" err="1"/>
              <a:t>Sekunder</a:t>
            </a:r>
            <a:endParaRPr lang="en-US" dirty="0"/>
          </a:p>
        </p:txBody>
      </p:sp>
      <p:sp>
        <p:nvSpPr>
          <p:cNvPr id="53646" name="Google Shape;53646;p72"/>
          <p:cNvSpPr txBox="1">
            <a:spLocks noGrp="1"/>
          </p:cNvSpPr>
          <p:nvPr>
            <p:ph type="subTitle" idx="6"/>
          </p:nvPr>
        </p:nvSpPr>
        <p:spPr>
          <a:xfrm>
            <a:off x="6327803" y="2992075"/>
            <a:ext cx="1856100" cy="6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Kemasan</a:t>
            </a:r>
            <a:r>
              <a:rPr lang="en-US" dirty="0"/>
              <a:t> </a:t>
            </a:r>
            <a:r>
              <a:rPr lang="en-US" dirty="0" err="1"/>
              <a:t>Tersier</a:t>
            </a:r>
            <a:endParaRPr lang="en-US" dirty="0"/>
          </a:p>
        </p:txBody>
      </p:sp>
      <p:sp>
        <p:nvSpPr>
          <p:cNvPr id="53650" name="Google Shape;53650;p72"/>
          <p:cNvSpPr txBox="1">
            <a:spLocks noGrp="1"/>
          </p:cNvSpPr>
          <p:nvPr>
            <p:ph type="subTitle" idx="2"/>
          </p:nvPr>
        </p:nvSpPr>
        <p:spPr>
          <a:xfrm>
            <a:off x="720050" y="36714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id-ID" dirty="0"/>
              <a:t>B</a:t>
            </a:r>
            <a:r>
              <a:rPr lang="id-ID" dirty="0" smtClean="0"/>
              <a:t>ahan </a:t>
            </a:r>
            <a:r>
              <a:rPr lang="id-ID" dirty="0"/>
              <a:t>kemas langsung mewadahi bahan pangan </a:t>
            </a:r>
            <a:endParaRPr dirty="0"/>
          </a:p>
        </p:txBody>
      </p:sp>
      <p:sp>
        <p:nvSpPr>
          <p:cNvPr id="12" name="Google Shape;53641;p72">
            <a:extLst>
              <a:ext uri="{FF2B5EF4-FFF2-40B4-BE49-F238E27FC236}">
                <a16:creationId xmlns:a16="http://schemas.microsoft.com/office/drawing/2014/main" xmlns="" id="{9F6FD5F3-1664-2BC6-E29D-B3AFFED94013}"/>
              </a:ext>
            </a:extLst>
          </p:cNvPr>
          <p:cNvSpPr txBox="1">
            <a:spLocks/>
          </p:cNvSpPr>
          <p:nvPr/>
        </p:nvSpPr>
        <p:spPr>
          <a:xfrm>
            <a:off x="697114" y="75993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9pPr>
          </a:lstStyle>
          <a:p>
            <a:r>
              <a:rPr lang="en-US" sz="1800" dirty="0" err="1">
                <a:solidFill>
                  <a:schemeClr val="tx1"/>
                </a:solidFill>
              </a:rPr>
              <a:t>Berdasarkan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Struktur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isi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4098" name="Picture 2" descr="Selling Coca Cola / Fanta / Sprite [390ml x 12pcs] at Wholesale price |  Zilingo Trade Indonesia: B2B Marketplac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74" t="20992" b="10930"/>
          <a:stretch/>
        </p:blipFill>
        <p:spPr bwMode="auto">
          <a:xfrm>
            <a:off x="3924596" y="1309248"/>
            <a:ext cx="1374768" cy="1772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oca-Cola - Waste4Chang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39" b="3745"/>
          <a:stretch/>
        </p:blipFill>
        <p:spPr bwMode="auto">
          <a:xfrm>
            <a:off x="6203085" y="1302727"/>
            <a:ext cx="1974562" cy="169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Jual Coca Cola Botol Minuman Ringan [390 mL/@12 botol ] di Seller  2AA-Sembako - Kota Jakarta Utara, DKI Jakarta | Blibli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27" r="32727" b="6784"/>
          <a:stretch/>
        </p:blipFill>
        <p:spPr bwMode="auto">
          <a:xfrm>
            <a:off x="1616249" y="1252826"/>
            <a:ext cx="617796" cy="1667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41" name="Google Shape;53641;p72"/>
          <p:cNvSpPr txBox="1">
            <a:spLocks noGrp="1"/>
          </p:cNvSpPr>
          <p:nvPr>
            <p:ph type="title"/>
          </p:nvPr>
        </p:nvSpPr>
        <p:spPr>
          <a:xfrm>
            <a:off x="720000" y="41879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Jenis-jenis Kemasan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3642" name="Google Shape;53642;p72"/>
          <p:cNvSpPr txBox="1">
            <a:spLocks noGrp="1"/>
          </p:cNvSpPr>
          <p:nvPr>
            <p:ph type="subTitle" idx="1"/>
          </p:nvPr>
        </p:nvSpPr>
        <p:spPr>
          <a:xfrm>
            <a:off x="961600" y="2992075"/>
            <a:ext cx="1853400" cy="6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Disposable</a:t>
            </a:r>
          </a:p>
        </p:txBody>
      </p:sp>
      <p:sp>
        <p:nvSpPr>
          <p:cNvPr id="53643" name="Google Shape;53643;p72"/>
          <p:cNvSpPr txBox="1">
            <a:spLocks noGrp="1"/>
          </p:cNvSpPr>
          <p:nvPr>
            <p:ph type="subTitle" idx="3"/>
          </p:nvPr>
        </p:nvSpPr>
        <p:spPr>
          <a:xfrm>
            <a:off x="3403850" y="3810863"/>
            <a:ext cx="2518968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hlink"/>
              </a:buClr>
              <a:buSzPts val="1100"/>
            </a:pPr>
            <a:r>
              <a:rPr lang="id-ID" dirty="0" smtClean="0"/>
              <a:t>Kemasan yang dipakai berulang kali dan dikembalikan </a:t>
            </a:r>
            <a:r>
              <a:rPr lang="id-ID" dirty="0"/>
              <a:t>lagi pada </a:t>
            </a:r>
            <a:r>
              <a:rPr lang="id-ID" dirty="0" smtClean="0"/>
              <a:t>penjual </a:t>
            </a:r>
            <a:r>
              <a:rPr lang="id-ID" dirty="0"/>
              <a:t>untuk kemudian dimanfaatkan ulang</a:t>
            </a:r>
            <a:endParaRPr lang="fi-FI" dirty="0"/>
          </a:p>
        </p:txBody>
      </p:sp>
      <p:sp>
        <p:nvSpPr>
          <p:cNvPr id="53644" name="Google Shape;53644;p72"/>
          <p:cNvSpPr txBox="1">
            <a:spLocks noGrp="1"/>
          </p:cNvSpPr>
          <p:nvPr>
            <p:ph type="subTitle" idx="4"/>
          </p:nvPr>
        </p:nvSpPr>
        <p:spPr>
          <a:xfrm>
            <a:off x="6087652" y="3810863"/>
            <a:ext cx="2505629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hlink"/>
              </a:buClr>
              <a:buSzPts val="1100"/>
            </a:pPr>
            <a:r>
              <a:rPr lang="id-ID" dirty="0"/>
              <a:t>K</a:t>
            </a:r>
            <a:r>
              <a:rPr lang="id-ID" dirty="0" smtClean="0"/>
              <a:t>emasan yang digunakan </a:t>
            </a:r>
            <a:r>
              <a:rPr lang="id-ID" dirty="0"/>
              <a:t>untuk kepentingan </a:t>
            </a:r>
            <a:r>
              <a:rPr lang="id-ID" dirty="0" smtClean="0"/>
              <a:t>lain setelah digunakan</a:t>
            </a:r>
            <a:endParaRPr dirty="0"/>
          </a:p>
        </p:txBody>
      </p:sp>
      <p:sp>
        <p:nvSpPr>
          <p:cNvPr id="53645" name="Google Shape;53645;p72"/>
          <p:cNvSpPr txBox="1">
            <a:spLocks noGrp="1"/>
          </p:cNvSpPr>
          <p:nvPr>
            <p:ph type="subTitle" idx="5"/>
          </p:nvPr>
        </p:nvSpPr>
        <p:spPr>
          <a:xfrm>
            <a:off x="3644008" y="2992075"/>
            <a:ext cx="1856100" cy="6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Multi Trip</a:t>
            </a:r>
          </a:p>
        </p:txBody>
      </p:sp>
      <p:sp>
        <p:nvSpPr>
          <p:cNvPr id="53646" name="Google Shape;53646;p72"/>
          <p:cNvSpPr txBox="1">
            <a:spLocks noGrp="1"/>
          </p:cNvSpPr>
          <p:nvPr>
            <p:ph type="subTitle" idx="6"/>
          </p:nvPr>
        </p:nvSpPr>
        <p:spPr>
          <a:xfrm>
            <a:off x="6327803" y="2992075"/>
            <a:ext cx="1856100" cy="6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Semi Disposable</a:t>
            </a:r>
          </a:p>
        </p:txBody>
      </p:sp>
      <p:sp>
        <p:nvSpPr>
          <p:cNvPr id="53650" name="Google Shape;53650;p72"/>
          <p:cNvSpPr txBox="1">
            <a:spLocks noGrp="1"/>
          </p:cNvSpPr>
          <p:nvPr>
            <p:ph type="subTitle" idx="2"/>
          </p:nvPr>
        </p:nvSpPr>
        <p:spPr>
          <a:xfrm>
            <a:off x="720050" y="36714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id-ID" dirty="0"/>
              <a:t>K</a:t>
            </a:r>
            <a:r>
              <a:rPr lang="id-ID" dirty="0" smtClean="0"/>
              <a:t>emasan </a:t>
            </a:r>
            <a:r>
              <a:rPr lang="id-ID" dirty="0"/>
              <a:t>yang langsung dibuang setelah sekali pakai</a:t>
            </a:r>
            <a:endParaRPr dirty="0"/>
          </a:p>
        </p:txBody>
      </p:sp>
      <p:sp>
        <p:nvSpPr>
          <p:cNvPr id="12" name="Google Shape;53641;p72">
            <a:extLst>
              <a:ext uri="{FF2B5EF4-FFF2-40B4-BE49-F238E27FC236}">
                <a16:creationId xmlns:a16="http://schemas.microsoft.com/office/drawing/2014/main" xmlns="" id="{9F6FD5F3-1664-2BC6-E29D-B3AFFED94013}"/>
              </a:ext>
            </a:extLst>
          </p:cNvPr>
          <p:cNvSpPr txBox="1">
            <a:spLocks/>
          </p:cNvSpPr>
          <p:nvPr/>
        </p:nvSpPr>
        <p:spPr>
          <a:xfrm>
            <a:off x="697114" y="75993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9pPr>
          </a:lstStyle>
          <a:p>
            <a:r>
              <a:rPr lang="en-US" sz="1800" dirty="0" err="1">
                <a:solidFill>
                  <a:schemeClr val="tx1"/>
                </a:solidFill>
              </a:rPr>
              <a:t>Berdasarkan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Frekuensi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Pemakaian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3074" name="Picture 2" descr="Kemasan: Pengertian, Fungsi, dan Jenis-jenisnya -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96" y="1954473"/>
            <a:ext cx="2189018" cy="1094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√ Kemasan Produk | 11 Syarat, Fungsi, Jenis / Klasifikasi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98" r="16131"/>
          <a:stretch/>
        </p:blipFill>
        <p:spPr bwMode="auto">
          <a:xfrm>
            <a:off x="3605645" y="1508559"/>
            <a:ext cx="2150919" cy="165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10 Biskuit Merk Khong Guan Terbaik (Terbaru Tahun 2022) | mybes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8947" y="1391382"/>
            <a:ext cx="1704398" cy="1685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636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41" name="Google Shape;53641;p72"/>
          <p:cNvSpPr txBox="1">
            <a:spLocks noGrp="1"/>
          </p:cNvSpPr>
          <p:nvPr>
            <p:ph type="title"/>
          </p:nvPr>
        </p:nvSpPr>
        <p:spPr>
          <a:xfrm>
            <a:off x="720000" y="41879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Jenis-jenis Kemasan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3643" name="Google Shape;53643;p72"/>
          <p:cNvSpPr txBox="1">
            <a:spLocks noGrp="1"/>
          </p:cNvSpPr>
          <p:nvPr>
            <p:ph type="subTitle" idx="3"/>
          </p:nvPr>
        </p:nvSpPr>
        <p:spPr>
          <a:xfrm>
            <a:off x="1458761" y="3821886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kemasan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produk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yang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siap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untuk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diisi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dan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wujudnya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sudah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sempurna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sejak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pertama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kali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diproduksi</a:t>
            </a:r>
            <a:endParaRPr lang="fi-FI" dirty="0"/>
          </a:p>
        </p:txBody>
      </p:sp>
      <p:sp>
        <p:nvSpPr>
          <p:cNvPr id="53644" name="Google Shape;53644;p72"/>
          <p:cNvSpPr txBox="1">
            <a:spLocks noGrp="1"/>
          </p:cNvSpPr>
          <p:nvPr>
            <p:ph type="subTitle" idx="4"/>
          </p:nvPr>
        </p:nvSpPr>
        <p:spPr>
          <a:xfrm>
            <a:off x="5348841" y="381086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Kemasan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produk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yang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memerlukan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perakitan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ulang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sebelum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diisi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dengan</a:t>
            </a:r>
            <a:r>
              <a:rPr lang="en-US" b="0" i="0" dirty="0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Fira Sans" panose="020B0503050000020004" pitchFamily="34" charset="0"/>
              </a:rPr>
              <a:t>produk</a:t>
            </a:r>
            <a:endParaRPr dirty="0"/>
          </a:p>
        </p:txBody>
      </p:sp>
      <p:sp>
        <p:nvSpPr>
          <p:cNvPr id="53645" name="Google Shape;53645;p72"/>
          <p:cNvSpPr txBox="1">
            <a:spLocks noGrp="1"/>
          </p:cNvSpPr>
          <p:nvPr>
            <p:ph type="subTitle" idx="5"/>
          </p:nvPr>
        </p:nvSpPr>
        <p:spPr>
          <a:xfrm>
            <a:off x="1698911" y="2986950"/>
            <a:ext cx="1856100" cy="6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Siap</a:t>
            </a:r>
            <a:r>
              <a:rPr lang="en-US" dirty="0"/>
              <a:t> </a:t>
            </a:r>
            <a:r>
              <a:rPr lang="en-US" dirty="0" err="1"/>
              <a:t>Pakai</a:t>
            </a:r>
            <a:endParaRPr lang="en-US" dirty="0"/>
          </a:p>
        </p:txBody>
      </p:sp>
      <p:sp>
        <p:nvSpPr>
          <p:cNvPr id="53646" name="Google Shape;53646;p72"/>
          <p:cNvSpPr txBox="1">
            <a:spLocks noGrp="1"/>
          </p:cNvSpPr>
          <p:nvPr>
            <p:ph type="subTitle" idx="6"/>
          </p:nvPr>
        </p:nvSpPr>
        <p:spPr>
          <a:xfrm>
            <a:off x="5588989" y="2986950"/>
            <a:ext cx="1856100" cy="6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Siap</a:t>
            </a:r>
            <a:r>
              <a:rPr lang="en-US" dirty="0"/>
              <a:t> </a:t>
            </a:r>
            <a:r>
              <a:rPr lang="en-US" dirty="0" err="1"/>
              <a:t>dirakit</a:t>
            </a:r>
            <a:endParaRPr lang="en-US" dirty="0"/>
          </a:p>
        </p:txBody>
      </p:sp>
      <p:sp>
        <p:nvSpPr>
          <p:cNvPr id="12" name="Google Shape;53641;p72">
            <a:extLst>
              <a:ext uri="{FF2B5EF4-FFF2-40B4-BE49-F238E27FC236}">
                <a16:creationId xmlns:a16="http://schemas.microsoft.com/office/drawing/2014/main" xmlns="" id="{9F6FD5F3-1664-2BC6-E29D-B3AFFED94013}"/>
              </a:ext>
            </a:extLst>
          </p:cNvPr>
          <p:cNvSpPr txBox="1">
            <a:spLocks/>
          </p:cNvSpPr>
          <p:nvPr/>
        </p:nvSpPr>
        <p:spPr>
          <a:xfrm>
            <a:off x="697114" y="75993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Z UDMincho"/>
              <a:buNone/>
              <a:defRPr sz="3000" b="1" i="0" u="none" strike="noStrike" cap="none">
                <a:solidFill>
                  <a:schemeClr val="dk1"/>
                </a:solidFill>
                <a:latin typeface="BIZ UDMincho"/>
                <a:ea typeface="BIZ UDMincho"/>
                <a:cs typeface="BIZ UDMincho"/>
                <a:sym typeface="BIZ UDMincho"/>
              </a:defRPr>
            </a:lvl9pPr>
          </a:lstStyle>
          <a:p>
            <a:r>
              <a:rPr lang="en-US" sz="1800" dirty="0" err="1">
                <a:solidFill>
                  <a:schemeClr val="tx1"/>
                </a:solidFill>
              </a:rPr>
              <a:t>Berdasarkan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tingkat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kesiapan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pakai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128" name="Picture 8" descr="Sticko GO Blog: Macam-macam Kemasan">
            <a:extLst>
              <a:ext uri="{FF2B5EF4-FFF2-40B4-BE49-F238E27FC236}">
                <a16:creationId xmlns:a16="http://schemas.microsoft.com/office/drawing/2014/main" xmlns="" id="{E03C2136-7051-AF4F-A98A-7BA40B4617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87"/>
          <a:stretch/>
        </p:blipFill>
        <p:spPr bwMode="auto">
          <a:xfrm>
            <a:off x="5211508" y="1477051"/>
            <a:ext cx="2611062" cy="1551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ontoh Kemasan Bersifat Kaku Adalah - Data Dikdasme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702" y="1381093"/>
            <a:ext cx="2628900" cy="174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1014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41" name="Google Shape;53641;p72"/>
          <p:cNvSpPr txBox="1">
            <a:spLocks noGrp="1"/>
          </p:cNvSpPr>
          <p:nvPr>
            <p:ph type="title"/>
          </p:nvPr>
        </p:nvSpPr>
        <p:spPr>
          <a:xfrm>
            <a:off x="720000" y="41879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>
                <a:solidFill>
                  <a:schemeClr val="accent3"/>
                </a:solidFill>
              </a:rPr>
              <a:t>Contoh </a:t>
            </a:r>
            <a:r>
              <a:rPr lang="en" dirty="0" smtClean="0">
                <a:solidFill>
                  <a:schemeClr val="accent3"/>
                </a:solidFill>
              </a:rPr>
              <a:t>Kemasan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3643" name="Google Shape;53643;p72"/>
          <p:cNvSpPr txBox="1">
            <a:spLocks noGrp="1"/>
          </p:cNvSpPr>
          <p:nvPr>
            <p:ph type="subTitle" idx="3"/>
          </p:nvPr>
        </p:nvSpPr>
        <p:spPr>
          <a:xfrm>
            <a:off x="790597" y="384266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hlink"/>
              </a:buClr>
              <a:buSzPts val="1100"/>
            </a:pPr>
            <a:r>
              <a:rPr lang="id-ID" dirty="0"/>
              <a:t>K</a:t>
            </a:r>
            <a:r>
              <a:rPr lang="id-ID" dirty="0" smtClean="0"/>
              <a:t>emasan </a:t>
            </a:r>
            <a:r>
              <a:rPr lang="id-ID" dirty="0"/>
              <a:t>fleksibel yang pertama sebelum ditemukannya plastik dan aluminium foil. </a:t>
            </a:r>
            <a:endParaRPr lang="fi-FI" dirty="0"/>
          </a:p>
        </p:txBody>
      </p:sp>
      <p:sp>
        <p:nvSpPr>
          <p:cNvPr id="53644" name="Google Shape;53644;p72"/>
          <p:cNvSpPr txBox="1">
            <a:spLocks noGrp="1"/>
          </p:cNvSpPr>
          <p:nvPr>
            <p:ph type="subTitle" idx="4"/>
          </p:nvPr>
        </p:nvSpPr>
        <p:spPr>
          <a:xfrm>
            <a:off x="3380914" y="3852427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hlink"/>
              </a:buClr>
              <a:buSzPts val="1100"/>
            </a:pPr>
            <a:r>
              <a:rPr lang="id-ID" dirty="0"/>
              <a:t>B</a:t>
            </a:r>
            <a:r>
              <a:rPr lang="id-ID" dirty="0" smtClean="0"/>
              <a:t>ahan </a:t>
            </a:r>
            <a:r>
              <a:rPr lang="id-ID" dirty="0"/>
              <a:t>pengemas tertua </a:t>
            </a:r>
            <a:r>
              <a:rPr lang="id-ID" dirty="0" smtClean="0"/>
              <a:t> yang digunakan </a:t>
            </a:r>
            <a:r>
              <a:rPr lang="id-ID" dirty="0"/>
              <a:t>untuk mengemas berbagai macam produk padat </a:t>
            </a:r>
            <a:endParaRPr dirty="0"/>
          </a:p>
        </p:txBody>
      </p:sp>
      <p:sp>
        <p:nvSpPr>
          <p:cNvPr id="53645" name="Google Shape;53645;p72"/>
          <p:cNvSpPr txBox="1">
            <a:spLocks noGrp="1"/>
          </p:cNvSpPr>
          <p:nvPr>
            <p:ph type="subTitle" idx="5"/>
          </p:nvPr>
        </p:nvSpPr>
        <p:spPr>
          <a:xfrm>
            <a:off x="919590" y="3028211"/>
            <a:ext cx="2052207" cy="6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Kemasan Kertas</a:t>
            </a:r>
            <a:endParaRPr lang="en-US" dirty="0"/>
          </a:p>
        </p:txBody>
      </p:sp>
      <p:sp>
        <p:nvSpPr>
          <p:cNvPr id="53646" name="Google Shape;53646;p72"/>
          <p:cNvSpPr txBox="1">
            <a:spLocks noGrp="1"/>
          </p:cNvSpPr>
          <p:nvPr>
            <p:ph type="subTitle" idx="6"/>
          </p:nvPr>
        </p:nvSpPr>
        <p:spPr>
          <a:xfrm>
            <a:off x="3621064" y="3028211"/>
            <a:ext cx="1856100" cy="6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Kemasan Kayu</a:t>
            </a:r>
            <a:endParaRPr lang="en-US" dirty="0"/>
          </a:p>
        </p:txBody>
      </p:sp>
      <p:sp>
        <p:nvSpPr>
          <p:cNvPr id="10" name="Google Shape;53646;p72"/>
          <p:cNvSpPr txBox="1">
            <a:spLocks noGrp="1"/>
          </p:cNvSpPr>
          <p:nvPr>
            <p:ph type="subTitle" idx="6"/>
          </p:nvPr>
        </p:nvSpPr>
        <p:spPr>
          <a:xfrm>
            <a:off x="6121817" y="3027882"/>
            <a:ext cx="2216951" cy="67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Kemasan Plastik</a:t>
            </a:r>
            <a:endParaRPr lang="en-US" dirty="0"/>
          </a:p>
        </p:txBody>
      </p:sp>
      <p:sp>
        <p:nvSpPr>
          <p:cNvPr id="11" name="Google Shape;53644;p72"/>
          <p:cNvSpPr txBox="1">
            <a:spLocks noGrp="1"/>
          </p:cNvSpPr>
          <p:nvPr>
            <p:ph type="subTitle" idx="4"/>
          </p:nvPr>
        </p:nvSpPr>
        <p:spPr>
          <a:xfrm>
            <a:off x="6141434" y="3880136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Clr>
                <a:schemeClr val="hlink"/>
              </a:buClr>
              <a:buSzPts val="1100"/>
            </a:pPr>
            <a:r>
              <a:rPr lang="id-ID" dirty="0" smtClean="0"/>
              <a:t>Beberapa plastik yang digunakan </a:t>
            </a:r>
            <a:r>
              <a:rPr lang="id-ID" dirty="0"/>
              <a:t>polietilen, polipropilen, poliester, nilon, dan vinil film</a:t>
            </a:r>
            <a:r>
              <a:rPr lang="id-ID" dirty="0" smtClean="0"/>
              <a:t>.</a:t>
            </a:r>
            <a:endParaRPr lang="id-ID" dirty="0"/>
          </a:p>
        </p:txBody>
      </p:sp>
      <p:pic>
        <p:nvPicPr>
          <p:cNvPr id="1026" name="Picture 2" descr="50 pcs 5*7*7 cm jelas plastik pvc box kemasan kotak untuk  hadiah/chocolate/permen/kosmetik/kerajinan persegi Kotak pvc transparan|box  for|box for giftbox packing - AliExpres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6605" y="1271531"/>
            <a:ext cx="1870652" cy="1870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Kotak Hadiah Kemasan Kertas Kustom Dengan Tutup Bening - Buy Kotak  Kertas,Kotak Kemasan Khusus Kertas Kotak Hadiah Dengan Tutup Product on  Alibaba.com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79" b="27007"/>
          <a:stretch/>
        </p:blipFill>
        <p:spPr bwMode="auto">
          <a:xfrm>
            <a:off x="900254" y="1674680"/>
            <a:ext cx="2310535" cy="1467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ntoh Kemasan Kayu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654" y="1258880"/>
            <a:ext cx="2670752" cy="178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7383612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ational Rocks Day by Slidesgo">
  <a:themeElements>
    <a:clrScheme name="Simple Light">
      <a:dk1>
        <a:srgbClr val="2A2827"/>
      </a:dk1>
      <a:lt1>
        <a:srgbClr val="FDFBF7"/>
      </a:lt1>
      <a:dk2>
        <a:srgbClr val="F5E3CB"/>
      </a:dk2>
      <a:lt2>
        <a:srgbClr val="F2D8AA"/>
      </a:lt2>
      <a:accent1>
        <a:srgbClr val="EECD92"/>
      </a:accent1>
      <a:accent2>
        <a:srgbClr val="9B6746"/>
      </a:accent2>
      <a:accent3>
        <a:srgbClr val="898C75"/>
      </a:accent3>
      <a:accent4>
        <a:srgbClr val="B3AFAE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1057</TotalTime>
  <Words>271</Words>
  <Application>Microsoft Office PowerPoint</Application>
  <PresentationFormat>On-screen Show (16:9)</PresentationFormat>
  <Paragraphs>44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Times New Roman</vt:lpstr>
      <vt:lpstr>Fira Sans</vt:lpstr>
      <vt:lpstr>Arimo</vt:lpstr>
      <vt:lpstr>BIZ UDMincho</vt:lpstr>
      <vt:lpstr>Bebas Neue</vt:lpstr>
      <vt:lpstr>Garamond</vt:lpstr>
      <vt:lpstr>Wingdings</vt:lpstr>
      <vt:lpstr>International Rocks Day by Slidesgo</vt:lpstr>
      <vt:lpstr>KEMASAN Kerajinan Bahan Lunak</vt:lpstr>
      <vt:lpstr>Apa itu kemasan?</vt:lpstr>
      <vt:lpstr>PowerPoint Presentation</vt:lpstr>
      <vt:lpstr>Tujuan Kemasan Produk</vt:lpstr>
      <vt:lpstr>Jenis-jenis Kemasan</vt:lpstr>
      <vt:lpstr>Jenis-jenis Kemasan</vt:lpstr>
      <vt:lpstr>Jenis-jenis Kemasan</vt:lpstr>
      <vt:lpstr>Contoh Kemasan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KEMASAN Kerajinan Bahan Keras</dc:title>
  <dc:creator>ANIS ROSITA</dc:creator>
  <cp:lastModifiedBy>acer</cp:lastModifiedBy>
  <cp:revision>13</cp:revision>
  <dcterms:modified xsi:type="dcterms:W3CDTF">2022-07-28T10:38:02Z</dcterms:modified>
</cp:coreProperties>
</file>